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701" autoAdjust="0"/>
  </p:normalViewPr>
  <p:slideViewPr>
    <p:cSldViewPr>
      <p:cViewPr varScale="1">
        <p:scale>
          <a:sx n="81" d="100"/>
          <a:sy n="81" d="100"/>
        </p:scale>
        <p:origin x="86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TPS Reporting’s Project Proposal for </a:t>
            </a:r>
            <a:r>
              <a:rPr lang="en-US" dirty="0" err="1"/>
              <a:t>DeRiche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Team Leader: Nicholas Alcorn</a:t>
            </a:r>
          </a:p>
          <a:p>
            <a:r>
              <a:rPr lang="en-US" sz="2400" dirty="0">
                <a:solidFill>
                  <a:schemeClr val="tx1"/>
                </a:solidFill>
              </a:rPr>
              <a:t>Other Members: Trevor Bal, Ronald Moon II, </a:t>
            </a:r>
            <a:r>
              <a:rPr lang="en-US" sz="2400" dirty="0" err="1">
                <a:solidFill>
                  <a:schemeClr val="tx1"/>
                </a:solidFill>
              </a:rPr>
              <a:t>Yasmina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Rabhi</a:t>
            </a:r>
            <a:r>
              <a:rPr lang="en-US" sz="2400" dirty="0">
                <a:solidFill>
                  <a:schemeClr val="tx1"/>
                </a:solidFill>
              </a:rPr>
              <a:t>, &amp; Cameron Randolph</a:t>
            </a:r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Code: Create comprehensive Manual tests &amp; conversing with student consultants</a:t>
            </a:r>
          </a:p>
          <a:p>
            <a:r>
              <a:rPr lang="en-US" dirty="0"/>
              <a:t>Planning Tool(s): Tom’s Planner, </a:t>
            </a:r>
            <a:r>
              <a:rPr lang="en-US" dirty="0" err="1"/>
              <a:t>ScrumDesk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Priorities For Completion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the database and run</a:t>
            </a:r>
          </a:p>
          <a:p>
            <a:r>
              <a:rPr lang="en-US" dirty="0"/>
              <a:t>Create the web interface</a:t>
            </a:r>
          </a:p>
          <a:p>
            <a:r>
              <a:rPr lang="en-US" dirty="0"/>
              <a:t>Goal sheet and forms to follow the note(s)</a:t>
            </a:r>
          </a:p>
          <a:p>
            <a:r>
              <a:rPr lang="en-US" dirty="0"/>
              <a:t>Create reminder tickets for goals</a:t>
            </a:r>
          </a:p>
          <a:p>
            <a:r>
              <a:rPr lang="en-US" dirty="0"/>
              <a:t>Audit compliance (HIPAA, Medicaid)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776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The project Architecture type is 3-tier.</a:t>
            </a:r>
          </a:p>
          <a:p>
            <a:pPr algn="ctr">
              <a:buNone/>
            </a:pPr>
            <a:endParaRPr lang="en-US" dirty="0"/>
          </a:p>
          <a:p>
            <a:r>
              <a:rPr lang="en-US" dirty="0"/>
              <a:t>Presentation: Browser (HTML/JSP, AngularJS)</a:t>
            </a:r>
          </a:p>
          <a:p>
            <a:r>
              <a:rPr lang="en-US" dirty="0"/>
              <a:t>Business Rules: Java EE &amp; Web Server</a:t>
            </a:r>
          </a:p>
          <a:p>
            <a:r>
              <a:rPr lang="en-US" dirty="0"/>
              <a:t>Persistence: </a:t>
            </a:r>
            <a:r>
              <a:rPr lang="en-US" dirty="0" err="1"/>
              <a:t>MySQL</a:t>
            </a:r>
            <a:r>
              <a:rPr lang="en-US" dirty="0"/>
              <a:t> Database</a:t>
            </a:r>
          </a:p>
          <a:p>
            <a:endParaRPr lang="en-US" dirty="0"/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Methodology: SCRUM</a:t>
            </a:r>
          </a:p>
          <a:p>
            <a:r>
              <a:rPr lang="en-US" dirty="0"/>
              <a:t>Deliverables: JUnit tests, Class Diagrams, and manual test/user guide for each use case</a:t>
            </a:r>
          </a:p>
          <a:p>
            <a:r>
              <a:rPr lang="en-US" dirty="0"/>
              <a:t>Demonstration: Show user guide process (step-by-step)</a:t>
            </a:r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Diagramming / ER 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/>
              <a:t>UMLet</a:t>
            </a:r>
            <a:r>
              <a:rPr lang="en-US" dirty="0"/>
              <a:t> will be used for diagramming the project’s use cases, class diagrams and ER diagrams.</a:t>
            </a:r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Language(s) &amp; Database: Java, JSP/HTML W/CSS, JavaScript, MySQL</a:t>
            </a:r>
          </a:p>
          <a:p>
            <a:r>
              <a:rPr lang="en-US" dirty="0"/>
              <a:t>Deployment: Create jar file to deploy on the client server</a:t>
            </a:r>
          </a:p>
          <a:p>
            <a:r>
              <a:rPr lang="en-US" dirty="0"/>
              <a:t>Code Change Control: GitHub, Java Docs, and Comment Blocks</a:t>
            </a:r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Tests: User guide on word document &amp; JUnit</a:t>
            </a:r>
          </a:p>
          <a:p>
            <a:r>
              <a:rPr lang="en-US" dirty="0"/>
              <a:t>Create Tests:  after Use Case design</a:t>
            </a:r>
          </a:p>
          <a:p>
            <a:r>
              <a:rPr lang="en-US" dirty="0"/>
              <a:t>Repeat Tests: Repeat all previous tests involved with current use case</a:t>
            </a:r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244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TPS Reporting’s Project Proposal for DeRiche</vt:lpstr>
      <vt:lpstr>Project Planning</vt:lpstr>
      <vt:lpstr>Client Priorities For Completion</vt:lpstr>
      <vt:lpstr>Architecture</vt:lpstr>
      <vt:lpstr>Methodology</vt:lpstr>
      <vt:lpstr>Diagramming / ER Tools</vt:lpstr>
      <vt:lpstr>Development Tools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TPS Project Proposal (holder)</dc:title>
  <dc:creator>Desk</dc:creator>
  <cp:lastModifiedBy>Kaleigh</cp:lastModifiedBy>
  <cp:revision>20</cp:revision>
  <dcterms:created xsi:type="dcterms:W3CDTF">2006-08-16T00:00:00Z</dcterms:created>
  <dcterms:modified xsi:type="dcterms:W3CDTF">2017-02-06T20:03:17Z</dcterms:modified>
</cp:coreProperties>
</file>