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for logging in: (Manual User Guide)</a:t>
            </a:r>
          </a:p>
          <a:p>
            <a:endParaRPr lang="en-US" dirty="0"/>
          </a:p>
          <a:p>
            <a:r>
              <a:rPr lang="en-US" dirty="0"/>
              <a:t>1. User enters domain name for login page into the browser and presses </a:t>
            </a:r>
            <a:r>
              <a:rPr lang="en-US" i="1" dirty="0"/>
              <a:t>enter</a:t>
            </a:r>
            <a:r>
              <a:rPr lang="en-US" dirty="0"/>
              <a:t> or clicks </a:t>
            </a:r>
            <a:r>
              <a:rPr lang="en-US" i="1" dirty="0"/>
              <a:t>search</a:t>
            </a:r>
            <a:r>
              <a:rPr lang="en-US" dirty="0"/>
              <a:t>;</a:t>
            </a:r>
          </a:p>
          <a:p>
            <a:r>
              <a:rPr lang="en-US" dirty="0"/>
              <a:t>2. User types in username and password into the corresponding field provided;</a:t>
            </a:r>
          </a:p>
          <a:p>
            <a:r>
              <a:rPr lang="en-US" dirty="0"/>
              <a:t>3. User clicks the </a:t>
            </a:r>
            <a:r>
              <a:rPr lang="en-US" i="1" dirty="0"/>
              <a:t>submit</a:t>
            </a:r>
            <a:r>
              <a:rPr lang="en-US" dirty="0"/>
              <a:t> button;</a:t>
            </a:r>
          </a:p>
          <a:p>
            <a:r>
              <a:rPr lang="en-US" dirty="0"/>
              <a:t>4. User re-enters username and password into the corresponding field provided and clicks </a:t>
            </a:r>
            <a:r>
              <a:rPr lang="en-US" i="1" dirty="0"/>
              <a:t>submit</a:t>
            </a:r>
            <a:r>
              <a:rPr lang="en-US" dirty="0"/>
              <a:t> (Only if username or password are incorrect);</a:t>
            </a:r>
          </a:p>
          <a:p>
            <a:r>
              <a:rPr lang="en-US" dirty="0"/>
              <a:t>5. User sees the home page that corresponds to their privilege level;</a:t>
            </a:r>
          </a:p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9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Describe Junit test here :3</a:t>
            </a:r>
            <a:endParaRPr lang="en-US" i="1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23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9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44" y="1346738"/>
            <a:ext cx="7376357" cy="4727491"/>
          </a:xfrm>
          <a:prstGeom prst="rect">
            <a:avLst/>
          </a:prstGeo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06" y="4978213"/>
            <a:ext cx="2984895" cy="1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7" y="1930400"/>
            <a:ext cx="7419076" cy="4146440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45429" y="6076840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User Interface Design Flow</a:t>
            </a:r>
          </a:p>
        </p:txBody>
      </p:sp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130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TPS Reporting’s  Weekly Report #1</vt:lpstr>
      <vt:lpstr>Tests</vt:lpstr>
      <vt:lpstr>Tests (Continued)</vt:lpstr>
      <vt:lpstr>Running Code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9</cp:revision>
  <dcterms:created xsi:type="dcterms:W3CDTF">2017-02-22T17:56:50Z</dcterms:created>
  <dcterms:modified xsi:type="dcterms:W3CDTF">2017-02-22T18:56:54Z</dcterms:modified>
</cp:coreProperties>
</file>