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2" autoAdjust="0"/>
    <p:restoredTop sz="94701" autoAdjust="0"/>
  </p:normalViewPr>
  <p:slideViewPr>
    <p:cSldViewPr>
      <p:cViewPr varScale="1">
        <p:scale>
          <a:sx n="73" d="100"/>
          <a:sy n="73" d="100"/>
        </p:scale>
        <p:origin x="-7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TPS </a:t>
            </a:r>
            <a:r>
              <a:rPr lang="en-US" dirty="0" smtClean="0"/>
              <a:t>Reporting’s Project Proposal for </a:t>
            </a:r>
            <a:r>
              <a:rPr lang="en-US" dirty="0" err="1" smtClean="0"/>
              <a:t>DeRiche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Team Leader: N</a:t>
            </a:r>
            <a:r>
              <a:rPr lang="en-US" sz="2400" dirty="0" smtClean="0">
                <a:solidFill>
                  <a:schemeClr val="tx1"/>
                </a:solidFill>
              </a:rPr>
              <a:t>icholas Alcorn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Other Members: Trevor Bal, Ronald Moon II, </a:t>
            </a:r>
            <a:r>
              <a:rPr lang="en-US" sz="2400" dirty="0" err="1" smtClean="0">
                <a:solidFill>
                  <a:schemeClr val="tx1"/>
                </a:solidFill>
              </a:rPr>
              <a:t>Yasmina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Rabhi</a:t>
            </a:r>
            <a:r>
              <a:rPr lang="en-US" sz="2400" dirty="0" smtClean="0">
                <a:solidFill>
                  <a:schemeClr val="tx1"/>
                </a:solidFill>
              </a:rPr>
              <a:t>, &amp; Cameron Randolph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</a:t>
            </a:r>
            <a:r>
              <a:rPr lang="en-US" dirty="0" smtClean="0"/>
              <a:t>gramming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36</Words>
  <Application>Microsoft Office PowerPoint</Application>
  <PresentationFormat>On-screen Show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TPS Reporting’s Project Proposal for DeRiche</vt:lpstr>
      <vt:lpstr>Project Planning</vt:lpstr>
      <vt:lpstr>Architecture</vt:lpstr>
      <vt:lpstr>Methodology</vt:lpstr>
      <vt:lpstr>Diagramming Tools</vt:lpstr>
      <vt:lpstr>Development Tools</vt:lpstr>
      <vt:lpstr>Testing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TPS Project Proposal (holder)</dc:title>
  <dc:creator>Desk</dc:creator>
  <cp:lastModifiedBy>Desk</cp:lastModifiedBy>
  <cp:revision>3</cp:revision>
  <dcterms:created xsi:type="dcterms:W3CDTF">2006-08-16T00:00:00Z</dcterms:created>
  <dcterms:modified xsi:type="dcterms:W3CDTF">2017-01-26T13:40:50Z</dcterms:modified>
</cp:coreProperties>
</file>