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1C2"/>
    <a:srgbClr val="2B15CF"/>
    <a:srgbClr val="FFD101"/>
    <a:srgbClr val="EAD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04619-4D57-4F59-ADD8-D766D05D5442}" v="23" dt="2023-05-19T23:50:09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yssia Nascimento" userId="5971ac32-321e-4cf9-a7a1-0d93df428f94" providerId="ADAL" clId="{FBD04619-4D57-4F59-ADD8-D766D05D5442}"/>
    <pc:docChg chg="custSel addSld modSld">
      <pc:chgData name="Allyssia Nascimento" userId="5971ac32-321e-4cf9-a7a1-0d93df428f94" providerId="ADAL" clId="{FBD04619-4D57-4F59-ADD8-D766D05D5442}" dt="2023-05-19T23:50:19.386" v="724" actId="478"/>
      <pc:docMkLst>
        <pc:docMk/>
      </pc:docMkLst>
      <pc:sldChg chg="addSp delSp modSp mod">
        <pc:chgData name="Allyssia Nascimento" userId="5971ac32-321e-4cf9-a7a1-0d93df428f94" providerId="ADAL" clId="{FBD04619-4D57-4F59-ADD8-D766D05D5442}" dt="2023-05-19T22:29:05.595" v="14" actId="478"/>
        <pc:sldMkLst>
          <pc:docMk/>
          <pc:sldMk cId="3995783121" sldId="256"/>
        </pc:sldMkLst>
        <pc:spChg chg="add del mod">
          <ac:chgData name="Allyssia Nascimento" userId="5971ac32-321e-4cf9-a7a1-0d93df428f94" providerId="ADAL" clId="{FBD04619-4D57-4F59-ADD8-D766D05D5442}" dt="2023-05-19T22:29:04.727" v="13" actId="478"/>
          <ac:spMkLst>
            <pc:docMk/>
            <pc:sldMk cId="3995783121" sldId="256"/>
            <ac:spMk id="2" creationId="{9788F117-40B2-494F-9497-666D68635C60}"/>
          </ac:spMkLst>
        </pc:spChg>
        <pc:spChg chg="add del mod">
          <ac:chgData name="Allyssia Nascimento" userId="5971ac32-321e-4cf9-a7a1-0d93df428f94" providerId="ADAL" clId="{FBD04619-4D57-4F59-ADD8-D766D05D5442}" dt="2023-05-19T22:29:05.595" v="14" actId="478"/>
          <ac:spMkLst>
            <pc:docMk/>
            <pc:sldMk cId="3995783121" sldId="256"/>
            <ac:spMk id="5" creationId="{5CE77473-70CF-4D15-BEF0-5082905E94A6}"/>
          </ac:spMkLst>
        </pc:spChg>
        <pc:spChg chg="mod">
          <ac:chgData name="Allyssia Nascimento" userId="5971ac32-321e-4cf9-a7a1-0d93df428f94" providerId="ADAL" clId="{FBD04619-4D57-4F59-ADD8-D766D05D5442}" dt="2023-05-19T22:26:58.475" v="2" actId="1076"/>
          <ac:spMkLst>
            <pc:docMk/>
            <pc:sldMk cId="3995783121" sldId="256"/>
            <ac:spMk id="8" creationId="{DEBBEC95-A3AC-420E-8BCC-4336BE290877}"/>
          </ac:spMkLst>
        </pc:spChg>
      </pc:sldChg>
      <pc:sldChg chg="addSp delSp modSp new mod">
        <pc:chgData name="Allyssia Nascimento" userId="5971ac32-321e-4cf9-a7a1-0d93df428f94" providerId="ADAL" clId="{FBD04619-4D57-4F59-ADD8-D766D05D5442}" dt="2023-05-19T23:50:19.386" v="724" actId="478"/>
        <pc:sldMkLst>
          <pc:docMk/>
          <pc:sldMk cId="1124842269" sldId="257"/>
        </pc:sldMkLst>
        <pc:spChg chg="del mod">
          <ac:chgData name="Allyssia Nascimento" userId="5971ac32-321e-4cf9-a7a1-0d93df428f94" providerId="ADAL" clId="{FBD04619-4D57-4F59-ADD8-D766D05D5442}" dt="2023-05-19T22:32:00.898" v="43" actId="478"/>
          <ac:spMkLst>
            <pc:docMk/>
            <pc:sldMk cId="1124842269" sldId="257"/>
            <ac:spMk id="2" creationId="{A8E9CF1F-F3AA-42F9-A050-D35DDCFF22C5}"/>
          </ac:spMkLst>
        </pc:spChg>
        <pc:spChg chg="del">
          <ac:chgData name="Allyssia Nascimento" userId="5971ac32-321e-4cf9-a7a1-0d93df428f94" providerId="ADAL" clId="{FBD04619-4D57-4F59-ADD8-D766D05D5442}" dt="2023-05-19T22:32:03.398" v="45" actId="478"/>
          <ac:spMkLst>
            <pc:docMk/>
            <pc:sldMk cId="1124842269" sldId="257"/>
            <ac:spMk id="3" creationId="{9CE5153F-4BFF-441F-A0BC-08C113461252}"/>
          </ac:spMkLst>
        </pc:spChg>
        <pc:spChg chg="add del mod">
          <ac:chgData name="Allyssia Nascimento" userId="5971ac32-321e-4cf9-a7a1-0d93df428f94" providerId="ADAL" clId="{FBD04619-4D57-4F59-ADD8-D766D05D5442}" dt="2023-05-19T22:32:02.125" v="44" actId="478"/>
          <ac:spMkLst>
            <pc:docMk/>
            <pc:sldMk cId="1124842269" sldId="257"/>
            <ac:spMk id="5" creationId="{E8080586-C90B-439E-89D2-32149CDABBCC}"/>
          </ac:spMkLst>
        </pc:spChg>
        <pc:spChg chg="add mod">
          <ac:chgData name="Allyssia Nascimento" userId="5971ac32-321e-4cf9-a7a1-0d93df428f94" providerId="ADAL" clId="{FBD04619-4D57-4F59-ADD8-D766D05D5442}" dt="2023-05-19T23:41:29.023" v="518" actId="14100"/>
          <ac:spMkLst>
            <pc:docMk/>
            <pc:sldMk cId="1124842269" sldId="257"/>
            <ac:spMk id="6" creationId="{442D9FA5-CBD7-41B5-97E6-F32D314DA6C9}"/>
          </ac:spMkLst>
        </pc:spChg>
        <pc:spChg chg="add mod">
          <ac:chgData name="Allyssia Nascimento" userId="5971ac32-321e-4cf9-a7a1-0d93df428f94" providerId="ADAL" clId="{FBD04619-4D57-4F59-ADD8-D766D05D5442}" dt="2023-05-19T23:44:26.256" v="585" actId="14100"/>
          <ac:spMkLst>
            <pc:docMk/>
            <pc:sldMk cId="1124842269" sldId="257"/>
            <ac:spMk id="15" creationId="{1A81F007-7A80-4314-8D1C-7AA80680728B}"/>
          </ac:spMkLst>
        </pc:spChg>
        <pc:spChg chg="add mod">
          <ac:chgData name="Allyssia Nascimento" userId="5971ac32-321e-4cf9-a7a1-0d93df428f94" providerId="ADAL" clId="{FBD04619-4D57-4F59-ADD8-D766D05D5442}" dt="2023-05-19T23:49:52.454" v="718" actId="1076"/>
          <ac:spMkLst>
            <pc:docMk/>
            <pc:sldMk cId="1124842269" sldId="257"/>
            <ac:spMk id="16" creationId="{5D471618-11A1-43F1-98C3-943C98857B5C}"/>
          </ac:spMkLst>
        </pc:spChg>
        <pc:spChg chg="add mod">
          <ac:chgData name="Allyssia Nascimento" userId="5971ac32-321e-4cf9-a7a1-0d93df428f94" providerId="ADAL" clId="{FBD04619-4D57-4F59-ADD8-D766D05D5442}" dt="2023-05-19T23:44:13.021" v="583" actId="14100"/>
          <ac:spMkLst>
            <pc:docMk/>
            <pc:sldMk cId="1124842269" sldId="257"/>
            <ac:spMk id="19" creationId="{031CC2E9-31C5-4C45-A22D-6E03D573BFBD}"/>
          </ac:spMkLst>
        </pc:spChg>
        <pc:spChg chg="add mod">
          <ac:chgData name="Allyssia Nascimento" userId="5971ac32-321e-4cf9-a7a1-0d93df428f94" providerId="ADAL" clId="{FBD04619-4D57-4F59-ADD8-D766D05D5442}" dt="2023-05-19T23:49:41.978" v="714" actId="1076"/>
          <ac:spMkLst>
            <pc:docMk/>
            <pc:sldMk cId="1124842269" sldId="257"/>
            <ac:spMk id="22" creationId="{AAC955A5-F340-4B5F-813A-F4197146AAA5}"/>
          </ac:spMkLst>
        </pc:spChg>
        <pc:spChg chg="add mod">
          <ac:chgData name="Allyssia Nascimento" userId="5971ac32-321e-4cf9-a7a1-0d93df428f94" providerId="ADAL" clId="{FBD04619-4D57-4F59-ADD8-D766D05D5442}" dt="2023-05-19T23:49:36.271" v="712" actId="1076"/>
          <ac:spMkLst>
            <pc:docMk/>
            <pc:sldMk cId="1124842269" sldId="257"/>
            <ac:spMk id="25" creationId="{F9E0B506-C0D3-44DD-8D64-14E226971AFD}"/>
          </ac:spMkLst>
        </pc:spChg>
        <pc:spChg chg="add mod">
          <ac:chgData name="Allyssia Nascimento" userId="5971ac32-321e-4cf9-a7a1-0d93df428f94" providerId="ADAL" clId="{FBD04619-4D57-4F59-ADD8-D766D05D5442}" dt="2023-05-19T23:49:29.955" v="710" actId="1076"/>
          <ac:spMkLst>
            <pc:docMk/>
            <pc:sldMk cId="1124842269" sldId="257"/>
            <ac:spMk id="28" creationId="{ECB24DBD-F03B-4A0C-BE0A-398C652F00E9}"/>
          </ac:spMkLst>
        </pc:spChg>
        <pc:spChg chg="add mod">
          <ac:chgData name="Allyssia Nascimento" userId="5971ac32-321e-4cf9-a7a1-0d93df428f94" providerId="ADAL" clId="{FBD04619-4D57-4F59-ADD8-D766D05D5442}" dt="2023-05-19T23:50:06.711" v="721" actId="1076"/>
          <ac:spMkLst>
            <pc:docMk/>
            <pc:sldMk cId="1124842269" sldId="257"/>
            <ac:spMk id="32" creationId="{D8CDBBF9-C153-4A34-B832-21B61FD5EEEE}"/>
          </ac:spMkLst>
        </pc:spChg>
        <pc:picChg chg="add del mod">
          <ac:chgData name="Allyssia Nascimento" userId="5971ac32-321e-4cf9-a7a1-0d93df428f94" providerId="ADAL" clId="{FBD04619-4D57-4F59-ADD8-D766D05D5442}" dt="2023-05-19T22:48:52.557" v="94" actId="478"/>
          <ac:picMkLst>
            <pc:docMk/>
            <pc:sldMk cId="1124842269" sldId="257"/>
            <ac:picMk id="8" creationId="{903A2D26-9293-4994-8FC0-E76B90E8D043}"/>
          </ac:picMkLst>
        </pc:picChg>
        <pc:picChg chg="add mod">
          <ac:chgData name="Allyssia Nascimento" userId="5971ac32-321e-4cf9-a7a1-0d93df428f94" providerId="ADAL" clId="{FBD04619-4D57-4F59-ADD8-D766D05D5442}" dt="2023-05-19T23:49:49.455" v="717" actId="1076"/>
          <ac:picMkLst>
            <pc:docMk/>
            <pc:sldMk cId="1124842269" sldId="257"/>
            <ac:picMk id="10" creationId="{2C21F8DD-2893-4455-AE12-8C63EBF5CAE0}"/>
          </ac:picMkLst>
        </pc:picChg>
        <pc:picChg chg="add del mod">
          <ac:chgData name="Allyssia Nascimento" userId="5971ac32-321e-4cf9-a7a1-0d93df428f94" providerId="ADAL" clId="{FBD04619-4D57-4F59-ADD8-D766D05D5442}" dt="2023-05-19T23:20:12.944" v="123" actId="478"/>
          <ac:picMkLst>
            <pc:docMk/>
            <pc:sldMk cId="1124842269" sldId="257"/>
            <ac:picMk id="12" creationId="{FC3AC8FB-DF43-45CC-A1BE-B50B65D62CE3}"/>
          </ac:picMkLst>
        </pc:picChg>
        <pc:picChg chg="add mod">
          <ac:chgData name="Allyssia Nascimento" userId="5971ac32-321e-4cf9-a7a1-0d93df428f94" providerId="ADAL" clId="{FBD04619-4D57-4F59-ADD8-D766D05D5442}" dt="2023-05-19T23:49:59.564" v="720" actId="1076"/>
          <ac:picMkLst>
            <pc:docMk/>
            <pc:sldMk cId="1124842269" sldId="257"/>
            <ac:picMk id="14" creationId="{31851CD0-6FB3-4115-92C6-421BAE3776A9}"/>
          </ac:picMkLst>
        </pc:picChg>
        <pc:picChg chg="add mod">
          <ac:chgData name="Allyssia Nascimento" userId="5971ac32-321e-4cf9-a7a1-0d93df428f94" providerId="ADAL" clId="{FBD04619-4D57-4F59-ADD8-D766D05D5442}" dt="2023-05-19T23:49:56.045" v="719" actId="1076"/>
          <ac:picMkLst>
            <pc:docMk/>
            <pc:sldMk cId="1124842269" sldId="257"/>
            <ac:picMk id="18" creationId="{1319B456-5C92-49FD-A789-82364092FABF}"/>
          </ac:picMkLst>
        </pc:picChg>
        <pc:picChg chg="add mod">
          <ac:chgData name="Allyssia Nascimento" userId="5971ac32-321e-4cf9-a7a1-0d93df428f94" providerId="ADAL" clId="{FBD04619-4D57-4F59-ADD8-D766D05D5442}" dt="2023-05-19T23:49:39.179" v="713" actId="1076"/>
          <ac:picMkLst>
            <pc:docMk/>
            <pc:sldMk cId="1124842269" sldId="257"/>
            <ac:picMk id="21" creationId="{F11BBE12-6E96-4A53-B355-54D131221876}"/>
          </ac:picMkLst>
        </pc:picChg>
        <pc:picChg chg="add mod">
          <ac:chgData name="Allyssia Nascimento" userId="5971ac32-321e-4cf9-a7a1-0d93df428f94" providerId="ADAL" clId="{FBD04619-4D57-4F59-ADD8-D766D05D5442}" dt="2023-05-19T23:49:32.007" v="711" actId="1076"/>
          <ac:picMkLst>
            <pc:docMk/>
            <pc:sldMk cId="1124842269" sldId="257"/>
            <ac:picMk id="24" creationId="{DB5A661B-D9CD-427E-8A0A-B5DD723B67EC}"/>
          </ac:picMkLst>
        </pc:picChg>
        <pc:picChg chg="add mod">
          <ac:chgData name="Allyssia Nascimento" userId="5971ac32-321e-4cf9-a7a1-0d93df428f94" providerId="ADAL" clId="{FBD04619-4D57-4F59-ADD8-D766D05D5442}" dt="2023-05-19T23:49:25.554" v="709" actId="1076"/>
          <ac:picMkLst>
            <pc:docMk/>
            <pc:sldMk cId="1124842269" sldId="257"/>
            <ac:picMk id="27" creationId="{7D4D1FF5-5430-4B2A-817A-77939FE43871}"/>
          </ac:picMkLst>
        </pc:picChg>
        <pc:picChg chg="add mod">
          <ac:chgData name="Allyssia Nascimento" userId="5971ac32-321e-4cf9-a7a1-0d93df428f94" providerId="ADAL" clId="{FBD04619-4D57-4F59-ADD8-D766D05D5442}" dt="2023-05-19T23:49:20.585" v="707" actId="1076"/>
          <ac:picMkLst>
            <pc:docMk/>
            <pc:sldMk cId="1124842269" sldId="257"/>
            <ac:picMk id="30" creationId="{5F2393CD-FD67-4D9B-A604-02DE7B97EC81}"/>
          </ac:picMkLst>
        </pc:picChg>
        <pc:picChg chg="add del mod">
          <ac:chgData name="Allyssia Nascimento" userId="5971ac32-321e-4cf9-a7a1-0d93df428f94" providerId="ADAL" clId="{FBD04619-4D57-4F59-ADD8-D766D05D5442}" dt="2023-05-19T23:50:19.386" v="724" actId="478"/>
          <ac:picMkLst>
            <pc:docMk/>
            <pc:sldMk cId="1124842269" sldId="257"/>
            <ac:picMk id="31" creationId="{0BA90908-AE8E-4EAD-8C8B-9F1804612F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25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59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27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9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2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6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2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7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3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4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97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6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E93B-CF99-46CA-889E-1CA352FB72A3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14AB-F3A6-4EB5-B415-C1BA8F0239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2EA4D24-4BAC-43E5-838A-773E8808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17" y="5703527"/>
            <a:ext cx="2054087" cy="1073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BEC95-A3AC-420E-8BCC-4336BE290877}"/>
              </a:ext>
            </a:extLst>
          </p:cNvPr>
          <p:cNvSpPr txBox="1"/>
          <p:nvPr/>
        </p:nvSpPr>
        <p:spPr>
          <a:xfrm>
            <a:off x="1726111" y="2607482"/>
            <a:ext cx="6849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231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Desempenho dos Aplicativos de Vantagens em Postos de Gasolina</a:t>
            </a:r>
          </a:p>
        </p:txBody>
      </p:sp>
    </p:spTree>
    <p:extLst>
      <p:ext uri="{BB962C8B-B14F-4D97-AF65-F5344CB8AC3E}">
        <p14:creationId xmlns:p14="http://schemas.microsoft.com/office/powerpoint/2010/main" val="399578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2D9FA5-CBD7-41B5-97E6-F32D314DA6C9}"/>
              </a:ext>
            </a:extLst>
          </p:cNvPr>
          <p:cNvSpPr txBox="1"/>
          <p:nvPr/>
        </p:nvSpPr>
        <p:spPr>
          <a:xfrm>
            <a:off x="3328583" y="360849"/>
            <a:ext cx="605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INTEGRANTES DA EQUIPE</a:t>
            </a:r>
          </a:p>
          <a:p>
            <a:endParaRPr lang="pt-BR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 descr="A person smiling for a selfie&#10;&#10;Description automatically generated with low confidence">
            <a:extLst>
              <a:ext uri="{FF2B5EF4-FFF2-40B4-BE49-F238E27FC236}">
                <a16:creationId xmlns:a16="http://schemas.microsoft.com/office/drawing/2014/main" id="{2C21F8DD-2893-4455-AE12-8C63EBF5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03" y="4076297"/>
            <a:ext cx="1451584" cy="1454273"/>
          </a:xfrm>
          <a:prstGeom prst="ellipse">
            <a:avLst/>
          </a:prstGeom>
          <a:ln w="190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person wearing glasses and a green tank top&#10;&#10;Description automatically generated with medium confidence">
            <a:extLst>
              <a:ext uri="{FF2B5EF4-FFF2-40B4-BE49-F238E27FC236}">
                <a16:creationId xmlns:a16="http://schemas.microsoft.com/office/drawing/2014/main" id="{31851CD0-6FB3-4115-92C6-421BAE37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5" y="1414738"/>
            <a:ext cx="1580225" cy="1554909"/>
          </a:xfrm>
          <a:prstGeom prst="ellipse">
            <a:avLst/>
          </a:prstGeom>
          <a:ln w="190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81F007-7A80-4314-8D1C-7AA80680728B}"/>
              </a:ext>
            </a:extLst>
          </p:cNvPr>
          <p:cNvSpPr txBox="1"/>
          <p:nvPr/>
        </p:nvSpPr>
        <p:spPr>
          <a:xfrm>
            <a:off x="424378" y="3101043"/>
            <a:ext cx="1764000" cy="25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ALLYSSIA NASCIMENTO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71618-11A1-43F1-98C3-943C98857B5C}"/>
              </a:ext>
            </a:extLst>
          </p:cNvPr>
          <p:cNvSpPr txBox="1"/>
          <p:nvPr/>
        </p:nvSpPr>
        <p:spPr>
          <a:xfrm>
            <a:off x="1537495" y="5585246"/>
            <a:ext cx="1908000" cy="25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CRISTIANE GIGLIO LAMAS</a:t>
            </a:r>
          </a:p>
        </p:txBody>
      </p:sp>
      <p:pic>
        <p:nvPicPr>
          <p:cNvPr id="18" name="Picture 17" descr="A person wearing glasses and earbuds&#10;&#10;Description automatically generated with medium confidence">
            <a:extLst>
              <a:ext uri="{FF2B5EF4-FFF2-40B4-BE49-F238E27FC236}">
                <a16:creationId xmlns:a16="http://schemas.microsoft.com/office/drawing/2014/main" id="{1319B456-5C92-49FD-A789-82364092F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06" y="1442582"/>
            <a:ext cx="1544205" cy="1554909"/>
          </a:xfrm>
          <a:prstGeom prst="ellipse">
            <a:avLst/>
          </a:prstGeom>
          <a:ln w="190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1CC2E9-31C5-4C45-A22D-6E03D573BFBD}"/>
              </a:ext>
            </a:extLst>
          </p:cNvPr>
          <p:cNvSpPr txBox="1"/>
          <p:nvPr/>
        </p:nvSpPr>
        <p:spPr>
          <a:xfrm>
            <a:off x="3217287" y="3119946"/>
            <a:ext cx="1177160" cy="25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ERICK SOUZA</a:t>
            </a:r>
          </a:p>
          <a:p>
            <a:endParaRPr lang="pt-BR" sz="1200" b="1" dirty="0"/>
          </a:p>
        </p:txBody>
      </p:sp>
      <p:pic>
        <p:nvPicPr>
          <p:cNvPr id="21" name="Picture 20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F11BBE12-6E96-4A53-B355-54D131221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20" y="3972570"/>
            <a:ext cx="1493833" cy="1454273"/>
          </a:xfrm>
          <a:prstGeom prst="ellipse">
            <a:avLst/>
          </a:prstGeom>
          <a:ln w="190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C955A5-F340-4B5F-813A-F4197146AAA5}"/>
              </a:ext>
            </a:extLst>
          </p:cNvPr>
          <p:cNvSpPr txBox="1"/>
          <p:nvPr/>
        </p:nvSpPr>
        <p:spPr>
          <a:xfrm>
            <a:off x="4476000" y="5585246"/>
            <a:ext cx="1620000" cy="25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FERNANDO OLIVEIRA</a:t>
            </a:r>
          </a:p>
        </p:txBody>
      </p:sp>
      <p:pic>
        <p:nvPicPr>
          <p:cNvPr id="24" name="Picture 2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DB5A661B-D9CD-427E-8A0A-B5DD723B6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467946"/>
            <a:ext cx="1544205" cy="1554909"/>
          </a:xfrm>
          <a:prstGeom prst="ellipse">
            <a:avLst/>
          </a:prstGeom>
          <a:ln w="190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E0B506-C0D3-44DD-8D64-14E226971AFD}"/>
              </a:ext>
            </a:extLst>
          </p:cNvPr>
          <p:cNvSpPr txBox="1"/>
          <p:nvPr/>
        </p:nvSpPr>
        <p:spPr>
          <a:xfrm>
            <a:off x="5918755" y="3141555"/>
            <a:ext cx="1656000" cy="2769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GABRIEL PROCÓPIO</a:t>
            </a:r>
          </a:p>
        </p:txBody>
      </p:sp>
      <p:pic>
        <p:nvPicPr>
          <p:cNvPr id="27" name="Picture 26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D4D1FF5-5430-4B2A-817A-77939FE43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54" y="3915968"/>
            <a:ext cx="1493834" cy="1435108"/>
          </a:xfrm>
          <a:prstGeom prst="ellipse">
            <a:avLst/>
          </a:prstGeom>
          <a:ln w="190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B24DBD-F03B-4A0C-BE0A-398C652F00E9}"/>
              </a:ext>
            </a:extLst>
          </p:cNvPr>
          <p:cNvSpPr txBox="1"/>
          <p:nvPr/>
        </p:nvSpPr>
        <p:spPr>
          <a:xfrm>
            <a:off x="7249738" y="5564451"/>
            <a:ext cx="1476000" cy="25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JEVERSON SANTOS</a:t>
            </a:r>
          </a:p>
        </p:txBody>
      </p:sp>
      <p:pic>
        <p:nvPicPr>
          <p:cNvPr id="30" name="Picture 29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5F2393CD-FD67-4D9B-A604-02DE7B97E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09" y="3972570"/>
            <a:ext cx="1493833" cy="1493833"/>
          </a:xfrm>
          <a:prstGeom prst="ellipse">
            <a:avLst/>
          </a:prstGeom>
          <a:ln w="1905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8CDBBF9-C153-4A34-B832-21B61FD5EEEE}"/>
              </a:ext>
            </a:extLst>
          </p:cNvPr>
          <p:cNvSpPr txBox="1"/>
          <p:nvPr/>
        </p:nvSpPr>
        <p:spPr>
          <a:xfrm>
            <a:off x="10219571" y="5589863"/>
            <a:ext cx="1224000" cy="25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TIAGO ALMANI</a:t>
            </a:r>
          </a:p>
        </p:txBody>
      </p:sp>
    </p:spTree>
    <p:extLst>
      <p:ext uri="{BB962C8B-B14F-4D97-AF65-F5344CB8AC3E}">
        <p14:creationId xmlns:p14="http://schemas.microsoft.com/office/powerpoint/2010/main" val="112484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Allyssia Nascimento</dc:creator>
  <cp:lastModifiedBy>Allyssia Nascimento</cp:lastModifiedBy>
  <cp:revision>1</cp:revision>
  <dcterms:created xsi:type="dcterms:W3CDTF">2023-05-18T00:41:59Z</dcterms:created>
  <dcterms:modified xsi:type="dcterms:W3CDTF">2023-05-19T23:50:27Z</dcterms:modified>
</cp:coreProperties>
</file>