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446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783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37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913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72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5790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352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48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19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473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767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99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872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881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603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355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47374-0482-4B48-8E42-FB3DBBCE1222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04CE95-A0F2-4563-A9EB-796BE0C505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86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591E2-FF1F-43F3-B245-0677555DC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7" y="104451"/>
            <a:ext cx="7627382" cy="1146516"/>
          </a:xfrm>
        </p:spPr>
        <p:txBody>
          <a:bodyPr>
            <a:noAutofit/>
          </a:bodyPr>
          <a:lstStyle/>
          <a:p>
            <a:r>
              <a:rPr lang="es-PE" altLang="es-PE" sz="3200" b="1" dirty="0">
                <a:solidFill>
                  <a:srgbClr val="002060"/>
                </a:solidFill>
                <a:cs typeface="Arial" panose="020B0604020202020204" pitchFamily="34" charset="0"/>
              </a:rPr>
              <a:t>Sistema Experto predicción de animales en peligro de extinción</a:t>
            </a:r>
            <a:endParaRPr lang="es-PE" sz="32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Resultado de imagen para pucp">
            <a:extLst>
              <a:ext uri="{FF2B5EF4-FFF2-40B4-BE49-F238E27FC236}">
                <a16:creationId xmlns:a16="http://schemas.microsoft.com/office/drawing/2014/main" id="{E31F367B-7CE3-4C13-834A-02CAA125F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376" y="104451"/>
            <a:ext cx="1960098" cy="57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1628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9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Espiral</vt:lpstr>
      <vt:lpstr>Sistema Experto predicción de animales en peligro de extinción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Experto predicción de animales en peligro de extinción</dc:title>
  <dc:creator>Naldo Reupo-Musayon</dc:creator>
  <cp:lastModifiedBy>Naldo Reupo-Musayon</cp:lastModifiedBy>
  <cp:revision>2</cp:revision>
  <dcterms:created xsi:type="dcterms:W3CDTF">2019-06-29T06:35:16Z</dcterms:created>
  <dcterms:modified xsi:type="dcterms:W3CDTF">2019-06-29T06:56:24Z</dcterms:modified>
</cp:coreProperties>
</file>