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44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783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37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91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72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79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352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48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7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67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99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87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881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0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355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86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591E2-FF1F-43F3-B245-0677555D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7" y="104451"/>
            <a:ext cx="7627382" cy="1146516"/>
          </a:xfrm>
        </p:spPr>
        <p:txBody>
          <a:bodyPr>
            <a:noAutofit/>
          </a:bodyPr>
          <a:lstStyle/>
          <a:p>
            <a:r>
              <a:rPr lang="es-PE" altLang="es-PE" sz="3200" b="1" dirty="0">
                <a:solidFill>
                  <a:srgbClr val="002060"/>
                </a:solidFill>
                <a:cs typeface="Arial" panose="020B0604020202020204" pitchFamily="34" charset="0"/>
              </a:rPr>
              <a:t>Sistema Experto predicción de animales en peligro de extinción</a:t>
            </a:r>
            <a:endParaRPr lang="es-PE" sz="3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Resultado de imagen para pucp">
            <a:extLst>
              <a:ext uri="{FF2B5EF4-FFF2-40B4-BE49-F238E27FC236}">
                <a16:creationId xmlns:a16="http://schemas.microsoft.com/office/drawing/2014/main" id="{E31F367B-7CE3-4C13-834A-02CAA125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376" y="104451"/>
            <a:ext cx="1960098" cy="5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327B7C9-272B-4C0E-85AD-A6916018D586}"/>
              </a:ext>
            </a:extLst>
          </p:cNvPr>
          <p:cNvSpPr/>
          <p:nvPr/>
        </p:nvSpPr>
        <p:spPr>
          <a:xfrm>
            <a:off x="2447778" y="3429001"/>
            <a:ext cx="1153552" cy="3692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9993162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Sistema Experto predicción de animales en peligro de extinción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Experto predicción de animales en peligro de extinción</dc:title>
  <dc:creator>Naldo Reupo-Musayon</dc:creator>
  <cp:lastModifiedBy>Naldo Reupo-Musayon</cp:lastModifiedBy>
  <cp:revision>4</cp:revision>
  <dcterms:created xsi:type="dcterms:W3CDTF">2019-06-29T06:35:16Z</dcterms:created>
  <dcterms:modified xsi:type="dcterms:W3CDTF">2019-06-29T21:03:38Z</dcterms:modified>
</cp:coreProperties>
</file>