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mfriendjr.github.io/twitter-sentiment-analysis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8" y="854650"/>
            <a:ext cx="8520600" cy="205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Twitter Sentiment Analysis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Find Out What The World Is Thinking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Application Concept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68492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To find out what the world is thinking: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use the Twitter API to pull current comments on trending topics around the world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Then we analyze those tweets with a sentiment analysis API to get individual user’s thoughts on that topic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 sz="1800"/>
              <a:t>Using the average of these sentiments we can find out what the world thinks about trending topics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Design Process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4778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Started researching APIs related to Twitter and sentiment analysis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discovered the official Twitter API and the Text Sentiment Analysis Method API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MOMENT: Do not assume that all large APIs are well-written or have correct documentation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a team, we divided up the work between two front-end developers and two back-end developers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Nalease and Jared worked on the front-end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Rob and David worked on the back-end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67402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Node.js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Javascript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Firebase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Bootstrap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Twitter for Websites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Twitter API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Yahoo Query Language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Text Sentiment Analysis Method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Live Demonstration...</a:t>
            </a:r>
          </a:p>
        </p:txBody>
      </p:sp>
      <p:pic>
        <p:nvPicPr>
          <p:cNvPr id="302" name="Shape 30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650" y="1379750"/>
            <a:ext cx="3174689" cy="324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Development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the ability to implement and analyze other social media platforms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Twitter Premium API to expand features and search capability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on mobile, use geolocation to find nearby trending topics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other sentiment APIs for more in-depth analysis of results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a Sentiment API that could possibly run faster (possibly locally hosted)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Look for an API that provides the confidence (percentage of certainty) in results.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graph sentiment over time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Ability to select </a:t>
            </a:r>
            <a:r>
              <a:rPr lang="en" sz="1600"/>
              <a:t>enhanced</a:t>
            </a:r>
            <a:r>
              <a:rPr lang="en" sz="1600"/>
              <a:t> location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Translate other languages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