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3336-11EB-4D58-BFAF-4DF401F7B544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AE08-0BB0-4A82-B29F-A45E4752DF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경제적 요인 데이터 전처리</a:t>
            </a:r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6050" y="2000240"/>
            <a:ext cx="34009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6248" y="1571612"/>
            <a:ext cx="4400552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인구적 요인 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71612"/>
            <a:ext cx="4038600" cy="47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8200" y="2158741"/>
            <a:ext cx="4038600" cy="340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인구이동률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714488"/>
            <a:ext cx="2000264" cy="435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</Words>
  <Application>Microsoft Office PowerPoint</Application>
  <PresentationFormat>화면 슬라이드 쇼(4:3)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경제적 요인 데이터 전처리</vt:lpstr>
      <vt:lpstr>인구적 요인 </vt:lpstr>
      <vt:lpstr>인구이동률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acorn</dc:creator>
  <cp:lastModifiedBy>acorn</cp:lastModifiedBy>
  <cp:revision>4</cp:revision>
  <dcterms:created xsi:type="dcterms:W3CDTF">2023-04-26T05:16:44Z</dcterms:created>
  <dcterms:modified xsi:type="dcterms:W3CDTF">2023-04-26T06:11:53Z</dcterms:modified>
</cp:coreProperties>
</file>