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3" r:id="rId4"/>
    <p:sldId id="262" r:id="rId5"/>
    <p:sldId id="264" r:id="rId6"/>
    <p:sldId id="265" r:id="rId7"/>
    <p:sldId id="281" r:id="rId8"/>
    <p:sldId id="282" r:id="rId9"/>
    <p:sldId id="283" r:id="rId10"/>
    <p:sldId id="284" r:id="rId11"/>
    <p:sldId id="257" r:id="rId12"/>
    <p:sldId id="259" r:id="rId13"/>
    <p:sldId id="276" r:id="rId14"/>
    <p:sldId id="277" r:id="rId15"/>
    <p:sldId id="278" r:id="rId16"/>
    <p:sldId id="280" r:id="rId17"/>
    <p:sldId id="27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419-EEB9-4566-8E74-C2714AFDC62C}" type="datetimeFigureOut">
              <a:rPr lang="ko-KR" altLang="en-US" smtClean="0"/>
              <a:pPr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414-33E0-4D42-A629-D33799277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419-EEB9-4566-8E74-C2714AFDC62C}" type="datetimeFigureOut">
              <a:rPr lang="ko-KR" altLang="en-US" smtClean="0"/>
              <a:pPr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414-33E0-4D42-A629-D33799277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419-EEB9-4566-8E74-C2714AFDC62C}" type="datetimeFigureOut">
              <a:rPr lang="ko-KR" altLang="en-US" smtClean="0"/>
              <a:pPr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414-33E0-4D42-A629-D33799277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419-EEB9-4566-8E74-C2714AFDC62C}" type="datetimeFigureOut">
              <a:rPr lang="ko-KR" altLang="en-US" smtClean="0"/>
              <a:pPr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414-33E0-4D42-A629-D33799277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419-EEB9-4566-8E74-C2714AFDC62C}" type="datetimeFigureOut">
              <a:rPr lang="ko-KR" altLang="en-US" smtClean="0"/>
              <a:pPr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414-33E0-4D42-A629-D33799277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419-EEB9-4566-8E74-C2714AFDC62C}" type="datetimeFigureOut">
              <a:rPr lang="ko-KR" altLang="en-US" smtClean="0"/>
              <a:pPr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414-33E0-4D42-A629-D33799277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419-EEB9-4566-8E74-C2714AFDC62C}" type="datetimeFigureOut">
              <a:rPr lang="ko-KR" altLang="en-US" smtClean="0"/>
              <a:pPr/>
              <a:t>2023-04-26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414-33E0-4D42-A629-D33799277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419-EEB9-4566-8E74-C2714AFDC62C}" type="datetimeFigureOut">
              <a:rPr lang="ko-KR" altLang="en-US" smtClean="0"/>
              <a:pPr/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414-33E0-4D42-A629-D33799277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419-EEB9-4566-8E74-C2714AFDC62C}" type="datetimeFigureOut">
              <a:rPr lang="ko-KR" altLang="en-US" smtClean="0"/>
              <a:pPr/>
              <a:t>2023-04-26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414-33E0-4D42-A629-D33799277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419-EEB9-4566-8E74-C2714AFDC62C}" type="datetimeFigureOut">
              <a:rPr lang="ko-KR" altLang="en-US" smtClean="0"/>
              <a:pPr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414-33E0-4D42-A629-D33799277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419-EEB9-4566-8E74-C2714AFDC62C}" type="datetimeFigureOut">
              <a:rPr lang="ko-KR" altLang="en-US" smtClean="0"/>
              <a:pPr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414-33E0-4D42-A629-D33799277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4E419-EEB9-4566-8E74-C2714AFDC62C}" type="datetimeFigureOut">
              <a:rPr lang="ko-KR" altLang="en-US" smtClean="0"/>
              <a:pPr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1E414-33E0-4D42-A629-D33799277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전월세가</a:t>
            </a:r>
            <a:r>
              <a:rPr lang="ko-KR" altLang="en-US" dirty="0" smtClean="0"/>
              <a:t> 분석</a:t>
            </a:r>
            <a:endParaRPr lang="ko-KR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42984"/>
            <a:ext cx="432435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142984"/>
            <a:ext cx="428628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3643314"/>
            <a:ext cx="435771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5572140"/>
            <a:ext cx="421484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286124"/>
            <a:ext cx="28860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71480"/>
            <a:ext cx="36385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500042"/>
            <a:ext cx="36671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4071942"/>
            <a:ext cx="38100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경제적 요인 분석과 조정 후</a:t>
            </a:r>
            <a:endParaRPr lang="ko-KR" altLang="en-US" dirty="0"/>
          </a:p>
        </p:txBody>
      </p:sp>
      <p:pic>
        <p:nvPicPr>
          <p:cNvPr id="205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6"/>
            <a:ext cx="428628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1428736"/>
            <a:ext cx="457200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5000636"/>
            <a:ext cx="37147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경제적 요인 분석과 </a:t>
            </a:r>
            <a:r>
              <a:rPr lang="ko-KR" altLang="en-US" dirty="0" err="1" smtClean="0"/>
              <a:t>조정후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457203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643314"/>
            <a:ext cx="385762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2071678"/>
            <a:ext cx="3500463" cy="95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4"/>
            <a:ext cx="4429156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632" y="785794"/>
            <a:ext cx="4519368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34" y="357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조정전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86314" y="4286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조정후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43240" y="35716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422253"/>
            <a:ext cx="4286280" cy="643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52966" y="428604"/>
            <a:ext cx="4591034" cy="6240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00430" y="28572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요인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4756"/>
            <a:ext cx="3973121" cy="675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57166"/>
            <a:ext cx="4000528" cy="6344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643306" y="57148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요인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50577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214290"/>
            <a:ext cx="37719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14348" y="535782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요인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조정 전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421484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1900" y="214291"/>
            <a:ext cx="41820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5786454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요인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조정후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전월세가</a:t>
            </a:r>
            <a:r>
              <a:rPr lang="ko-KR" altLang="en-US" dirty="0" smtClean="0"/>
              <a:t> 분석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29256" y="1600200"/>
            <a:ext cx="3257544" cy="4525963"/>
          </a:xfrm>
        </p:spPr>
        <p:txBody>
          <a:bodyPr/>
          <a:lstStyle/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521497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285992"/>
            <a:ext cx="385762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경제적요인 </a:t>
            </a:r>
            <a:r>
              <a:rPr lang="ko-KR" altLang="en-US" dirty="0" err="1" smtClean="0"/>
              <a:t>분석전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285860"/>
            <a:ext cx="428628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4786322"/>
            <a:ext cx="364333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214422"/>
            <a:ext cx="4429156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경제적 요인 </a:t>
            </a:r>
            <a:r>
              <a:rPr lang="ko-KR" altLang="en-US" dirty="0" err="1" smtClean="0"/>
              <a:t>분석전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457203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357562"/>
            <a:ext cx="407196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928802"/>
            <a:ext cx="407196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경제적요인 분석 후 조정 전</a:t>
            </a:r>
            <a:endParaRPr lang="ko-KR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4643438" cy="507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500174"/>
            <a:ext cx="414340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4714884"/>
            <a:ext cx="3786214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경제적요인 분석 후 조정 전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36"/>
            <a:ext cx="454342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643314"/>
            <a:ext cx="385765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214942" y="1857364"/>
            <a:ext cx="238807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56"/>
            <a:ext cx="37719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4282" y="5000636"/>
            <a:ext cx="8501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다중 </a:t>
            </a:r>
            <a:r>
              <a:rPr lang="ko-KR" altLang="en-US" dirty="0" err="1" smtClean="0"/>
              <a:t>공선성이</a:t>
            </a:r>
            <a:r>
              <a:rPr lang="ko-KR" altLang="en-US" dirty="0" smtClean="0"/>
              <a:t> 너무 커져서 물가지수와 </a:t>
            </a:r>
            <a:r>
              <a:rPr lang="en-US" altLang="ko-KR" dirty="0" smtClean="0"/>
              <a:t>GDP</a:t>
            </a:r>
            <a:r>
              <a:rPr lang="ko-KR" altLang="en-US" dirty="0" smtClean="0"/>
              <a:t>중 하나를 제거</a:t>
            </a:r>
            <a:endParaRPr lang="en-US" altLang="ko-KR" dirty="0" smtClean="0"/>
          </a:p>
          <a:p>
            <a:r>
              <a:rPr lang="ko-KR" altLang="en-US" dirty="0" smtClean="0"/>
              <a:t>영향력 면에서 </a:t>
            </a:r>
            <a:r>
              <a:rPr lang="en-US" altLang="ko-KR" dirty="0" smtClean="0"/>
              <a:t>GDP</a:t>
            </a:r>
            <a:r>
              <a:rPr lang="ko-KR" altLang="en-US" dirty="0" smtClean="0"/>
              <a:t>가 별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개로 물가지수보다 영향력이 </a:t>
            </a:r>
            <a:r>
              <a:rPr lang="ko-KR" altLang="en-US" dirty="0" err="1" smtClean="0"/>
              <a:t>큰것으로</a:t>
            </a:r>
            <a:r>
              <a:rPr lang="ko-KR" altLang="en-US" dirty="0" smtClean="0"/>
              <a:t> 보여 </a:t>
            </a:r>
            <a:r>
              <a:rPr lang="en-US" altLang="ko-KR" dirty="0" smtClean="0"/>
              <a:t>GDP</a:t>
            </a:r>
            <a:r>
              <a:rPr lang="ko-KR" altLang="en-US" dirty="0" smtClean="0"/>
              <a:t>를 가지고 감</a:t>
            </a:r>
            <a:endParaRPr lang="en-US" altLang="ko-KR" dirty="0" smtClean="0"/>
          </a:p>
          <a:p>
            <a:r>
              <a:rPr lang="en-US" altLang="ko-KR" dirty="0" smtClean="0"/>
              <a:t>AIC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돌렸을때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GDP</a:t>
            </a:r>
            <a:r>
              <a:rPr lang="ko-KR" altLang="en-US" dirty="0" smtClean="0"/>
              <a:t>와 인구이동률 조합이 가장 낮게 나와 검정해봤다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714356"/>
            <a:ext cx="4099855" cy="381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57166"/>
            <a:ext cx="4500594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642918"/>
            <a:ext cx="3837809" cy="3429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42844" y="4857760"/>
            <a:ext cx="8425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AIC</a:t>
            </a:r>
            <a:r>
              <a:rPr lang="ko-KR" altLang="en-US" dirty="0" smtClean="0"/>
              <a:t>가 두번째로 작은 값을 </a:t>
            </a:r>
            <a:r>
              <a:rPr lang="ko-KR" altLang="en-US" dirty="0" err="1" smtClean="0"/>
              <a:t>돌렸을때</a:t>
            </a:r>
            <a:r>
              <a:rPr lang="ko-KR" altLang="en-US" dirty="0" smtClean="0"/>
              <a:t> 설명력도 높아지고 정규분포 </a:t>
            </a:r>
            <a:r>
              <a:rPr lang="ko-KR" altLang="en-US" dirty="0" err="1" smtClean="0"/>
              <a:t>확인시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p</a:t>
            </a:r>
            <a:r>
              <a:rPr lang="ko-KR" altLang="en-US" dirty="0" smtClean="0"/>
              <a:t>값도 </a:t>
            </a:r>
            <a:endParaRPr lang="en-US" altLang="ko-KR" dirty="0" smtClean="0"/>
          </a:p>
          <a:p>
            <a:r>
              <a:rPr lang="ko-KR" altLang="en-US" dirty="0" smtClean="0"/>
              <a:t>높아진다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39624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571480"/>
            <a:ext cx="4214842" cy="2742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3643314"/>
            <a:ext cx="28289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98</Words>
  <Application>Microsoft Office PowerPoint</Application>
  <PresentationFormat>화면 슬라이드 쇼(4:3)</PresentationFormat>
  <Paragraphs>20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전월세가 분석</vt:lpstr>
      <vt:lpstr>전월세가 분석 2</vt:lpstr>
      <vt:lpstr>경제적요인 분석전</vt:lpstr>
      <vt:lpstr>경제적 요인 분석전</vt:lpstr>
      <vt:lpstr>경제적요인 분석 후 조정 전</vt:lpstr>
      <vt:lpstr>경제적요인 분석 후 조정 전</vt:lpstr>
      <vt:lpstr>슬라이드 7</vt:lpstr>
      <vt:lpstr>슬라이드 8</vt:lpstr>
      <vt:lpstr>슬라이드 9</vt:lpstr>
      <vt:lpstr>슬라이드 10</vt:lpstr>
      <vt:lpstr>경제적 요인 분석과 조정 후</vt:lpstr>
      <vt:lpstr>경제적 요인 분석과 조정후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acorn</cp:lastModifiedBy>
  <cp:revision>44</cp:revision>
  <dcterms:created xsi:type="dcterms:W3CDTF">2023-04-25T23:10:48Z</dcterms:created>
  <dcterms:modified xsi:type="dcterms:W3CDTF">2023-04-26T09:31:00Z</dcterms:modified>
</cp:coreProperties>
</file>