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AEE-951A-4989-B4F7-34A5BC44414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4047-8AB4-40CC-8660-C91EA06E0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E7AEE-951A-4989-B4F7-34A5BC444146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4047-8AB4-40CC-8660-C91EA06E0D1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ljk9707\PythonWork\Analysis\data\MidtermProject\1.서울시 열린 데이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3887986" cy="2214578"/>
          </a:xfrm>
          <a:prstGeom prst="rect">
            <a:avLst/>
          </a:prstGeom>
          <a:noFill/>
        </p:spPr>
      </p:pic>
      <p:sp>
        <p:nvSpPr>
          <p:cNvPr id="5" name="오른쪽 화살표 4"/>
          <p:cNvSpPr/>
          <p:nvPr/>
        </p:nvSpPr>
        <p:spPr>
          <a:xfrm>
            <a:off x="4500562" y="1357298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ljk9707\PythonWork\Analysis\data\MidtermProject\2.raw_da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214290"/>
            <a:ext cx="3357586" cy="2934773"/>
          </a:xfrm>
          <a:prstGeom prst="rect">
            <a:avLst/>
          </a:prstGeom>
          <a:noFill/>
        </p:spPr>
      </p:pic>
      <p:sp>
        <p:nvSpPr>
          <p:cNvPr id="7" name="오른쪽 화살표 6"/>
          <p:cNvSpPr/>
          <p:nvPr/>
        </p:nvSpPr>
        <p:spPr>
          <a:xfrm>
            <a:off x="1000100" y="4714884"/>
            <a:ext cx="57150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ljk9707\PythonWork\Analysis\data\MidtermProject\3.컬럼정리_날짜통일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3643314"/>
            <a:ext cx="5214974" cy="26733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249200" y="667226"/>
            <a:ext cx="6645600" cy="5523548"/>
            <a:chOff x="1285852" y="428604"/>
            <a:chExt cx="6645600" cy="5523548"/>
          </a:xfrm>
        </p:grpSpPr>
        <p:pic>
          <p:nvPicPr>
            <p:cNvPr id="2050" name="Picture 2" descr="C:\ljk9707\PythonWork\Analysis\data\MidtermProject\4.커피숍_다방_추출.PNG"/>
            <p:cNvPicPr>
              <a:picLocks noChangeAspect="1" noChangeArrowheads="1"/>
            </p:cNvPicPr>
            <p:nvPr/>
          </p:nvPicPr>
          <p:blipFill>
            <a:blip r:embed="rId2"/>
            <a:srcRect l="6685" b="9793"/>
            <a:stretch>
              <a:fillRect/>
            </a:stretch>
          </p:blipFill>
          <p:spPr bwMode="auto">
            <a:xfrm>
              <a:off x="1285852" y="428604"/>
              <a:ext cx="6643734" cy="2776322"/>
            </a:xfrm>
            <a:prstGeom prst="rect">
              <a:avLst/>
            </a:prstGeom>
            <a:noFill/>
          </p:spPr>
        </p:pic>
        <p:pic>
          <p:nvPicPr>
            <p:cNvPr id="2052" name="Picture 4" descr="C:\ljk9707\PythonWork\Analysis\data\MidtermProject\4.편의점_추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852" y="3429000"/>
              <a:ext cx="6645600" cy="252315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402343" y="417600"/>
            <a:ext cx="6339315" cy="6022800"/>
            <a:chOff x="1071538" y="357166"/>
            <a:chExt cx="6339315" cy="6022800"/>
          </a:xfrm>
        </p:grpSpPr>
        <p:pic>
          <p:nvPicPr>
            <p:cNvPr id="3075" name="Picture 3" descr="C:\ljk9707\PythonWork\Analysis\data\MidtermProject\5.커피숍_전처리완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71538" y="357166"/>
              <a:ext cx="2786082" cy="6022223"/>
            </a:xfrm>
            <a:prstGeom prst="rect">
              <a:avLst/>
            </a:prstGeom>
            <a:noFill/>
          </p:spPr>
        </p:pic>
        <p:pic>
          <p:nvPicPr>
            <p:cNvPr id="3077" name="Picture 5" descr="C:\ljk9707\PythonWork\Analysis\data\MidtermProject\5.편의점_전처리완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3438" y="357166"/>
              <a:ext cx="2767415" cy="60228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1</cp:revision>
  <dcterms:created xsi:type="dcterms:W3CDTF">2023-04-27T03:53:16Z</dcterms:created>
  <dcterms:modified xsi:type="dcterms:W3CDTF">2023-04-27T03:59:02Z</dcterms:modified>
</cp:coreProperties>
</file>