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4F23-B125-428F-B52D-D556B76BB6F0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9BB0-8497-4DF7-A7EB-E7719632F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4F23-B125-428F-B52D-D556B76BB6F0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9BB0-8497-4DF7-A7EB-E7719632F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4F23-B125-428F-B52D-D556B76BB6F0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9BB0-8497-4DF7-A7EB-E7719632F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4F23-B125-428F-B52D-D556B76BB6F0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9BB0-8497-4DF7-A7EB-E7719632F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4F23-B125-428F-B52D-D556B76BB6F0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9BB0-8497-4DF7-A7EB-E7719632F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4F23-B125-428F-B52D-D556B76BB6F0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9BB0-8497-4DF7-A7EB-E7719632F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4F23-B125-428F-B52D-D556B76BB6F0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9BB0-8497-4DF7-A7EB-E7719632F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4F23-B125-428F-B52D-D556B76BB6F0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9BB0-8497-4DF7-A7EB-E7719632F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4F23-B125-428F-B52D-D556B76BB6F0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9BB0-8497-4DF7-A7EB-E7719632F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4F23-B125-428F-B52D-D556B76BB6F0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9BB0-8497-4DF7-A7EB-E7719632F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4F23-B125-428F-B52D-D556B76BB6F0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9BB0-8497-4DF7-A7EB-E7719632F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4F23-B125-428F-B52D-D556B76BB6F0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B9BB0-8497-4DF7-A7EB-E7719632F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gradFill>
            <a:gsLst>
              <a:gs pos="74000">
                <a:schemeClr val="bg1">
                  <a:alpha val="35000"/>
                </a:schemeClr>
              </a:gs>
              <a:gs pos="39999">
                <a:srgbClr val="85C2FF">
                  <a:alpha val="17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</p:pic>
      <p:sp>
        <p:nvSpPr>
          <p:cNvPr id="54" name="오각형 53"/>
          <p:cNvSpPr/>
          <p:nvPr/>
        </p:nvSpPr>
        <p:spPr>
          <a:xfrm rot="10800000">
            <a:off x="428596" y="928670"/>
            <a:ext cx="4643470" cy="3214710"/>
          </a:xfrm>
          <a:prstGeom prst="homePlate">
            <a:avLst>
              <a:gd name="adj" fmla="val 44531"/>
            </a:avLst>
          </a:prstGeom>
          <a:gradFill>
            <a:gsLst>
              <a:gs pos="14000">
                <a:schemeClr val="tx2">
                  <a:alpha val="49000"/>
                </a:schemeClr>
              </a:gs>
              <a:gs pos="62000">
                <a:srgbClr val="85C2FF">
                  <a:alpha val="17000"/>
                </a:srgbClr>
              </a:gs>
              <a:gs pos="70000">
                <a:srgbClr val="C4D6EB"/>
              </a:gs>
              <a:gs pos="100000">
                <a:srgbClr val="FFEBFA">
                  <a:alpha val="22000"/>
                </a:srgbClr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785794"/>
            <a:ext cx="435307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사다리꼴 57"/>
          <p:cNvSpPr/>
          <p:nvPr/>
        </p:nvSpPr>
        <p:spPr>
          <a:xfrm rot="11866086">
            <a:off x="5627856" y="2208418"/>
            <a:ext cx="3751803" cy="3292619"/>
          </a:xfrm>
          <a:prstGeom prst="trapezoid">
            <a:avLst>
              <a:gd name="adj" fmla="val 44286"/>
            </a:avLst>
          </a:prstGeom>
          <a:gradFill>
            <a:gsLst>
              <a:gs pos="73000">
                <a:schemeClr val="bg1">
                  <a:alpha val="4000"/>
                </a:schemeClr>
              </a:gs>
              <a:gs pos="39999">
                <a:srgbClr val="85C2FF">
                  <a:alpha val="17000"/>
                </a:srgbClr>
              </a:gs>
              <a:gs pos="70000">
                <a:srgbClr val="C4D6EB"/>
              </a:gs>
              <a:gs pos="100000">
                <a:srgbClr val="FFEBFA">
                  <a:alpha val="2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1500174"/>
            <a:ext cx="285748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10</cp:revision>
  <dcterms:created xsi:type="dcterms:W3CDTF">2023-04-27T09:57:41Z</dcterms:created>
  <dcterms:modified xsi:type="dcterms:W3CDTF">2023-04-27T23:46:30Z</dcterms:modified>
</cp:coreProperties>
</file>