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26A5-4F52-493C-A3A0-FC3BFF53312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1119-8F79-417C-ABAC-ACE4D241E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4214810" cy="17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857364"/>
            <a:ext cx="1285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57488" y="5072074"/>
            <a:ext cx="348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계정항목 </a:t>
            </a:r>
            <a:r>
              <a:rPr lang="ko-KR" alt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컬럼에</a:t>
            </a:r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값 이름 변경</a:t>
            </a:r>
            <a:endParaRPr lang="en-US" altLang="ko-KR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통계표</a:t>
            </a:r>
            <a:r>
              <a:rPr lang="en-US" altLang="ko-K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, </a:t>
            </a:r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단위</a:t>
            </a:r>
            <a:r>
              <a:rPr lang="en-US" altLang="ko-KR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, </a:t>
            </a:r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변환 </a:t>
            </a:r>
            <a:r>
              <a:rPr lang="ko-KR" altLang="en-US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컬럼</a:t>
            </a:r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삭제</a:t>
            </a:r>
            <a:endParaRPr lang="en-US" altLang="ko-KR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ko-KR" alt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인덱스 설정 후 트랜스포즈</a:t>
            </a:r>
            <a:endParaRPr lang="en-US" altLang="ko-KR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857232"/>
            <a:ext cx="3357586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910" y="714356"/>
            <a:ext cx="214314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286380" y="2928934"/>
            <a:ext cx="1000132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86190"/>
            <a:ext cx="428628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아래쪽 화살표 14"/>
          <p:cNvSpPr/>
          <p:nvPr/>
        </p:nvSpPr>
        <p:spPr>
          <a:xfrm>
            <a:off x="2285984" y="2643182"/>
            <a:ext cx="642942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44545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85728"/>
            <a:ext cx="155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4929190" y="1214422"/>
            <a:ext cx="121444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3786190"/>
            <a:ext cx="150019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>
            <a:off x="6929454" y="3000372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286388"/>
            <a:ext cx="5322505" cy="13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2428868"/>
            <a:ext cx="18764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왼쪽 화살표 10"/>
          <p:cNvSpPr/>
          <p:nvPr/>
        </p:nvSpPr>
        <p:spPr>
          <a:xfrm>
            <a:off x="4500562" y="4000504"/>
            <a:ext cx="1285884" cy="785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5786" y="5429264"/>
            <a:ext cx="507209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86644" y="3786190"/>
            <a:ext cx="642942" cy="264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8926" y="214290"/>
            <a:ext cx="20717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출처 </a:t>
            </a:r>
            <a:r>
              <a:rPr lang="en-US" altLang="ko-KR" sz="2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KOSIS </a:t>
            </a:r>
            <a:endParaRPr lang="ko-KR" altLang="en-US" sz="2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496" y="3429000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인구이동률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총인구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서울시총인구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58148" y="29289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열씩 합계</a:t>
            </a:r>
            <a:endParaRPr lang="en-US" altLang="ko-KR" sz="1200" dirty="0" smtClean="0"/>
          </a:p>
          <a:p>
            <a:r>
              <a:rPr lang="ko-KR" altLang="en-US" sz="1200" dirty="0" smtClean="0"/>
              <a:t>   새로운 </a:t>
            </a:r>
            <a:endParaRPr lang="en-US" altLang="ko-KR" sz="1200" dirty="0" smtClean="0"/>
          </a:p>
          <a:p>
            <a:r>
              <a:rPr lang="ko-KR" altLang="en-US" sz="1200" dirty="0" smtClean="0"/>
              <a:t>연도 총인구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데이터프레임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생성</a:t>
            </a:r>
            <a:endParaRPr lang="en-US" altLang="ko-KR" sz="1200" dirty="0" smtClean="0"/>
          </a:p>
        </p:txBody>
      </p:sp>
      <p:sp>
        <p:nvSpPr>
          <p:cNvPr id="18" name="위로 구부러진 화살표 17"/>
          <p:cNvSpPr/>
          <p:nvPr/>
        </p:nvSpPr>
        <p:spPr>
          <a:xfrm rot="19236952">
            <a:off x="845498" y="1278475"/>
            <a:ext cx="1507385" cy="978505"/>
          </a:xfrm>
          <a:prstGeom prst="curvedUpArrow">
            <a:avLst>
              <a:gd name="adj1" fmla="val 2569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9137763">
            <a:off x="477974" y="1545531"/>
            <a:ext cx="479198" cy="3297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414952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57166"/>
            <a:ext cx="3608966" cy="251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오른쪽 화살표 3"/>
          <p:cNvSpPr/>
          <p:nvPr/>
        </p:nvSpPr>
        <p:spPr>
          <a:xfrm>
            <a:off x="4500562" y="1571612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6643702" y="3000372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714752"/>
            <a:ext cx="458223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786578" y="357166"/>
            <a:ext cx="2000264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810" y="3714752"/>
            <a:ext cx="500066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43900" y="3786190"/>
            <a:ext cx="642942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357562"/>
            <a:ext cx="1523973" cy="326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왼쪽 화살표 10"/>
          <p:cNvSpPr/>
          <p:nvPr/>
        </p:nvSpPr>
        <p:spPr>
          <a:xfrm>
            <a:off x="2928926" y="4786322"/>
            <a:ext cx="1000132" cy="714380"/>
          </a:xfrm>
          <a:prstGeom prst="leftArrow">
            <a:avLst>
              <a:gd name="adj1" fmla="val 50000"/>
              <a:gd name="adj2" fmla="val 57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86644" y="3143248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유동성비율</a:t>
            </a:r>
            <a:endParaRPr lang="en-US" altLang="ko-KR" sz="1200" dirty="0" smtClean="0"/>
          </a:p>
          <a:p>
            <a:r>
              <a:rPr lang="en-US" altLang="ko-KR" sz="1200" dirty="0" smtClean="0"/>
              <a:t>=</a:t>
            </a:r>
            <a:r>
              <a:rPr lang="ko-KR" altLang="en-US" sz="1200" dirty="0" smtClean="0"/>
              <a:t>현금통화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현금통화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부채</a:t>
            </a:r>
            <a:endParaRPr lang="ko-KR" altLang="en-US" sz="1200" dirty="0"/>
          </a:p>
        </p:txBody>
      </p:sp>
      <p:sp>
        <p:nvSpPr>
          <p:cNvPr id="14" name="위로 구부러진 화살표 13"/>
          <p:cNvSpPr/>
          <p:nvPr/>
        </p:nvSpPr>
        <p:spPr>
          <a:xfrm rot="19236952">
            <a:off x="1139382" y="1010044"/>
            <a:ext cx="1507385" cy="978505"/>
          </a:xfrm>
          <a:prstGeom prst="curvedUpArrow">
            <a:avLst>
              <a:gd name="adj1" fmla="val 2569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20039833">
            <a:off x="841949" y="1248658"/>
            <a:ext cx="479198" cy="3297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1752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71480"/>
            <a:ext cx="1095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714356"/>
            <a:ext cx="1219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2643182"/>
            <a:ext cx="2276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2285984" y="1285860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929190" y="1000108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9520" y="357166"/>
            <a:ext cx="952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>
          <a:xfrm>
            <a:off x="6786578" y="1142984"/>
            <a:ext cx="57150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7620" y="714356"/>
            <a:ext cx="357190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로 구부러진 화살표 11"/>
          <p:cNvSpPr/>
          <p:nvPr/>
        </p:nvSpPr>
        <p:spPr>
          <a:xfrm>
            <a:off x="4214810" y="0"/>
            <a:ext cx="1571636" cy="6429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3714752"/>
            <a:ext cx="1371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143380"/>
            <a:ext cx="1219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94" y="3857628"/>
            <a:ext cx="1028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오른쪽 화살표 17"/>
          <p:cNvSpPr/>
          <p:nvPr/>
        </p:nvSpPr>
        <p:spPr>
          <a:xfrm>
            <a:off x="2285984" y="4714884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929190" y="4714884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715140" y="4572008"/>
            <a:ext cx="57150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29520" y="3643314"/>
            <a:ext cx="1066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아래로 구부러진 화살표 21"/>
          <p:cNvSpPr/>
          <p:nvPr/>
        </p:nvSpPr>
        <p:spPr>
          <a:xfrm>
            <a:off x="4286248" y="3357562"/>
            <a:ext cx="1571636" cy="6429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546" y="5929330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경제적 요인 다른 데이터들과 날짜형식을 </a:t>
            </a:r>
            <a:endParaRPr lang="en-US" altLang="ko-KR" dirty="0" smtClean="0"/>
          </a:p>
          <a:p>
            <a:r>
              <a:rPr lang="ko-KR" altLang="en-US" dirty="0" smtClean="0"/>
              <a:t>맞추기 위한 전처리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8</cp:revision>
  <dcterms:created xsi:type="dcterms:W3CDTF">2023-04-27T07:21:56Z</dcterms:created>
  <dcterms:modified xsi:type="dcterms:W3CDTF">2023-04-27T08:49:23Z</dcterms:modified>
</cp:coreProperties>
</file>