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7AEE-951A-4989-B4F7-34A5BC444146}" type="datetimeFigureOut">
              <a:rPr lang="ko-KR" altLang="en-US" smtClean="0"/>
              <a:pPr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4047-8AB4-40CC-8660-C91EA06E0D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4000496" y="211030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ljk9707\PythonWork\Analysis\data\MidtermProject\2.raw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3357586" cy="2934773"/>
          </a:xfrm>
          <a:prstGeom prst="rect">
            <a:avLst/>
          </a:prstGeom>
          <a:noFill/>
        </p:spPr>
      </p:pic>
      <p:pic>
        <p:nvPicPr>
          <p:cNvPr id="1028" name="Picture 4" descr="C:\ljk9707\PythonWork\Analysis\data\MidtermProject\3.컬럼정리_날짜통일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3493" y="1324486"/>
            <a:ext cx="3901911" cy="2000264"/>
          </a:xfrm>
          <a:prstGeom prst="rect">
            <a:avLst/>
          </a:prstGeom>
          <a:noFill/>
        </p:spPr>
      </p:pic>
      <p:grpSp>
        <p:nvGrpSpPr>
          <p:cNvPr id="12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13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3169048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커피숍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편의점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EBCF1F4-84B1-0933-DE70-252AADD7A249}"/>
              </a:ext>
            </a:extLst>
          </p:cNvPr>
          <p:cNvSpPr txBox="1"/>
          <p:nvPr/>
        </p:nvSpPr>
        <p:spPr>
          <a:xfrm>
            <a:off x="428596" y="620276"/>
            <a:ext cx="2498791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서울 </a:t>
            </a:r>
            <a:r>
              <a:rPr lang="ko-KR" altLang="en-US" sz="1200" dirty="0" err="1"/>
              <a:t>열린데이터</a:t>
            </a:r>
            <a:r>
              <a:rPr lang="ko-KR" altLang="en-US" sz="1200" dirty="0"/>
              <a:t> 광장</a:t>
            </a:r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0970285-277A-ECEB-5ED0-D983254E8385}"/>
              </a:ext>
            </a:extLst>
          </p:cNvPr>
          <p:cNvSpPr/>
          <p:nvPr/>
        </p:nvSpPr>
        <p:spPr>
          <a:xfrm>
            <a:off x="428596" y="857232"/>
            <a:ext cx="3357586" cy="468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" tIns="25603" rIns="51206" bIns="25603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50970285-277A-ECEB-5ED0-D983254E8385}"/>
              </a:ext>
            </a:extLst>
          </p:cNvPr>
          <p:cNvSpPr/>
          <p:nvPr/>
        </p:nvSpPr>
        <p:spPr>
          <a:xfrm>
            <a:off x="4786314" y="1285860"/>
            <a:ext cx="392909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" tIns="25603" rIns="51206" bIns="25603"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4876" y="1000108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필요한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컬럼만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추출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 rot="5400000">
            <a:off x="6286512" y="364331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C:\ljk9707\PythonWork\Analysis\data\MidtermProject\4.커피숍_다방_추출.PNG"/>
          <p:cNvPicPr>
            <a:picLocks noChangeAspect="1" noChangeArrowheads="1"/>
          </p:cNvPicPr>
          <p:nvPr/>
        </p:nvPicPr>
        <p:blipFill>
          <a:blip r:embed="rId5"/>
          <a:srcRect l="6685" b="9793"/>
          <a:stretch>
            <a:fillRect/>
          </a:stretch>
        </p:blipFill>
        <p:spPr bwMode="auto">
          <a:xfrm>
            <a:off x="357158" y="4643446"/>
            <a:ext cx="3960000" cy="1654828"/>
          </a:xfrm>
          <a:prstGeom prst="rect">
            <a:avLst/>
          </a:prstGeom>
          <a:noFill/>
        </p:spPr>
      </p:pic>
      <p:pic>
        <p:nvPicPr>
          <p:cNvPr id="21" name="Picture 4" descr="C:\ljk9707\PythonWork\Analysis\data\MidtermProject\4.편의점_추출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4643446"/>
            <a:ext cx="4361654" cy="1656000"/>
          </a:xfrm>
          <a:prstGeom prst="rect">
            <a:avLst/>
          </a:prstGeom>
          <a:noFill/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0970285-277A-ECEB-5ED0-D983254E8385}"/>
              </a:ext>
            </a:extLst>
          </p:cNvPr>
          <p:cNvSpPr/>
          <p:nvPr/>
        </p:nvSpPr>
        <p:spPr>
          <a:xfrm>
            <a:off x="1857356" y="4643446"/>
            <a:ext cx="428628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" tIns="25603" rIns="51206" bIns="25603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0970285-277A-ECEB-5ED0-D983254E8385}"/>
              </a:ext>
            </a:extLst>
          </p:cNvPr>
          <p:cNvSpPr/>
          <p:nvPr/>
        </p:nvSpPr>
        <p:spPr>
          <a:xfrm>
            <a:off x="6000760" y="4643446"/>
            <a:ext cx="35719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" tIns="25603" rIns="51206" bIns="25603"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7158" y="4357694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업태구분명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커피숍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다방 추출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9124" y="4357694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업태구분명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 편의점 추출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jk9707\PythonWork\Analysis\data\MidtermProject\5.커피숍_전처리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000108"/>
            <a:ext cx="2498221" cy="5400000"/>
          </a:xfrm>
          <a:prstGeom prst="rect">
            <a:avLst/>
          </a:prstGeom>
          <a:noFill/>
        </p:spPr>
      </p:pic>
      <p:pic>
        <p:nvPicPr>
          <p:cNvPr id="3077" name="Picture 5" descr="C:\ljk9707\PythonWork\Analysis\data\MidtermProject\5.편의점_전처리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000108"/>
            <a:ext cx="2481244" cy="5400000"/>
          </a:xfrm>
          <a:prstGeom prst="rect">
            <a:avLst/>
          </a:prstGeom>
          <a:noFill/>
        </p:spPr>
      </p:pic>
      <p:grpSp>
        <p:nvGrpSpPr>
          <p:cNvPr id="9" name="그룹 1002"/>
          <p:cNvGrpSpPr/>
          <p:nvPr/>
        </p:nvGrpSpPr>
        <p:grpSpPr>
          <a:xfrm>
            <a:off x="474258" y="482607"/>
            <a:ext cx="8259076" cy="50793"/>
            <a:chOff x="948516" y="915811"/>
            <a:chExt cx="16518151" cy="76190"/>
          </a:xfrm>
        </p:grpSpPr>
        <p:pic>
          <p:nvPicPr>
            <p:cNvPr id="10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9EAF9ED-8747-A38B-8685-CB37304DA88B}"/>
              </a:ext>
            </a:extLst>
          </p:cNvPr>
          <p:cNvSpPr txBox="1"/>
          <p:nvPr/>
        </p:nvSpPr>
        <p:spPr>
          <a:xfrm>
            <a:off x="474258" y="195349"/>
            <a:ext cx="3169048" cy="236372"/>
          </a:xfrm>
          <a:prstGeom prst="rect">
            <a:avLst/>
          </a:prstGeom>
          <a:noFill/>
        </p:spPr>
        <p:txBody>
          <a:bodyPr wrap="square" lIns="51206" tIns="25603" rIns="51206" bIns="25603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/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 및 전처리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커피숍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편의점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1071546"/>
            <a:ext cx="342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구별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연도별 커피숍</a:t>
            </a:r>
            <a:r>
              <a:rPr lang="en-US" altLang="ko-KR" sz="12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편의점 개수 </a:t>
            </a:r>
            <a:r>
              <a:rPr lang="ko-KR" altLang="en-US" sz="1200" dirty="0" err="1" smtClean="0">
                <a:latin typeface="나눔고딕" pitchFamily="50" charset="-127"/>
                <a:ea typeface="나눔고딕" pitchFamily="50" charset="-127"/>
              </a:rPr>
              <a:t>카운팅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3" descr="C:\ljk9707\PythonWork\Analysis\data\MidtermProject\7.서울시구리스트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414448"/>
            <a:ext cx="3214800" cy="640788"/>
          </a:xfrm>
          <a:prstGeom prst="rect">
            <a:avLst/>
          </a:prstGeom>
          <a:noFill/>
        </p:spPr>
      </p:pic>
      <p:pic>
        <p:nvPicPr>
          <p:cNvPr id="1029" name="Picture 5" descr="C:\ljk9707\PythonWork\Analysis\data\MidtermProject\7.데이터 프레임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630" y="2147451"/>
            <a:ext cx="3214800" cy="924359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286480" y="937423"/>
            <a:ext cx="7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편의점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1868" y="937423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itchFamily="50" charset="-127"/>
                <a:ea typeface="나눔고딕" pitchFamily="50" charset="-127"/>
              </a:rPr>
              <a:t>커피숍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52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13</cp:revision>
  <dcterms:created xsi:type="dcterms:W3CDTF">2023-04-27T03:53:16Z</dcterms:created>
  <dcterms:modified xsi:type="dcterms:W3CDTF">2023-04-27T09:46:17Z</dcterms:modified>
</cp:coreProperties>
</file>