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02" r:id="rId2"/>
    <p:sldId id="311" r:id="rId3"/>
    <p:sldId id="305" r:id="rId4"/>
    <p:sldId id="363" r:id="rId5"/>
    <p:sldId id="364" r:id="rId6"/>
    <p:sldId id="365" r:id="rId7"/>
    <p:sldId id="360" r:id="rId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34961" autoAdjust="0"/>
  </p:normalViewPr>
  <p:slideViewPr>
    <p:cSldViewPr>
      <p:cViewPr varScale="1">
        <p:scale>
          <a:sx n="110" d="100"/>
          <a:sy n="110" d="100"/>
        </p:scale>
        <p:origin x="17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obaco.co.kr/site/adstat/board/mcr_infographic/list?cp=1&amp;sortOrder=BA_REGDATE&amp;sortDirection=DESC&amp;bcId=mcr_infographic&amp;baNotice=false&amp;baCommSelec=false&amp;baOpenDay=false&amp;baUse=true" TargetMode="External"/><Relationship Id="rId3" Type="http://schemas.openxmlformats.org/officeDocument/2006/relationships/hyperlink" Target="https://www.data.go.kr/data/15108061/openapi.do" TargetMode="External"/><Relationship Id="rId7" Type="http://schemas.openxmlformats.org/officeDocument/2006/relationships/hyperlink" Target="https://aisac.kobaco.co.kr/site/main/home" TargetMode="External"/><Relationship Id="rId2" Type="http://schemas.openxmlformats.org/officeDocument/2006/relationships/hyperlink" Target="https://www.mediastat.or.kr/main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acoi.or.kr/kobaco/main.do" TargetMode="External"/><Relationship Id="rId5" Type="http://schemas.openxmlformats.org/officeDocument/2006/relationships/hyperlink" Target="https://www.kobaco.co.kr/site/adstat/board/report_etc_report/785?cp=1&amp;sv=%EB%B9%85%EB%8D%B0%EC%9D%B4%ED%84%B0&amp;sortOrder=BA_REGDATE&amp;sortDirection=DESC&amp;bcId=report_etc_report&amp;baNotice=false&amp;baCommSelec=false&amp;baOpenDay=true&amp;baUse=true" TargetMode="External"/><Relationship Id="rId4" Type="http://schemas.openxmlformats.org/officeDocument/2006/relationships/hyperlink" Target="https://kcc.go.kr/user.do?page=A02020100&amp;dc=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1981289"/>
            <a:ext cx="705678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6000" b="1" dirty="0" err="1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프로젝트명</a:t>
            </a:r>
            <a:r>
              <a:rPr lang="en-US" altLang="ko-KR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ko-KR" altLang="en-US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작성</a:t>
            </a:r>
            <a:r>
              <a:rPr lang="en-US" altLang="ko-KR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!</a:t>
            </a:r>
            <a:endParaRPr lang="en-US" altLang="ko-KR" sz="6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4" y="116632"/>
            <a:ext cx="267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 프로젝트 </a:t>
            </a:r>
            <a:r>
              <a:rPr kumimoji="0" lang="ko-KR" altLang="en-US" sz="20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205425"/>
            <a:ext cx="7488832" cy="16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0" lang="ko-KR" altLang="en-US" sz="1300" b="1" dirty="0">
                <a:ea typeface="맑은 고딕" pitchFamily="50" charset="-127"/>
              </a:rPr>
              <a:t>○ 훈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과 정 명 </a:t>
            </a:r>
            <a:r>
              <a:rPr kumimoji="0" lang="en-US" altLang="ko-KR" sz="1300" b="1" dirty="0">
                <a:ea typeface="맑은 고딕" pitchFamily="50" charset="-127"/>
              </a:rPr>
              <a:t>:  (</a:t>
            </a:r>
            <a:r>
              <a:rPr kumimoji="0" lang="ko-KR" altLang="en-US" sz="1300" b="1" dirty="0" err="1">
                <a:ea typeface="맑은 고딕" pitchFamily="50" charset="-127"/>
              </a:rPr>
              <a:t>빅데이터분석</a:t>
            </a:r>
            <a:r>
              <a:rPr kumimoji="0" lang="en-US" altLang="ko-KR" sz="1300" b="1" dirty="0">
                <a:ea typeface="맑은 고딕" pitchFamily="50" charset="-127"/>
              </a:rPr>
              <a:t>)AI(</a:t>
            </a:r>
            <a:r>
              <a:rPr kumimoji="0" lang="ko-KR" altLang="en-US" sz="1300" b="1" dirty="0" err="1">
                <a:ea typeface="맑은 고딕" pitchFamily="50" charset="-127"/>
              </a:rPr>
              <a:t>머신러닝</a:t>
            </a:r>
            <a:r>
              <a:rPr kumimoji="0" lang="en-US" altLang="ko-KR" sz="1300" b="1" dirty="0">
                <a:ea typeface="맑은 고딕" pitchFamily="50" charset="-127"/>
              </a:rPr>
              <a:t>,</a:t>
            </a:r>
            <a:r>
              <a:rPr kumimoji="0" lang="ko-KR" altLang="en-US" sz="1300" b="1" dirty="0" err="1">
                <a:ea typeface="맑은 고딕" pitchFamily="50" charset="-127"/>
              </a:rPr>
              <a:t>딥러닝</a:t>
            </a:r>
            <a:r>
              <a:rPr kumimoji="0" lang="en-US" altLang="ko-KR" sz="1300" b="1" dirty="0">
                <a:ea typeface="맑은 고딕" pitchFamily="50" charset="-127"/>
              </a:rPr>
              <a:t>)</a:t>
            </a:r>
            <a:r>
              <a:rPr kumimoji="0" lang="ko-KR" altLang="en-US" sz="1300" b="1" dirty="0">
                <a:ea typeface="맑은 고딕" pitchFamily="50" charset="-127"/>
              </a:rPr>
              <a:t>프로젝트 기반 </a:t>
            </a:r>
            <a:r>
              <a:rPr kumimoji="0" lang="ko-KR" altLang="en-US" sz="1300" b="1" dirty="0" err="1">
                <a:ea typeface="맑은 고딕" pitchFamily="50" charset="-127"/>
              </a:rPr>
              <a:t>빅데이터분석과정</a:t>
            </a:r>
            <a:r>
              <a:rPr kumimoji="0" lang="ko-KR" altLang="en-US" sz="1300" b="1" dirty="0">
                <a:ea typeface="맑은 고딕" pitchFamily="50" charset="-127"/>
              </a:rPr>
              <a:t> </a:t>
            </a:r>
            <a:r>
              <a:rPr kumimoji="0" lang="en-US" altLang="ko-KR" sz="1300" b="1" dirty="0">
                <a:ea typeface="맑은 고딕" pitchFamily="50" charset="-127"/>
              </a:rPr>
              <a:t>A</a:t>
            </a:r>
          </a:p>
          <a:p>
            <a:pPr>
              <a:lnSpc>
                <a:spcPct val="200000"/>
              </a:lnSpc>
            </a:pPr>
            <a:r>
              <a:rPr kumimoji="0" lang="ko-KR" altLang="en-US" sz="1300" b="1" dirty="0">
                <a:ea typeface="맑은 고딕" pitchFamily="50" charset="-127"/>
              </a:rPr>
              <a:t>○ 훈 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  기  간 </a:t>
            </a:r>
            <a:r>
              <a:rPr kumimoji="0" lang="en-US" altLang="ko-KR" sz="1300" b="1" dirty="0">
                <a:ea typeface="맑은 고딕" pitchFamily="50" charset="-127"/>
              </a:rPr>
              <a:t>:  2023-02-07 ~ 2023-07-12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명 </a:t>
            </a:r>
            <a:r>
              <a:rPr kumimoji="0" lang="en-US" altLang="ko-KR" sz="1300" b="1" dirty="0">
                <a:ea typeface="맑은 고딕" pitchFamily="50" charset="-127"/>
              </a:rPr>
              <a:t>: 2</a:t>
            </a:r>
            <a:r>
              <a:rPr kumimoji="0" lang="ko-KR" altLang="en-US" sz="1300" b="1" dirty="0">
                <a:ea typeface="맑은 고딕" pitchFamily="50" charset="-127"/>
              </a:rPr>
              <a:t>팀</a:t>
            </a:r>
            <a:endParaRPr kumimoji="0" lang="en-US" altLang="ko-KR" sz="1300" b="1" dirty="0">
              <a:ea typeface="맑은 고딕" pitchFamily="50" charset="-127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장 </a:t>
            </a:r>
            <a:r>
              <a:rPr kumimoji="0" lang="en-US" altLang="ko-KR" sz="1300" b="1" dirty="0">
                <a:ea typeface="맑은 고딕" pitchFamily="50" charset="-127"/>
              </a:rPr>
              <a:t>:  </a:t>
            </a:r>
            <a:r>
              <a:rPr kumimoji="0" lang="ko-KR" altLang="en-US" sz="1300" b="1" dirty="0" err="1">
                <a:ea typeface="맑은 고딕" pitchFamily="50" charset="-127"/>
              </a:rPr>
              <a:t>나석원</a:t>
            </a:r>
            <a:r>
              <a:rPr kumimoji="0" lang="en-US" altLang="ko-KR" sz="1300" b="1" dirty="0">
                <a:ea typeface="맑은 고딕" pitchFamily="50" charset="-127"/>
              </a:rPr>
              <a:t>           |   </a:t>
            </a:r>
            <a:r>
              <a:rPr kumimoji="0" lang="ko-KR" altLang="en-US" sz="1300" b="1" dirty="0">
                <a:ea typeface="맑은 고딕" pitchFamily="50" charset="-127"/>
              </a:rPr>
              <a:t>팀 원 </a:t>
            </a:r>
            <a:r>
              <a:rPr kumimoji="0" lang="en-US" altLang="ko-KR" sz="1300" b="1" dirty="0">
                <a:ea typeface="맑은 고딕" pitchFamily="50" charset="-127"/>
              </a:rPr>
              <a:t>: </a:t>
            </a:r>
            <a:r>
              <a:rPr kumimoji="0" lang="ko-KR" altLang="en-US" sz="1300" b="1" dirty="0">
                <a:ea typeface="맑은 고딕" pitchFamily="50" charset="-127"/>
              </a:rPr>
              <a:t>김현경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김현욱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송호준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이준규</a:t>
            </a:r>
            <a:endParaRPr kumimoji="0" lang="en-US" altLang="ko-KR" sz="1300" b="1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>
                <a:solidFill>
                  <a:srgbClr val="2D1152"/>
                </a:solidFill>
              </a:rPr>
              <a:t>INDEX</a:t>
            </a:r>
            <a:endParaRPr lang="ko-KR" altLang="en-US" sz="3200" b="1" dirty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628800"/>
            <a:ext cx="7920880" cy="432000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1988840"/>
            <a:ext cx="4528573" cy="3384376"/>
          </a:xfrm>
        </p:spPr>
        <p:txBody>
          <a:bodyPr rtlCol="0" anchor="ctr">
            <a:noAutofit/>
          </a:bodyPr>
          <a:lstStyle/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주제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149080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dirty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dirty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77AAB8-6F88-2BE8-6991-2B6192D306F4}"/>
              </a:ext>
            </a:extLst>
          </p:cNvPr>
          <p:cNvSpPr txBox="1"/>
          <p:nvPr/>
        </p:nvSpPr>
        <p:spPr>
          <a:xfrm>
            <a:off x="1259632" y="162880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드라마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팀장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나 석 원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1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김 현 경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2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김 현 욱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3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송 호 준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32040" y="4509120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4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팀장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이 준 규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6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88A1B-1033-EC9B-4397-8DEBE3D05E06}"/>
              </a:ext>
            </a:extLst>
          </p:cNvPr>
          <p:cNvSpPr txBox="1"/>
          <p:nvPr/>
        </p:nvSpPr>
        <p:spPr>
          <a:xfrm>
            <a:off x="827584" y="1124744"/>
            <a:ext cx="6984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Reference site link: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hlinkClick r:id="rId2"/>
              </a:rPr>
              <a:t>https://www.mediastat.or.kr/main.html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hlinkClick r:id="rId3"/>
              </a:rPr>
              <a:t>https://www.data.go.kr/data/15108061/openapi.do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endParaRPr lang="en-US" altLang="ko-KR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방송통신위원회 </a:t>
            </a:r>
            <a:r>
              <a:rPr lang="ko-KR" altLang="en-US" sz="1200" dirty="0" err="1"/>
              <a:t>방송통계포털</a:t>
            </a:r>
            <a:endParaRPr lang="en-US" altLang="ko-KR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연구보고서 및 </a:t>
            </a:r>
            <a:r>
              <a:rPr lang="en-US" altLang="ko-KR" sz="1200" dirty="0" err="1"/>
              <a:t>rawdata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hlinkClick r:id="rId4"/>
              </a:rPr>
              <a:t>https://kcc.go.kr/user.do?page=A02020100&amp;dc=</a:t>
            </a:r>
            <a:endParaRPr lang="en-US" altLang="ko-KR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200" dirty="0"/>
              <a:t>2023</a:t>
            </a:r>
            <a:r>
              <a:rPr lang="ko-KR" altLang="en-US" sz="1200" dirty="0"/>
              <a:t>년 업무계획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hlinkClick r:id="rId5"/>
              </a:rPr>
              <a:t>https://www.kobaco.co.kr/site/adstat/board/report_etc_report/785?cp=1&amp;sv=%EB%B9%85%EB%8D%B0%EC%9D%B4%ED%84%B0&amp;sortOrder=BA_REGDATE&amp;sortDirection=DESC&amp;bcId=report_etc_report&amp;baNotice=false&amp;baCommSelec=false&amp;baOpenDay=true&amp;baUse=true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빅데이터 토픽모델링 기법을 활용한 새 정부 미디어</a:t>
            </a:r>
            <a:r>
              <a:rPr lang="en-US" altLang="ko-KR" sz="1200" dirty="0"/>
              <a:t>.</a:t>
            </a:r>
            <a:r>
              <a:rPr lang="ko-KR" altLang="en-US" sz="1200" dirty="0"/>
              <a:t>광고산업 진흥정책 추진과제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hlinkClick r:id="rId6"/>
              </a:rPr>
              <a:t>https://www.racoi.or.kr/kobaco/main.do</a:t>
            </a:r>
            <a:endParaRPr lang="en-US" altLang="ko-KR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sz="1200" dirty="0"/>
              <a:t>방송통신위원회 </a:t>
            </a:r>
            <a:r>
              <a:rPr lang="ko-KR" altLang="en-US" sz="1200" dirty="0" err="1"/>
              <a:t>방송콘텐츠</a:t>
            </a:r>
            <a:r>
              <a:rPr lang="ko-KR" altLang="en-US" sz="1200" dirty="0"/>
              <a:t> 가치정보 분석시스템 </a:t>
            </a:r>
            <a:r>
              <a:rPr lang="en-US" altLang="ko-KR" sz="1200" dirty="0"/>
              <a:t>(</a:t>
            </a:r>
            <a:r>
              <a:rPr lang="ko-KR" altLang="en-US" sz="1200" dirty="0"/>
              <a:t>종합반응 </a:t>
            </a:r>
            <a:r>
              <a:rPr lang="en-US" altLang="ko-KR" sz="1200" dirty="0"/>
              <a:t>DB)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hlinkClick r:id="rId7"/>
              </a:rPr>
              <a:t>https://aisac.kobaco.co.kr/site/main/home</a:t>
            </a:r>
            <a:endParaRPr lang="en-US" altLang="ko-KR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광고아카이브</a:t>
            </a:r>
            <a:r>
              <a:rPr lang="ko-KR" altLang="en-US" sz="1200" dirty="0"/>
              <a:t> 사이트 </a:t>
            </a:r>
            <a:r>
              <a:rPr lang="en-US" altLang="ko-KR" sz="1200" dirty="0"/>
              <a:t>AI </a:t>
            </a:r>
            <a:r>
              <a:rPr lang="ko-KR" altLang="en-US" sz="1200" dirty="0"/>
              <a:t>기반 창작 광고 </a:t>
            </a:r>
            <a:r>
              <a:rPr lang="en-US" altLang="ko-KR" sz="1200" dirty="0"/>
              <a:t>(</a:t>
            </a:r>
            <a:r>
              <a:rPr lang="ko-KR" altLang="en-US" sz="1200" dirty="0"/>
              <a:t>향후 미디어 광고에 대한 </a:t>
            </a:r>
            <a:r>
              <a:rPr lang="ko-KR" altLang="en-US" sz="1200" dirty="0" err="1"/>
              <a:t>미래성</a:t>
            </a:r>
            <a:r>
              <a:rPr lang="en-US" altLang="ko-KR" sz="12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hlinkClick r:id="rId8"/>
              </a:rPr>
              <a:t>https://www.kobaco.co.kr/site/adstat/board/mcr_infographic/list?cp=1&amp;sortOrder=BA_REGDATE&amp;sortDirection=DESC&amp;bcId=mcr_infographic&amp;baNotice=false&amp;baCommSelec=false&amp;baOpenDay=false&amp;baUse=true</a:t>
            </a:r>
            <a:endParaRPr lang="en-US" altLang="ko-KR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인포그래픽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err="1"/>
              <a:t>그외</a:t>
            </a:r>
            <a:r>
              <a:rPr lang="ko-KR" altLang="en-US" sz="1200" dirty="0"/>
              <a:t> 참고할 파일들</a:t>
            </a:r>
            <a:endParaRPr lang="en-US" altLang="ko-KR" sz="1200" dirty="0"/>
          </a:p>
          <a:p>
            <a:pPr lvl="1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2164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94008"/>
              </p:ext>
            </p:extLst>
          </p:nvPr>
        </p:nvGraphicFramePr>
        <p:xfrm>
          <a:off x="587896" y="980728"/>
          <a:ext cx="7934386" cy="517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552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일정 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Dataset </a:t>
            </a:r>
            <a:r>
              <a:rPr lang="ko-KR" altLang="en-US" sz="1200" dirty="0">
                <a:latin typeface="+mn-ea"/>
                <a:ea typeface="+mn-ea"/>
              </a:rPr>
              <a:t>수집 계획 수립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3020569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주요 변수 기술 통계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변수 선택과 모델링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데이터 전처리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파생 변수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1911" y="488174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51697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모델 생성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평가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5576" y="164138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573325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결과물 구현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작성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주제 선정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요구 사항 분석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계획기간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완료기간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중요기간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27584" y="54452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+mn-ea"/>
                <a:ea typeface="+mn-ea"/>
              </a:rPr>
              <a:t>인사이트</a:t>
            </a:r>
            <a:r>
              <a:rPr lang="ko-KR" altLang="en-US" sz="1200" dirty="0">
                <a:latin typeface="+mn-ea"/>
                <a:ea typeface="+mn-ea"/>
              </a:rPr>
              <a:t> 도출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업무 분할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ECE05B4-F2F8-E933-52D0-A00C5E48AD93}"/>
              </a:ext>
            </a:extLst>
          </p:cNvPr>
          <p:cNvSpPr/>
          <p:nvPr/>
        </p:nvSpPr>
        <p:spPr>
          <a:xfrm>
            <a:off x="2954119" y="1964057"/>
            <a:ext cx="1169843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9EE3C2-D821-8C10-CCCA-BCBCA5789CA0}"/>
              </a:ext>
            </a:extLst>
          </p:cNvPr>
          <p:cNvSpPr/>
          <p:nvPr/>
        </p:nvSpPr>
        <p:spPr>
          <a:xfrm>
            <a:off x="2954119" y="2280308"/>
            <a:ext cx="1816161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02E885-ACB3-1084-57AC-EA21A59F8EA6}"/>
              </a:ext>
            </a:extLst>
          </p:cNvPr>
          <p:cNvSpPr/>
          <p:nvPr/>
        </p:nvSpPr>
        <p:spPr>
          <a:xfrm>
            <a:off x="4123962" y="2582410"/>
            <a:ext cx="646318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177F45-2C2E-F507-2271-3DF08384C044}"/>
              </a:ext>
            </a:extLst>
          </p:cNvPr>
          <p:cNvSpPr/>
          <p:nvPr/>
        </p:nvSpPr>
        <p:spPr>
          <a:xfrm>
            <a:off x="4789253" y="3319634"/>
            <a:ext cx="862867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8AD6E3-C41B-5A09-3AD6-83CBE395AC6D}"/>
              </a:ext>
            </a:extLst>
          </p:cNvPr>
          <p:cNvSpPr/>
          <p:nvPr/>
        </p:nvSpPr>
        <p:spPr>
          <a:xfrm>
            <a:off x="5652120" y="3701830"/>
            <a:ext cx="1040032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9D7D50-E1BF-39DA-3574-A41273EC79DD}"/>
              </a:ext>
            </a:extLst>
          </p:cNvPr>
          <p:cNvSpPr/>
          <p:nvPr/>
        </p:nvSpPr>
        <p:spPr>
          <a:xfrm>
            <a:off x="5652120" y="4028681"/>
            <a:ext cx="1040032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2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2481</TotalTime>
  <Words>508</Words>
  <Application>Microsoft Office PowerPoint</Application>
  <PresentationFormat>화면 슬라이드 쇼(4:3)</PresentationFormat>
  <Paragraphs>86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Wingdings</vt:lpstr>
      <vt:lpstr>맑은 고딕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Na Seokwon</cp:lastModifiedBy>
  <cp:revision>301</cp:revision>
  <dcterms:created xsi:type="dcterms:W3CDTF">2016-06-03T02:04:30Z</dcterms:created>
  <dcterms:modified xsi:type="dcterms:W3CDTF">2023-04-02T18:09:56Z</dcterms:modified>
</cp:coreProperties>
</file>