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3" r:id="rId4"/>
    <p:sldId id="262" r:id="rId5"/>
    <p:sldId id="264" r:id="rId6"/>
    <p:sldId id="265" r:id="rId7"/>
    <p:sldId id="257" r:id="rId8"/>
    <p:sldId id="259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E419-EEB9-4566-8E74-C2714AFDC62C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E414-33E0-4D42-A629-D33799277A0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E419-EEB9-4566-8E74-C2714AFDC62C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E414-33E0-4D42-A629-D33799277A0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E419-EEB9-4566-8E74-C2714AFDC62C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E414-33E0-4D42-A629-D33799277A0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E419-EEB9-4566-8E74-C2714AFDC62C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E414-33E0-4D42-A629-D33799277A0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E419-EEB9-4566-8E74-C2714AFDC62C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E414-33E0-4D42-A629-D33799277A0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E419-EEB9-4566-8E74-C2714AFDC62C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E414-33E0-4D42-A629-D33799277A0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E419-EEB9-4566-8E74-C2714AFDC62C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E414-33E0-4D42-A629-D33799277A0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E419-EEB9-4566-8E74-C2714AFDC62C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E414-33E0-4D42-A629-D33799277A0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E419-EEB9-4566-8E74-C2714AFDC62C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E414-33E0-4D42-A629-D33799277A0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E419-EEB9-4566-8E74-C2714AFDC62C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E414-33E0-4D42-A629-D33799277A0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E419-EEB9-4566-8E74-C2714AFDC62C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E414-33E0-4D42-A629-D33799277A0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4E419-EEB9-4566-8E74-C2714AFDC62C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1E414-33E0-4D42-A629-D33799277A0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전월세가</a:t>
            </a:r>
            <a:r>
              <a:rPr lang="ko-KR" altLang="en-US" dirty="0" smtClean="0"/>
              <a:t> 분석</a:t>
            </a:r>
            <a:endParaRPr lang="ko-KR" alt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1142984"/>
            <a:ext cx="4324352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00562" y="1142984"/>
            <a:ext cx="4286280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62" y="3643314"/>
            <a:ext cx="4357718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29124" y="5572140"/>
            <a:ext cx="4214842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전월세가</a:t>
            </a:r>
            <a:r>
              <a:rPr lang="ko-KR" altLang="en-US" dirty="0" smtClean="0"/>
              <a:t> 분석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29256" y="1600200"/>
            <a:ext cx="3257544" cy="4525963"/>
          </a:xfrm>
        </p:spPr>
        <p:txBody>
          <a:bodyPr/>
          <a:lstStyle/>
          <a:p>
            <a:pPr>
              <a:buNone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2000240"/>
            <a:ext cx="5214974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2285992"/>
            <a:ext cx="3857620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경제적요인 </a:t>
            </a:r>
            <a:r>
              <a:rPr lang="ko-KR" altLang="en-US" dirty="0" err="1" smtClean="0"/>
              <a:t>분석전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68795" y="1285860"/>
            <a:ext cx="4475205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4929198"/>
            <a:ext cx="30099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42844" y="1071546"/>
            <a:ext cx="4500594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경제적 요인 </a:t>
            </a:r>
            <a:r>
              <a:rPr lang="ko-KR" altLang="en-US" dirty="0" err="1" smtClean="0"/>
              <a:t>분석전</a:t>
            </a:r>
            <a:endParaRPr lang="ko-KR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643050"/>
            <a:ext cx="4543428" cy="4786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000628" y="2285992"/>
            <a:ext cx="3543300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3643314"/>
            <a:ext cx="3929090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경제적요인 분석 후 조정 전</a:t>
            </a:r>
            <a:endParaRPr lang="ko-KR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43438" y="1428736"/>
            <a:ext cx="4286280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0" y="1214422"/>
            <a:ext cx="4643438" cy="5072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4857760"/>
            <a:ext cx="3643338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경제적요인 분석 후 조정 전</a:t>
            </a:r>
            <a:endParaRPr lang="ko-KR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57818" y="2071678"/>
            <a:ext cx="1867161" cy="495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85720" y="1500174"/>
            <a:ext cx="4929222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86348" y="3214686"/>
            <a:ext cx="3786246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경제적 요인 분석과 조정 후</a:t>
            </a:r>
            <a:endParaRPr lang="ko-KR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63222" y="4758850"/>
            <a:ext cx="29527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42844" y="1428736"/>
            <a:ext cx="4286280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1214422"/>
            <a:ext cx="4143404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경제적 요인 분석과 </a:t>
            </a:r>
            <a:r>
              <a:rPr lang="ko-KR" altLang="en-US" dirty="0" err="1" smtClean="0"/>
              <a:t>조정후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643050"/>
            <a:ext cx="4572032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2071678"/>
            <a:ext cx="4000528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4876" y="3643314"/>
            <a:ext cx="3857625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29</Words>
  <Application>Microsoft Office PowerPoint</Application>
  <PresentationFormat>화면 슬라이드 쇼(4:3)</PresentationFormat>
  <Paragraphs>8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전월세가 분석</vt:lpstr>
      <vt:lpstr>전월세가 분석 2</vt:lpstr>
      <vt:lpstr>경제적요인 분석전</vt:lpstr>
      <vt:lpstr>경제적 요인 분석전</vt:lpstr>
      <vt:lpstr>경제적요인 분석 후 조정 전</vt:lpstr>
      <vt:lpstr>경제적요인 분석 후 조정 전</vt:lpstr>
      <vt:lpstr>경제적 요인 분석과 조정 후</vt:lpstr>
      <vt:lpstr>경제적 요인 분석과 조정후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acorn</dc:creator>
  <cp:lastModifiedBy>acorn</cp:lastModifiedBy>
  <cp:revision>22</cp:revision>
  <dcterms:created xsi:type="dcterms:W3CDTF">2023-04-25T23:10:48Z</dcterms:created>
  <dcterms:modified xsi:type="dcterms:W3CDTF">2023-04-26T02:19:41Z</dcterms:modified>
</cp:coreProperties>
</file>