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02" r:id="rId2"/>
    <p:sldId id="311" r:id="rId3"/>
    <p:sldId id="305" r:id="rId4"/>
    <p:sldId id="363" r:id="rId5"/>
    <p:sldId id="364" r:id="rId6"/>
    <p:sldId id="360" r:id="rId7"/>
  </p:sldIdLst>
  <p:sldSz cx="9144000" cy="6858000" type="screen4x3"/>
  <p:notesSz cx="6858000" cy="9144000"/>
  <p:embeddedFontLst>
    <p:embeddedFont>
      <p:font typeface="맑은 고딕" pitchFamily="50" charset="-127"/>
      <p:regular r:id="rId9"/>
      <p:bold r:id="rId1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316" autoAdjust="0"/>
    <p:restoredTop sz="34961" autoAdjust="0"/>
  </p:normalViewPr>
  <p:slideViewPr>
    <p:cSldViewPr>
      <p:cViewPr varScale="1">
        <p:scale>
          <a:sx n="103" d="100"/>
          <a:sy n="103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81289"/>
            <a:ext cx="70567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</a:t>
            </a:r>
            <a:r>
              <a:rPr lang="ko-KR" altLang="en-US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작성</a:t>
            </a:r>
            <a:r>
              <a:rPr lang="en-US" altLang="ko-KR" sz="60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205425"/>
            <a:ext cx="7488832" cy="16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(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</a:t>
            </a:r>
            <a:r>
              <a:rPr kumimoji="0" lang="en-US" altLang="ko-KR" sz="1300" b="1" dirty="0">
                <a:ea typeface="맑은 고딕" pitchFamily="50" charset="-127"/>
              </a:rPr>
              <a:t>)AI(</a:t>
            </a:r>
            <a:r>
              <a:rPr kumimoji="0" lang="ko-KR" altLang="en-US" sz="1300" b="1" dirty="0" err="1">
                <a:ea typeface="맑은 고딕" pitchFamily="50" charset="-127"/>
              </a:rPr>
              <a:t>머신러닝</a:t>
            </a:r>
            <a:r>
              <a:rPr kumimoji="0" lang="en-US" altLang="ko-KR" sz="1300" b="1" dirty="0">
                <a:ea typeface="맑은 고딕" pitchFamily="50" charset="-127"/>
              </a:rPr>
              <a:t>,</a:t>
            </a:r>
            <a:r>
              <a:rPr kumimoji="0" lang="ko-KR" altLang="en-US" sz="1300" b="1" dirty="0" err="1">
                <a:ea typeface="맑은 고딕" pitchFamily="50" charset="-127"/>
              </a:rPr>
              <a:t>딥러닝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>
                <a:ea typeface="맑은 고딕" pitchFamily="50" charset="-127"/>
              </a:rPr>
              <a:t>프로젝트 기반 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2023-02-07 ~ 2023-07-12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2</a:t>
            </a:r>
            <a:r>
              <a:rPr kumimoji="0" lang="ko-KR" altLang="en-US" sz="1300" b="1" dirty="0">
                <a:ea typeface="맑은 고딕" pitchFamily="50" charset="-127"/>
              </a:rPr>
              <a:t>팀</a:t>
            </a:r>
            <a:endParaRPr kumimoji="0" lang="en-US" altLang="ko-KR" sz="1300" b="1" dirty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 err="1">
                <a:ea typeface="맑은 고딕" pitchFamily="50" charset="-127"/>
              </a:rPr>
              <a:t>나석원</a:t>
            </a:r>
            <a:r>
              <a:rPr kumimoji="0" lang="en-US" altLang="ko-KR" sz="1300" b="1" dirty="0">
                <a:ea typeface="맑은 고딕" pitchFamily="50" charset="-127"/>
              </a:rPr>
              <a:t>           | 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 dirty="0">
                <a:ea typeface="맑은 고딕" pitchFamily="50" charset="-127"/>
              </a:rPr>
              <a:t>김현경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김현욱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송호준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이준규</a:t>
            </a:r>
            <a:endParaRPr kumimoji="0" lang="en-US" altLang="ko-KR" sz="13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077AAB8-6F88-2BE8-6991-2B6192D306F4}"/>
              </a:ext>
            </a:extLst>
          </p:cNvPr>
          <p:cNvSpPr txBox="1"/>
          <p:nvPr/>
        </p:nvSpPr>
        <p:spPr>
          <a:xfrm>
            <a:off x="1259632" y="1628800"/>
            <a:ext cx="6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서울시 아파트 가격에 영향을 미치는 </a:t>
            </a:r>
            <a:r>
              <a:rPr lang="ko-KR" altLang="en-US" dirty="0" smtClean="0"/>
              <a:t>요인분석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077AAB8-6F88-2BE8-6991-2B6192D306F4}"/>
              </a:ext>
            </a:extLst>
          </p:cNvPr>
          <p:cNvSpPr txBox="1"/>
          <p:nvPr/>
        </p:nvSpPr>
        <p:spPr>
          <a:xfrm>
            <a:off x="1214414" y="4643446"/>
            <a:ext cx="6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급격하게 변하는 아파트의 가격예측의 데이터수집 및 요인파악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나 석 원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경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시각화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 현 욱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작성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DB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설계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송 호 준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작성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이 준 규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 및 전처리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PPT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866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3694008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ECE05B4-F2F8-E933-52D0-A00C5E48AD93}"/>
              </a:ext>
            </a:extLst>
          </p:cNvPr>
          <p:cNvSpPr/>
          <p:nvPr/>
        </p:nvSpPr>
        <p:spPr>
          <a:xfrm>
            <a:off x="2954119" y="1964057"/>
            <a:ext cx="1169843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D9EE3C2-D821-8C10-CCCA-BCBCA5789CA0}"/>
              </a:ext>
            </a:extLst>
          </p:cNvPr>
          <p:cNvSpPr/>
          <p:nvPr/>
        </p:nvSpPr>
        <p:spPr>
          <a:xfrm>
            <a:off x="2954119" y="2280308"/>
            <a:ext cx="1816161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F02E885-ACB3-1084-57AC-EA21A59F8EA6}"/>
              </a:ext>
            </a:extLst>
          </p:cNvPr>
          <p:cNvSpPr/>
          <p:nvPr/>
        </p:nvSpPr>
        <p:spPr>
          <a:xfrm>
            <a:off x="4123962" y="2582410"/>
            <a:ext cx="646318" cy="2106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0177F45-2C2E-F507-2271-3DF08384C044}"/>
              </a:ext>
            </a:extLst>
          </p:cNvPr>
          <p:cNvSpPr/>
          <p:nvPr/>
        </p:nvSpPr>
        <p:spPr>
          <a:xfrm>
            <a:off x="4143372" y="3286125"/>
            <a:ext cx="1428760" cy="214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C8AD6E3-C41B-5A09-3AD6-83CBE395AC6D}"/>
              </a:ext>
            </a:extLst>
          </p:cNvPr>
          <p:cNvSpPr/>
          <p:nvPr/>
        </p:nvSpPr>
        <p:spPr>
          <a:xfrm>
            <a:off x="5214942" y="3714752"/>
            <a:ext cx="1428760" cy="227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5214942" y="4071942"/>
            <a:ext cx="1428760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5643570" y="4429132"/>
            <a:ext cx="1643074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6715140" y="5072074"/>
            <a:ext cx="1714512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7572396" y="5429264"/>
            <a:ext cx="857256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E9D7D50-E1BF-39DA-3574-A41273EC79DD}"/>
              </a:ext>
            </a:extLst>
          </p:cNvPr>
          <p:cNvSpPr/>
          <p:nvPr/>
        </p:nvSpPr>
        <p:spPr>
          <a:xfrm>
            <a:off x="6715140" y="5786454"/>
            <a:ext cx="1714512" cy="257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29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3012</TotalTime>
  <Words>295</Words>
  <Application>Microsoft Office PowerPoint</Application>
  <PresentationFormat>화면 슬라이드 쇼(4:3)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맑은 고딕</vt:lpstr>
      <vt:lpstr>Wingdings</vt:lpstr>
      <vt:lpstr>Office 테마</vt:lpstr>
      <vt:lpstr>슬라이드 1</vt:lpstr>
      <vt:lpstr>INDEX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acorn</cp:lastModifiedBy>
  <cp:revision>319</cp:revision>
  <dcterms:created xsi:type="dcterms:W3CDTF">2016-06-03T02:04:30Z</dcterms:created>
  <dcterms:modified xsi:type="dcterms:W3CDTF">2023-04-21T08:49:46Z</dcterms:modified>
</cp:coreProperties>
</file>