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E6F5-185E-4071-A376-6C9808062EFB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7F91-218C-4C9F-BE80-E9344CE08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ljk9707\Rwork\MidtermProject\R_cor_coffee_convenience_scho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8385534" cy="2570400"/>
          </a:xfrm>
          <a:prstGeom prst="rect">
            <a:avLst/>
          </a:prstGeom>
          <a:noFill/>
        </p:spPr>
      </p:pic>
      <p:pic>
        <p:nvPicPr>
          <p:cNvPr id="1027" name="Picture 3" descr="C:\ljk9707\Rwork\MidtermProject\R_cor_coffee_convenience_school_plot.png"/>
          <p:cNvPicPr>
            <a:picLocks noChangeAspect="1" noChangeArrowheads="1"/>
          </p:cNvPicPr>
          <p:nvPr/>
        </p:nvPicPr>
        <p:blipFill>
          <a:blip r:embed="rId3"/>
          <a:srcRect t="5659"/>
          <a:stretch>
            <a:fillRect/>
          </a:stretch>
        </p:blipFill>
        <p:spPr bwMode="auto">
          <a:xfrm>
            <a:off x="1785918" y="2928934"/>
            <a:ext cx="5612400" cy="3805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3</cp:revision>
  <dcterms:created xsi:type="dcterms:W3CDTF">2023-04-27T02:42:52Z</dcterms:created>
  <dcterms:modified xsi:type="dcterms:W3CDTF">2023-04-27T06:11:57Z</dcterms:modified>
</cp:coreProperties>
</file>