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02" r:id="rId2"/>
    <p:sldId id="311" r:id="rId3"/>
    <p:sldId id="305" r:id="rId4"/>
    <p:sldId id="363" r:id="rId5"/>
    <p:sldId id="364" r:id="rId6"/>
    <p:sldId id="366" r:id="rId7"/>
    <p:sldId id="365" r:id="rId8"/>
    <p:sldId id="360" r:id="rId9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16" autoAdjust="0"/>
    <p:restoredTop sz="34961" autoAdjust="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baco.co.kr/site/adstat/board/mcr_infographic/list?cp=1&amp;sortOrder=BA_REGDATE&amp;sortDirection=DESC&amp;bcId=mcr_infographic&amp;baNotice=false&amp;baCommSelec=false&amp;baOpenDay=false&amp;baUse=true" TargetMode="External"/><Relationship Id="rId3" Type="http://schemas.openxmlformats.org/officeDocument/2006/relationships/hyperlink" Target="https://www.data.go.kr/data/15108061/openapi.do" TargetMode="External"/><Relationship Id="rId7" Type="http://schemas.openxmlformats.org/officeDocument/2006/relationships/hyperlink" Target="https://aisac.kobaco.co.kr/site/main/home" TargetMode="External"/><Relationship Id="rId2" Type="http://schemas.openxmlformats.org/officeDocument/2006/relationships/hyperlink" Target="https://www.mediastat.or.kr/mai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acoi.or.kr/kobaco/main.do" TargetMode="External"/><Relationship Id="rId5" Type="http://schemas.openxmlformats.org/officeDocument/2006/relationships/hyperlink" Target="https://www.kobaco.co.kr/site/adstat/board/report_etc_report/785?cp=1&amp;sv=%EB%B9%85%EB%8D%B0%EC%9D%B4%ED%84%B0&amp;sortOrder=BA_REGDATE&amp;sortDirection=DESC&amp;bcId=report_etc_report&amp;baNotice=false&amp;baCommSelec=false&amp;baOpenDay=true&amp;baUse=true" TargetMode="External"/><Relationship Id="rId4" Type="http://schemas.openxmlformats.org/officeDocument/2006/relationships/hyperlink" Target="https://kcc.go.kr/user.do?page=A02020100&amp;dc=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205425"/>
            <a:ext cx="7488832" cy="16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2</a:t>
            </a:r>
            <a:r>
              <a:rPr kumimoji="0" lang="ko-KR" altLang="en-US" sz="1300" b="1" dirty="0">
                <a:ea typeface="맑은 고딕" pitchFamily="50" charset="-127"/>
              </a:rPr>
              <a:t>팀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err="1">
                <a:ea typeface="맑은 고딕" pitchFamily="50" charset="-127"/>
              </a:rPr>
              <a:t>나석원</a:t>
            </a:r>
            <a:r>
              <a:rPr kumimoji="0" lang="en-US" altLang="ko-KR" sz="1300" b="1" dirty="0">
                <a:ea typeface="맑은 고딕" pitchFamily="50" charset="-127"/>
              </a:rPr>
              <a:t>        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김현경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김현욱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송호준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이준규</a:t>
            </a:r>
            <a:endParaRPr kumimoji="0" lang="en-US" altLang="ko-KR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77AAB8-6F88-2BE8-6991-2B6192D306F4}"/>
              </a:ext>
            </a:extLst>
          </p:cNvPr>
          <p:cNvSpPr txBox="1"/>
          <p:nvPr/>
        </p:nvSpPr>
        <p:spPr>
          <a:xfrm>
            <a:off x="1259632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86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1125538"/>
            <a:ext cx="91170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A88A1B-1033-EC9B-4397-8DEBE3D05E06}"/>
              </a:ext>
            </a:extLst>
          </p:cNvPr>
          <p:cNvSpPr txBox="1"/>
          <p:nvPr/>
        </p:nvSpPr>
        <p:spPr>
          <a:xfrm>
            <a:off x="827584" y="1124744"/>
            <a:ext cx="6984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Reference site link: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2"/>
              </a:rPr>
              <a:t>https://www.mediastat.or.kr/main.html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3"/>
              </a:rPr>
              <a:t>https://www.data.go.kr/data/15108061/openapi.do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방송통신위원회 </a:t>
            </a:r>
            <a:r>
              <a:rPr lang="ko-KR" altLang="en-US" sz="1200" dirty="0" err="1"/>
              <a:t>방송통계포털</a:t>
            </a: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연구보고서 및 </a:t>
            </a:r>
            <a:r>
              <a:rPr lang="en-US" altLang="ko-KR" sz="1200" dirty="0" err="1"/>
              <a:t>rawdata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4"/>
              </a:rPr>
              <a:t>https://kcc.go.kr/user.do?page=A02020100&amp;dc=</a:t>
            </a: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/>
              <a:t>2023</a:t>
            </a:r>
            <a:r>
              <a:rPr lang="ko-KR" altLang="en-US" sz="1200" dirty="0"/>
              <a:t>년 업무계획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5"/>
              </a:rPr>
              <a:t>https://www.kobaco.co.kr/site/adstat/board/report_etc_report/785?cp=1&amp;sv=%EB%B9%85%EB%8D%B0%EC%9D%B4%ED%84%B0&amp;sortOrder=BA_REGDATE&amp;sortDirection=DESC&amp;bcId=report_etc_report&amp;baNotice=false&amp;baCommSelec=false&amp;baOpenDay=true&amp;baUse=true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빅데이터 토픽모델링 기법을 활용한 새 정부 미디어</a:t>
            </a:r>
            <a:r>
              <a:rPr lang="en-US" altLang="ko-KR" sz="1200" dirty="0"/>
              <a:t>.</a:t>
            </a:r>
            <a:r>
              <a:rPr lang="ko-KR" altLang="en-US" sz="1200" dirty="0"/>
              <a:t>광고산업 진흥정책 추진과제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6"/>
              </a:rPr>
              <a:t>https://www.racoi.or.kr/kobaco/main.do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방송통신위원회 </a:t>
            </a:r>
            <a:r>
              <a:rPr lang="ko-KR" altLang="en-US" sz="1200" dirty="0" err="1"/>
              <a:t>방송콘텐츠</a:t>
            </a:r>
            <a:r>
              <a:rPr lang="ko-KR" altLang="en-US" sz="1200" dirty="0"/>
              <a:t> 가치정보 분석시스템 </a:t>
            </a:r>
            <a:r>
              <a:rPr lang="en-US" altLang="ko-KR" sz="1200" dirty="0"/>
              <a:t>(</a:t>
            </a:r>
            <a:r>
              <a:rPr lang="ko-KR" altLang="en-US" sz="1200" dirty="0"/>
              <a:t>종합반응 </a:t>
            </a:r>
            <a:r>
              <a:rPr lang="en-US" altLang="ko-KR" sz="1200" dirty="0"/>
              <a:t>DB)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7"/>
              </a:rPr>
              <a:t>https://aisac.kobaco.co.kr/site/main/home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광고아카이브</a:t>
            </a:r>
            <a:r>
              <a:rPr lang="ko-KR" altLang="en-US" sz="1200" dirty="0"/>
              <a:t> 사이트 </a:t>
            </a:r>
            <a:r>
              <a:rPr lang="en-US" altLang="ko-KR" sz="1200" dirty="0"/>
              <a:t>AI </a:t>
            </a:r>
            <a:r>
              <a:rPr lang="ko-KR" altLang="en-US" sz="1200" dirty="0"/>
              <a:t>기반 창작 광고 </a:t>
            </a:r>
            <a:r>
              <a:rPr lang="en-US" altLang="ko-KR" sz="1200" dirty="0"/>
              <a:t>(</a:t>
            </a:r>
            <a:r>
              <a:rPr lang="ko-KR" altLang="en-US" sz="1200" dirty="0"/>
              <a:t>향후 미디어 광고에 대한 </a:t>
            </a:r>
            <a:r>
              <a:rPr lang="ko-KR" altLang="en-US" sz="1200" dirty="0" err="1"/>
              <a:t>미래성</a:t>
            </a:r>
            <a:r>
              <a:rPr lang="en-US" altLang="ko-KR" sz="12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8"/>
              </a:rPr>
              <a:t>https://www.kobaco.co.kr/site/adstat/board/mcr_infographic/list?cp=1&amp;sortOrder=BA_REGDATE&amp;sortDirection=DESC&amp;bcId=mcr_infographic&amp;baNotice=false&amp;baCommSelec=false&amp;baOpenDay=false&amp;baUse=true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인포그래픽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/>
              <a:t>그외</a:t>
            </a:r>
            <a:r>
              <a:rPr lang="ko-KR" altLang="en-US" sz="1200" dirty="0"/>
              <a:t> 참고할 파일들</a:t>
            </a:r>
            <a:endParaRPr lang="en-US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39216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694008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ECE05B4-F2F8-E933-52D0-A00C5E48AD93}"/>
              </a:ext>
            </a:extLst>
          </p:cNvPr>
          <p:cNvSpPr/>
          <p:nvPr/>
        </p:nvSpPr>
        <p:spPr>
          <a:xfrm>
            <a:off x="2954119" y="1964057"/>
            <a:ext cx="1169843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D9EE3C2-D821-8C10-CCCA-BCBCA5789CA0}"/>
              </a:ext>
            </a:extLst>
          </p:cNvPr>
          <p:cNvSpPr/>
          <p:nvPr/>
        </p:nvSpPr>
        <p:spPr>
          <a:xfrm>
            <a:off x="2954119" y="2280308"/>
            <a:ext cx="1816161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F02E885-ACB3-1084-57AC-EA21A59F8EA6}"/>
              </a:ext>
            </a:extLst>
          </p:cNvPr>
          <p:cNvSpPr/>
          <p:nvPr/>
        </p:nvSpPr>
        <p:spPr>
          <a:xfrm>
            <a:off x="4123962" y="2582410"/>
            <a:ext cx="646318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0177F45-2C2E-F507-2271-3DF08384C044}"/>
              </a:ext>
            </a:extLst>
          </p:cNvPr>
          <p:cNvSpPr/>
          <p:nvPr/>
        </p:nvSpPr>
        <p:spPr>
          <a:xfrm>
            <a:off x="4789253" y="3319634"/>
            <a:ext cx="862867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8AD6E3-C41B-5A09-3AD6-83CBE395AC6D}"/>
              </a:ext>
            </a:extLst>
          </p:cNvPr>
          <p:cNvSpPr/>
          <p:nvPr/>
        </p:nvSpPr>
        <p:spPr>
          <a:xfrm>
            <a:off x="5652120" y="3701830"/>
            <a:ext cx="1040032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5652120" y="4028681"/>
            <a:ext cx="1040032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2838</TotalTime>
  <Words>312</Words>
  <Application>Microsoft Office PowerPoint</Application>
  <PresentationFormat>화면 슬라이드 쇼(4:3)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302</cp:revision>
  <dcterms:created xsi:type="dcterms:W3CDTF">2016-06-03T02:04:30Z</dcterms:created>
  <dcterms:modified xsi:type="dcterms:W3CDTF">2023-04-05T08:01:21Z</dcterms:modified>
</cp:coreProperties>
</file>