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E43E1F3-F645-427B-96EA-6D6DAB56CFE3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14-10-2020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0A70B4-043F-432C-A2B7-2F845630979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1C887D4-67BF-4F24-9F8D-9392E39D567D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14-10-2020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8980EE-81D3-4846-ADDA-BC97145CDED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62760" y="291960"/>
            <a:ext cx="107964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u="sng" strike="noStrike" spc="-1">
                <a:solidFill>
                  <a:srgbClr val="000000"/>
                </a:solidFill>
                <a:uFillTx/>
                <a:latin typeface="Times New Roman"/>
              </a:rPr>
              <a:t>Course: CSN-371</a:t>
            </a:r>
            <a:br/>
            <a:r>
              <a:rPr lang="en-US" sz="4800" b="1" u="sng" strike="noStrike" spc="-1">
                <a:solidFill>
                  <a:srgbClr val="000000"/>
                </a:solidFill>
                <a:uFillTx/>
                <a:latin typeface="Times New Roman"/>
              </a:rPr>
              <a:t>Assignment: Part of speech (POS) tagging for the BNC corpus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68880" y="3370320"/>
            <a:ext cx="9770040" cy="269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Instructor: Raksha Sharma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Team Members:</a:t>
            </a:r>
            <a:endParaRPr lang="en-IN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Anmol Thakur (18116014)</a:t>
            </a:r>
            <a:endParaRPr lang="en-IN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Annapareddy Nalin Prabhath (18116015)</a:t>
            </a:r>
            <a:endParaRPr lang="en-IN" sz="28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</a:rPr>
              <a:t>Burri Vishnu Vardhan Reddy (18116024)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u="sng" strike="noStrike" spc="-1">
                <a:solidFill>
                  <a:srgbClr val="000000"/>
                </a:solidFill>
                <a:uFillTx/>
                <a:latin typeface="Times New Roman"/>
              </a:rPr>
              <a:t>The output for top 10 frequently used words: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Content Placeholder 4"/>
          <p:cNvPicPr/>
          <p:nvPr/>
        </p:nvPicPr>
        <p:blipFill>
          <a:blip r:embed="rId2"/>
          <a:stretch/>
        </p:blipFill>
        <p:spPr>
          <a:xfrm>
            <a:off x="1538640" y="2836080"/>
            <a:ext cx="9114120" cy="23313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u="sng" strike="noStrike" spc="-1">
                <a:solidFill>
                  <a:srgbClr val="000000"/>
                </a:solidFill>
                <a:uFillTx/>
                <a:latin typeface="Times New Roman"/>
              </a:rPr>
              <a:t>The output for top 10 frequently used tags: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Content Placeholder 4"/>
          <p:cNvPicPr/>
          <p:nvPr/>
        </p:nvPicPr>
        <p:blipFill>
          <a:blip r:embed="rId2"/>
          <a:stretch/>
        </p:blipFill>
        <p:spPr>
          <a:xfrm>
            <a:off x="1596960" y="2844000"/>
            <a:ext cx="8997480" cy="2264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23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u="sng" strike="noStrike" spc="-1">
                <a:solidFill>
                  <a:srgbClr val="000000"/>
                </a:solidFill>
                <a:uFillTx/>
                <a:latin typeface="Times New Roman"/>
              </a:rPr>
              <a:t>Analysis of the word and tag distribution in the BNC corpus: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944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‘the’ is the most frequently used word in the BNC corpus and it is a well known fact that most of the English sentences contain articles and the most common article is ‘the’. Hence the expected notion validates the calculated value.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‘be’ mostly occurs in the -s form, -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ing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form and infinitive form of the verb in the English sentences. This collectively contributes in making it the second most frequently used word.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Prepositions such as ‘of’, ‘to’, ‘in’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are necessary for sentences to make sense and thereby they are included in the top ten frequently used words. Also, the frequency of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their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cumulative tag is high.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88760" y="491040"/>
            <a:ext cx="10515240" cy="636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Conjunctions such as ‘and’, ‘for’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are required for joining various words in sentences resulting in their common use. We also use pronouns such as ‘they’, ‘he’, ‘it’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very often to replace noun in sentences. This justifies the higher value for the CNC and PNP tags.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 large proportion of sentences essentially contain singular common nouns to refer to person, thing, place etc. Hence, the predicted most frequently used tag is also NN1.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Punctuation marks such as ! , : , - , ?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, are commonly used to separate sentences and their elements. Sometimes they are also used to clarify the meaning of sentences. Their need results in their high frequency as predicted.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Adjectives and adverbs are often used for the description of other parts of the speech. This results in the higher frequencies of the usage of these tags.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CSN-371 Assignment: Part of speech (POS) tagging for the BNC corpus</dc:title>
  <dc:subject/>
  <dc:creator>Thakur Anmol</dc:creator>
  <dc:description/>
  <cp:lastModifiedBy>Thakur Anmol</cp:lastModifiedBy>
  <cp:revision>9</cp:revision>
  <dcterms:created xsi:type="dcterms:W3CDTF">2020-10-14T14:56:16Z</dcterms:created>
  <dcterms:modified xsi:type="dcterms:W3CDTF">2020-10-14T18:21:29Z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