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e00b043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e00b043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d32de60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d32de60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d32de60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d32de60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d32de60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d32de60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d32de60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d32de60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d32de60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d32de60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d32de603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d32de603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e00b045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e00b045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ENPM808X Software Development for Robotics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Phase-1 Designing &amp; Planning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Obstacle Detection and Tracking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Aim: </a:t>
            </a:r>
            <a:r>
              <a:rPr lang="en"/>
              <a:t>Design and develop the perception module for the AMCE Robotics’ AMR platform.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Perception Module:</a:t>
            </a:r>
            <a:r>
              <a:rPr lang="en"/>
              <a:t> Human (N&gt;=1) Obstacle Detector and Tracker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Requirements:</a:t>
            </a:r>
            <a:r>
              <a:rPr lang="en"/>
              <a:t> </a:t>
            </a:r>
            <a:r>
              <a:rPr lang="en" sz="1600">
                <a:solidFill>
                  <a:srgbClr val="2D3B45"/>
                </a:solidFill>
                <a:highlight>
                  <a:srgbClr val="FFFFFF"/>
                </a:highlight>
              </a:rPr>
              <a:t>Module must output location info directly usable in a robot's reference frame. Assume the use of only one monocular video camera. Must be able to obtain training/test data.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1: Planning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the Agile Development process we have done the following: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Created AIP Sheets for Product and Iteration Backlog.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Created Sprint Review notes for discussing the task execution and its approximate time allotment.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63" y="1017725"/>
            <a:ext cx="8460273" cy="379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22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1: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580" y="288600"/>
            <a:ext cx="4988419" cy="48549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1480700" y="2381250"/>
            <a:ext cx="284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661" y="1152475"/>
            <a:ext cx="6230640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839950" y="1731825"/>
            <a:ext cx="25803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Modifications added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selectable input source (i.e. Image, Video, Capture Video)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for choosing Robot Frame and automatically generating the transform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README with all the necessary documentation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800"/>
              <a:t>THANK YOU!!</a:t>
            </a:r>
            <a:endParaRPr b="1"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