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73"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5" d="100"/>
          <a:sy n="65" d="100"/>
        </p:scale>
        <p:origin x="69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23"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24"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2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26"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27"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28"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212822561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68"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669"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670" name="Date Placeholder 3"/>
          <p:cNvSpPr>
            <a:spLocks noGrp="1"/>
          </p:cNvSpPr>
          <p:nvPr>
            <p:ph type="dt" sz="half" idx="10"/>
          </p:nvPr>
        </p:nvSpPr>
        <p:spPr/>
        <p:txBody>
          <a:bodyPr/>
          <a:lstStyle/>
          <a:p>
            <a:fld id="{98CE1260-56B5-49F3-8374-FEB58279DE69}" type="datetimeFigureOut">
              <a:rPr lang="en-IN" smtClean="0"/>
              <a:t>09-04-2024</a:t>
            </a:fld>
            <a:endParaRPr lang="en-IN"/>
          </a:p>
        </p:txBody>
      </p:sp>
      <p:sp>
        <p:nvSpPr>
          <p:cNvPr id="1048671" name="Footer Placeholder 4"/>
          <p:cNvSpPr>
            <a:spLocks noGrp="1"/>
          </p:cNvSpPr>
          <p:nvPr>
            <p:ph type="ftr" sz="quarter" idx="11"/>
          </p:nvPr>
        </p:nvSpPr>
        <p:spPr/>
        <p:txBody>
          <a:bodyPr/>
          <a:lstStyle/>
          <a:p>
            <a:endParaRPr lang="en-IN"/>
          </a:p>
        </p:txBody>
      </p:sp>
      <p:sp>
        <p:nvSpPr>
          <p:cNvPr id="1048672" name="Slide Number Placeholder 5"/>
          <p:cNvSpPr>
            <a:spLocks noGrp="1"/>
          </p:cNvSpPr>
          <p:nvPr>
            <p:ph type="sldNum" sz="quarter" idx="12"/>
          </p:nvPr>
        </p:nvSpPr>
        <p:spPr/>
        <p:txBody>
          <a:bodyPr/>
          <a:lstStyle/>
          <a:p>
            <a:fld id="{301B37E9-FAE6-48CD-94A8-5B2A2DC34583}"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93" name="Title 1"/>
          <p:cNvSpPr>
            <a:spLocks noGrp="1"/>
          </p:cNvSpPr>
          <p:nvPr>
            <p:ph type="title"/>
          </p:nvPr>
        </p:nvSpPr>
        <p:spPr/>
        <p:txBody>
          <a:bodyPr/>
          <a:lstStyle/>
          <a:p>
            <a:r>
              <a:rPr lang="en-US"/>
              <a:t>Click to edit Master title style</a:t>
            </a:r>
            <a:endParaRPr lang="en-IN"/>
          </a:p>
        </p:txBody>
      </p:sp>
      <p:sp>
        <p:nvSpPr>
          <p:cNvPr id="1048694"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5" name="Date Placeholder 3"/>
          <p:cNvSpPr>
            <a:spLocks noGrp="1"/>
          </p:cNvSpPr>
          <p:nvPr>
            <p:ph type="dt" sz="half" idx="10"/>
          </p:nvPr>
        </p:nvSpPr>
        <p:spPr/>
        <p:txBody>
          <a:bodyPr/>
          <a:lstStyle/>
          <a:p>
            <a:fld id="{98CE1260-56B5-49F3-8374-FEB58279DE69}" type="datetimeFigureOut">
              <a:rPr lang="en-IN" smtClean="0"/>
              <a:t>09-04-2024</a:t>
            </a:fld>
            <a:endParaRPr lang="en-IN"/>
          </a:p>
        </p:txBody>
      </p:sp>
      <p:sp>
        <p:nvSpPr>
          <p:cNvPr id="1048696" name="Footer Placeholder 4"/>
          <p:cNvSpPr>
            <a:spLocks noGrp="1"/>
          </p:cNvSpPr>
          <p:nvPr>
            <p:ph type="ftr" sz="quarter" idx="11"/>
          </p:nvPr>
        </p:nvSpPr>
        <p:spPr/>
        <p:txBody>
          <a:bodyPr/>
          <a:lstStyle/>
          <a:p>
            <a:endParaRPr lang="en-IN"/>
          </a:p>
        </p:txBody>
      </p:sp>
      <p:sp>
        <p:nvSpPr>
          <p:cNvPr id="1048697" name="Slide Number Placeholder 5"/>
          <p:cNvSpPr>
            <a:spLocks noGrp="1"/>
          </p:cNvSpPr>
          <p:nvPr>
            <p:ph type="sldNum" sz="quarter" idx="12"/>
          </p:nvPr>
        </p:nvSpPr>
        <p:spPr/>
        <p:txBody>
          <a:bodyPr/>
          <a:lstStyle/>
          <a:p>
            <a:fld id="{301B37E9-FAE6-48CD-94A8-5B2A2DC3458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77"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78"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9" name="Date Placeholder 3"/>
          <p:cNvSpPr>
            <a:spLocks noGrp="1"/>
          </p:cNvSpPr>
          <p:nvPr>
            <p:ph type="dt" sz="half" idx="10"/>
          </p:nvPr>
        </p:nvSpPr>
        <p:spPr/>
        <p:txBody>
          <a:bodyPr/>
          <a:lstStyle/>
          <a:p>
            <a:fld id="{98CE1260-56B5-49F3-8374-FEB58279DE69}" type="datetimeFigureOut">
              <a:rPr lang="en-IN" smtClean="0"/>
              <a:t>09-04-2024</a:t>
            </a:fld>
            <a:endParaRPr lang="en-IN"/>
          </a:p>
        </p:txBody>
      </p:sp>
      <p:sp>
        <p:nvSpPr>
          <p:cNvPr id="1048680" name="Footer Placeholder 4"/>
          <p:cNvSpPr>
            <a:spLocks noGrp="1"/>
          </p:cNvSpPr>
          <p:nvPr>
            <p:ph type="ftr" sz="quarter" idx="11"/>
          </p:nvPr>
        </p:nvSpPr>
        <p:spPr/>
        <p:txBody>
          <a:bodyPr/>
          <a:lstStyle/>
          <a:p>
            <a:endParaRPr lang="en-IN"/>
          </a:p>
        </p:txBody>
      </p:sp>
      <p:sp>
        <p:nvSpPr>
          <p:cNvPr id="1048681" name="Slide Number Placeholder 5"/>
          <p:cNvSpPr>
            <a:spLocks noGrp="1"/>
          </p:cNvSpPr>
          <p:nvPr>
            <p:ph type="sldNum" sz="quarter" idx="12"/>
          </p:nvPr>
        </p:nvSpPr>
        <p:spPr/>
        <p:txBody>
          <a:bodyPr/>
          <a:lstStyle/>
          <a:p>
            <a:fld id="{301B37E9-FAE6-48CD-94A8-5B2A2DC3458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2" name="Title 1"/>
          <p:cNvSpPr>
            <a:spLocks noGrp="1"/>
          </p:cNvSpPr>
          <p:nvPr>
            <p:ph type="title"/>
          </p:nvPr>
        </p:nvSpPr>
        <p:spPr/>
        <p:txBody>
          <a:bodyPr/>
          <a:lstStyle/>
          <a:p>
            <a:r>
              <a:rPr lang="en-US"/>
              <a:t>Click to edit Master title style</a:t>
            </a:r>
            <a:endParaRPr lang="en-IN"/>
          </a:p>
        </p:txBody>
      </p:sp>
      <p:sp>
        <p:nvSpPr>
          <p:cNvPr id="104868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Date Placeholder 3"/>
          <p:cNvSpPr>
            <a:spLocks noGrp="1"/>
          </p:cNvSpPr>
          <p:nvPr>
            <p:ph type="dt" sz="half" idx="10"/>
          </p:nvPr>
        </p:nvSpPr>
        <p:spPr/>
        <p:txBody>
          <a:bodyPr/>
          <a:lstStyle/>
          <a:p>
            <a:fld id="{98CE1260-56B5-49F3-8374-FEB58279DE69}" type="datetimeFigureOut">
              <a:rPr lang="en-IN" smtClean="0"/>
              <a:t>09-04-2024</a:t>
            </a:fld>
            <a:endParaRPr lang="en-IN"/>
          </a:p>
        </p:txBody>
      </p:sp>
      <p:sp>
        <p:nvSpPr>
          <p:cNvPr id="1048685" name="Footer Placeholder 4"/>
          <p:cNvSpPr>
            <a:spLocks noGrp="1"/>
          </p:cNvSpPr>
          <p:nvPr>
            <p:ph type="ftr" sz="quarter" idx="11"/>
          </p:nvPr>
        </p:nvSpPr>
        <p:spPr/>
        <p:txBody>
          <a:bodyPr/>
          <a:lstStyle/>
          <a:p>
            <a:endParaRPr lang="en-IN"/>
          </a:p>
        </p:txBody>
      </p:sp>
      <p:sp>
        <p:nvSpPr>
          <p:cNvPr id="1048686" name="Slide Number Placeholder 5"/>
          <p:cNvSpPr>
            <a:spLocks noGrp="1"/>
          </p:cNvSpPr>
          <p:nvPr>
            <p:ph type="sldNum" sz="quarter" idx="12"/>
          </p:nvPr>
        </p:nvSpPr>
        <p:spPr/>
        <p:txBody>
          <a:bodyPr/>
          <a:lstStyle/>
          <a:p>
            <a:fld id="{301B37E9-FAE6-48CD-94A8-5B2A2DC3458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98"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99"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048700" name="Date Placeholder 3"/>
          <p:cNvSpPr>
            <a:spLocks noGrp="1"/>
          </p:cNvSpPr>
          <p:nvPr>
            <p:ph type="dt" sz="half" idx="10"/>
          </p:nvPr>
        </p:nvSpPr>
        <p:spPr/>
        <p:txBody>
          <a:bodyPr/>
          <a:lstStyle/>
          <a:p>
            <a:fld id="{98CE1260-56B5-49F3-8374-FEB58279DE69}" type="datetimeFigureOut">
              <a:rPr lang="en-IN" smtClean="0"/>
              <a:t>09-04-2024</a:t>
            </a:fld>
            <a:endParaRPr lang="en-IN"/>
          </a:p>
        </p:txBody>
      </p:sp>
      <p:sp>
        <p:nvSpPr>
          <p:cNvPr id="1048701" name="Footer Placeholder 4"/>
          <p:cNvSpPr>
            <a:spLocks noGrp="1"/>
          </p:cNvSpPr>
          <p:nvPr>
            <p:ph type="ftr" sz="quarter" idx="11"/>
          </p:nvPr>
        </p:nvSpPr>
        <p:spPr/>
        <p:txBody>
          <a:bodyPr/>
          <a:lstStyle/>
          <a:p>
            <a:endParaRPr lang="en-IN"/>
          </a:p>
        </p:txBody>
      </p:sp>
      <p:sp>
        <p:nvSpPr>
          <p:cNvPr id="1048702" name="Slide Number Placeholder 5"/>
          <p:cNvSpPr>
            <a:spLocks noGrp="1"/>
          </p:cNvSpPr>
          <p:nvPr>
            <p:ph type="sldNum" sz="quarter" idx="12"/>
          </p:nvPr>
        </p:nvSpPr>
        <p:spPr/>
        <p:txBody>
          <a:bodyPr/>
          <a:lstStyle/>
          <a:p>
            <a:fld id="{301B37E9-FAE6-48CD-94A8-5B2A2DC3458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03" name="Title 1"/>
          <p:cNvSpPr>
            <a:spLocks noGrp="1"/>
          </p:cNvSpPr>
          <p:nvPr>
            <p:ph type="title"/>
          </p:nvPr>
        </p:nvSpPr>
        <p:spPr/>
        <p:txBody>
          <a:bodyPr/>
          <a:lstStyle/>
          <a:p>
            <a:r>
              <a:rPr lang="en-US"/>
              <a:t>Click to edit Master title style</a:t>
            </a:r>
            <a:endParaRPr lang="en-IN"/>
          </a:p>
        </p:txBody>
      </p:sp>
      <p:sp>
        <p:nvSpPr>
          <p:cNvPr id="1048704"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Date Placeholder 4"/>
          <p:cNvSpPr>
            <a:spLocks noGrp="1"/>
          </p:cNvSpPr>
          <p:nvPr>
            <p:ph type="dt" sz="half" idx="10"/>
          </p:nvPr>
        </p:nvSpPr>
        <p:spPr/>
        <p:txBody>
          <a:bodyPr/>
          <a:lstStyle/>
          <a:p>
            <a:fld id="{98CE1260-56B5-49F3-8374-FEB58279DE69}" type="datetimeFigureOut">
              <a:rPr lang="en-IN" smtClean="0"/>
              <a:t>09-04-2024</a:t>
            </a:fld>
            <a:endParaRPr lang="en-IN"/>
          </a:p>
        </p:txBody>
      </p:sp>
      <p:sp>
        <p:nvSpPr>
          <p:cNvPr id="1048707" name="Footer Placeholder 5"/>
          <p:cNvSpPr>
            <a:spLocks noGrp="1"/>
          </p:cNvSpPr>
          <p:nvPr>
            <p:ph type="ftr" sz="quarter" idx="11"/>
          </p:nvPr>
        </p:nvSpPr>
        <p:spPr/>
        <p:txBody>
          <a:bodyPr/>
          <a:lstStyle/>
          <a:p>
            <a:endParaRPr lang="en-IN"/>
          </a:p>
        </p:txBody>
      </p:sp>
      <p:sp>
        <p:nvSpPr>
          <p:cNvPr id="1048708" name="Slide Number Placeholder 6"/>
          <p:cNvSpPr>
            <a:spLocks noGrp="1"/>
          </p:cNvSpPr>
          <p:nvPr>
            <p:ph type="sldNum" sz="quarter" idx="12"/>
          </p:nvPr>
        </p:nvSpPr>
        <p:spPr/>
        <p:txBody>
          <a:bodyPr/>
          <a:lstStyle/>
          <a:p>
            <a:fld id="{301B37E9-FAE6-48CD-94A8-5B2A2DC3458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09"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710"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11"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13"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Date Placeholder 6"/>
          <p:cNvSpPr>
            <a:spLocks noGrp="1"/>
          </p:cNvSpPr>
          <p:nvPr>
            <p:ph type="dt" sz="half" idx="10"/>
          </p:nvPr>
        </p:nvSpPr>
        <p:spPr/>
        <p:txBody>
          <a:bodyPr/>
          <a:lstStyle/>
          <a:p>
            <a:fld id="{98CE1260-56B5-49F3-8374-FEB58279DE69}" type="datetimeFigureOut">
              <a:rPr lang="en-IN" smtClean="0"/>
              <a:t>09-04-2024</a:t>
            </a:fld>
            <a:endParaRPr lang="en-IN"/>
          </a:p>
        </p:txBody>
      </p:sp>
      <p:sp>
        <p:nvSpPr>
          <p:cNvPr id="1048715" name="Footer Placeholder 7"/>
          <p:cNvSpPr>
            <a:spLocks noGrp="1"/>
          </p:cNvSpPr>
          <p:nvPr>
            <p:ph type="ftr" sz="quarter" idx="11"/>
          </p:nvPr>
        </p:nvSpPr>
        <p:spPr/>
        <p:txBody>
          <a:bodyPr/>
          <a:lstStyle/>
          <a:p>
            <a:endParaRPr lang="en-IN"/>
          </a:p>
        </p:txBody>
      </p:sp>
      <p:sp>
        <p:nvSpPr>
          <p:cNvPr id="1048716" name="Slide Number Placeholder 8"/>
          <p:cNvSpPr>
            <a:spLocks noGrp="1"/>
          </p:cNvSpPr>
          <p:nvPr>
            <p:ph type="sldNum" sz="quarter" idx="12"/>
          </p:nvPr>
        </p:nvSpPr>
        <p:spPr/>
        <p:txBody>
          <a:bodyPr/>
          <a:lstStyle/>
          <a:p>
            <a:fld id="{301B37E9-FAE6-48CD-94A8-5B2A2DC3458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73" name="Title 1"/>
          <p:cNvSpPr>
            <a:spLocks noGrp="1"/>
          </p:cNvSpPr>
          <p:nvPr>
            <p:ph type="title"/>
          </p:nvPr>
        </p:nvSpPr>
        <p:spPr/>
        <p:txBody>
          <a:bodyPr/>
          <a:lstStyle/>
          <a:p>
            <a:r>
              <a:rPr lang="en-US"/>
              <a:t>Click to edit Master title style</a:t>
            </a:r>
            <a:endParaRPr lang="en-IN"/>
          </a:p>
        </p:txBody>
      </p:sp>
      <p:sp>
        <p:nvSpPr>
          <p:cNvPr id="1048674" name="Date Placeholder 2"/>
          <p:cNvSpPr>
            <a:spLocks noGrp="1"/>
          </p:cNvSpPr>
          <p:nvPr>
            <p:ph type="dt" sz="half" idx="10"/>
          </p:nvPr>
        </p:nvSpPr>
        <p:spPr/>
        <p:txBody>
          <a:bodyPr/>
          <a:lstStyle/>
          <a:p>
            <a:fld id="{98CE1260-56B5-49F3-8374-FEB58279DE69}" type="datetimeFigureOut">
              <a:rPr lang="en-IN" smtClean="0"/>
              <a:t>09-04-2024</a:t>
            </a:fld>
            <a:endParaRPr lang="en-IN"/>
          </a:p>
        </p:txBody>
      </p:sp>
      <p:sp>
        <p:nvSpPr>
          <p:cNvPr id="1048675" name="Footer Placeholder 3"/>
          <p:cNvSpPr>
            <a:spLocks noGrp="1"/>
          </p:cNvSpPr>
          <p:nvPr>
            <p:ph type="ftr" sz="quarter" idx="11"/>
          </p:nvPr>
        </p:nvSpPr>
        <p:spPr/>
        <p:txBody>
          <a:bodyPr/>
          <a:lstStyle/>
          <a:p>
            <a:endParaRPr lang="en-IN"/>
          </a:p>
        </p:txBody>
      </p:sp>
      <p:sp>
        <p:nvSpPr>
          <p:cNvPr id="1048676" name="Slide Number Placeholder 4"/>
          <p:cNvSpPr>
            <a:spLocks noGrp="1"/>
          </p:cNvSpPr>
          <p:nvPr>
            <p:ph type="sldNum" sz="quarter" idx="12"/>
          </p:nvPr>
        </p:nvSpPr>
        <p:spPr/>
        <p:txBody>
          <a:bodyPr/>
          <a:lstStyle/>
          <a:p>
            <a:fld id="{301B37E9-FAE6-48CD-94A8-5B2A2DC3458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98CE1260-56B5-49F3-8374-FEB58279DE69}" type="datetimeFigureOut">
              <a:rPr lang="en-IN" smtClean="0"/>
              <a:t>09-04-2024</a:t>
            </a:fld>
            <a:endParaRPr lang="en-IN"/>
          </a:p>
        </p:txBody>
      </p:sp>
      <p:sp>
        <p:nvSpPr>
          <p:cNvPr id="1048582" name="Footer Placeholder 2"/>
          <p:cNvSpPr>
            <a:spLocks noGrp="1"/>
          </p:cNvSpPr>
          <p:nvPr>
            <p:ph type="ftr" sz="quarter" idx="11"/>
          </p:nvPr>
        </p:nvSpPr>
        <p:spPr/>
        <p:txBody>
          <a:bodyPr/>
          <a:lstStyle/>
          <a:p>
            <a:endParaRPr lang="en-IN"/>
          </a:p>
        </p:txBody>
      </p:sp>
      <p:sp>
        <p:nvSpPr>
          <p:cNvPr id="1048583" name="Slide Number Placeholder 3"/>
          <p:cNvSpPr>
            <a:spLocks noGrp="1"/>
          </p:cNvSpPr>
          <p:nvPr>
            <p:ph type="sldNum" sz="quarter" idx="12"/>
          </p:nvPr>
        </p:nvSpPr>
        <p:spPr/>
        <p:txBody>
          <a:bodyPr/>
          <a:lstStyle/>
          <a:p>
            <a:fld id="{301B37E9-FAE6-48CD-94A8-5B2A2DC3458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17"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718"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9"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20" name="Date Placeholder 4"/>
          <p:cNvSpPr>
            <a:spLocks noGrp="1"/>
          </p:cNvSpPr>
          <p:nvPr>
            <p:ph type="dt" sz="half" idx="10"/>
          </p:nvPr>
        </p:nvSpPr>
        <p:spPr/>
        <p:txBody>
          <a:bodyPr/>
          <a:lstStyle/>
          <a:p>
            <a:fld id="{98CE1260-56B5-49F3-8374-FEB58279DE69}" type="datetimeFigureOut">
              <a:rPr lang="en-IN" smtClean="0"/>
              <a:t>09-04-2024</a:t>
            </a:fld>
            <a:endParaRPr lang="en-IN"/>
          </a:p>
        </p:txBody>
      </p:sp>
      <p:sp>
        <p:nvSpPr>
          <p:cNvPr id="1048721" name="Footer Placeholder 5"/>
          <p:cNvSpPr>
            <a:spLocks noGrp="1"/>
          </p:cNvSpPr>
          <p:nvPr>
            <p:ph type="ftr" sz="quarter" idx="11"/>
          </p:nvPr>
        </p:nvSpPr>
        <p:spPr/>
        <p:txBody>
          <a:bodyPr/>
          <a:lstStyle/>
          <a:p>
            <a:endParaRPr lang="en-IN"/>
          </a:p>
        </p:txBody>
      </p:sp>
      <p:sp>
        <p:nvSpPr>
          <p:cNvPr id="1048722" name="Slide Number Placeholder 6"/>
          <p:cNvSpPr>
            <a:spLocks noGrp="1"/>
          </p:cNvSpPr>
          <p:nvPr>
            <p:ph type="sldNum" sz="quarter" idx="12"/>
          </p:nvPr>
        </p:nvSpPr>
        <p:spPr/>
        <p:txBody>
          <a:bodyPr/>
          <a:lstStyle/>
          <a:p>
            <a:fld id="{301B37E9-FAE6-48CD-94A8-5B2A2DC3458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87"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88"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89"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90" name="Date Placeholder 4"/>
          <p:cNvSpPr>
            <a:spLocks noGrp="1"/>
          </p:cNvSpPr>
          <p:nvPr>
            <p:ph type="dt" sz="half" idx="10"/>
          </p:nvPr>
        </p:nvSpPr>
        <p:spPr/>
        <p:txBody>
          <a:bodyPr/>
          <a:lstStyle/>
          <a:p>
            <a:fld id="{98CE1260-56B5-49F3-8374-FEB58279DE69}" type="datetimeFigureOut">
              <a:rPr lang="en-IN" smtClean="0"/>
              <a:t>09-04-2024</a:t>
            </a:fld>
            <a:endParaRPr lang="en-IN"/>
          </a:p>
        </p:txBody>
      </p:sp>
      <p:sp>
        <p:nvSpPr>
          <p:cNvPr id="1048691" name="Footer Placeholder 5"/>
          <p:cNvSpPr>
            <a:spLocks noGrp="1"/>
          </p:cNvSpPr>
          <p:nvPr>
            <p:ph type="ftr" sz="quarter" idx="11"/>
          </p:nvPr>
        </p:nvSpPr>
        <p:spPr/>
        <p:txBody>
          <a:bodyPr/>
          <a:lstStyle/>
          <a:p>
            <a:endParaRPr lang="en-IN"/>
          </a:p>
        </p:txBody>
      </p:sp>
      <p:sp>
        <p:nvSpPr>
          <p:cNvPr id="1048692" name="Slide Number Placeholder 6"/>
          <p:cNvSpPr>
            <a:spLocks noGrp="1"/>
          </p:cNvSpPr>
          <p:nvPr>
            <p:ph type="sldNum" sz="quarter" idx="12"/>
          </p:nvPr>
        </p:nvSpPr>
        <p:spPr/>
        <p:txBody>
          <a:bodyPr/>
          <a:lstStyle/>
          <a:p>
            <a:fld id="{301B37E9-FAE6-48CD-94A8-5B2A2DC3458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09-04-2024</a:t>
            </a:fld>
            <a:endParaRPr lang="en-IN"/>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1048584" name="Rectangle 4"/>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5" name="Rectangle 3"/>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2" name="Picture 2"/>
          <p:cNvPicPr>
            <a:picLocks noChangeAspect="1" noChangeArrowheads="1"/>
          </p:cNvPicPr>
          <p:nvPr/>
        </p:nvPicPr>
        <p:blipFill>
          <a:blip r:embed="rId2"/>
          <a:srcRect/>
          <a:stretch>
            <a:fillRect/>
          </a:stretch>
        </p:blipFill>
        <p:spPr bwMode="auto">
          <a:xfrm>
            <a:off x="4243102" y="925285"/>
            <a:ext cx="3429000" cy="881743"/>
          </a:xfrm>
          <a:prstGeom prst="rect">
            <a:avLst/>
          </a:prstGeom>
          <a:noFill/>
        </p:spPr>
      </p:pic>
      <p:pic>
        <p:nvPicPr>
          <p:cNvPr id="2097153" name="Picture 4"/>
          <p:cNvPicPr>
            <a:picLocks noChangeAspect="1" noChangeArrowheads="1"/>
          </p:cNvPicPr>
          <p:nvPr/>
        </p:nvPicPr>
        <p:blipFill>
          <a:blip r:embed="rId3"/>
          <a:srcRect/>
          <a:stretch>
            <a:fillRect/>
          </a:stretch>
        </p:blipFill>
        <p:spPr bwMode="auto">
          <a:xfrm>
            <a:off x="979714" y="849086"/>
            <a:ext cx="2307772" cy="1262743"/>
          </a:xfrm>
          <a:prstGeom prst="rect">
            <a:avLst/>
          </a:prstGeom>
          <a:noFill/>
        </p:spPr>
      </p:pic>
      <p:pic>
        <p:nvPicPr>
          <p:cNvPr id="2097154" name="Picture 6" descr="A screenshot of a computer  Description automatically generated"/>
          <p:cNvPicPr>
            <a:picLocks noChangeAspect="1"/>
          </p:cNvPicPr>
          <p:nvPr/>
        </p:nvPicPr>
        <p:blipFill rotWithShape="1">
          <a:blip r:embed="rId4"/>
          <a:srcRect l="71716" t="24864" r="19819" b="60390"/>
          <a:stretch>
            <a:fillRect/>
          </a:stretch>
        </p:blipFill>
        <p:spPr>
          <a:xfrm>
            <a:off x="9133114" y="876298"/>
            <a:ext cx="1306286" cy="979715"/>
          </a:xfrm>
          <a:prstGeom prst="rect">
            <a:avLst/>
          </a:prstGeom>
        </p:spPr>
      </p:pic>
      <p:sp>
        <p:nvSpPr>
          <p:cNvPr id="1048586" name="TextBox 7"/>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1048587" name="TextBox 8"/>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48588" name="Rectangle 9"/>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9" name="TextBox 10"/>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048590" name="TextBox 12"/>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048591" name="TextBox 13"/>
          <p:cNvSpPr txBox="1"/>
          <p:nvPr/>
        </p:nvSpPr>
        <p:spPr>
          <a:xfrm>
            <a:off x="1170610" y="5157184"/>
            <a:ext cx="3843842" cy="701041"/>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a:t>
            </a:r>
            <a:r>
              <a:rPr lang="en-US" sz="2000" b="1" dirty="0" smtClean="0">
                <a:latin typeface="Calibri" panose="020F0502020204030204" pitchFamily="34" charset="0"/>
                <a:ea typeface="Calibri" panose="020F0502020204030204" pitchFamily="34" charset="0"/>
                <a:cs typeface="Calibri" panose="020F0502020204030204" pitchFamily="34" charset="0"/>
              </a:rPr>
              <a:t>:</a:t>
            </a:r>
            <a:r>
              <a:rPr lang="en-US" sz="2000" b="1" dirty="0" smtClean="0">
                <a:latin typeface="Calibri" panose="020F0502020204030204" pitchFamily="34" charset="0"/>
                <a:ea typeface="Calibri" panose="020F0502020204030204" pitchFamily="34" charset="0"/>
                <a:cs typeface="Calibri" panose="020F0502020204030204" pitchFamily="34" charset="0"/>
              </a:rPr>
              <a:t>NALINI M</a:t>
            </a:r>
            <a:endParaRPr lang="en-US" sz="2000" b="1" dirty="0" smtClean="0">
              <a:latin typeface="Calibri" panose="020F0502020204030204" pitchFamily="34" charset="0"/>
              <a:ea typeface="Calibri" panose="020F0502020204030204" pitchFamily="34" charset="0"/>
              <a:cs typeface="Calibri" panose="020F0502020204030204" pitchFamily="34" charset="0"/>
            </a:endParaRPr>
          </a:p>
          <a:p>
            <a:r>
              <a:rPr lang="en-US" sz="2000" b="1" dirty="0" smtClean="0">
                <a:latin typeface="Calibri" panose="020F0502020204030204" pitchFamily="34" charset="0"/>
                <a:ea typeface="Calibri" panose="020F0502020204030204" pitchFamily="34" charset="0"/>
                <a:cs typeface="Calibri" panose="020F0502020204030204" pitchFamily="34" charset="0"/>
              </a:rPr>
              <a:t>Student </a:t>
            </a:r>
            <a:r>
              <a:rPr lang="en-US" sz="2000" b="1" dirty="0">
                <a:latin typeface="Calibri" panose="020F0502020204030204" pitchFamily="34" charset="0"/>
                <a:ea typeface="Calibri" panose="020F0502020204030204" pitchFamily="34" charset="0"/>
                <a:cs typeface="Calibri" panose="020F0502020204030204" pitchFamily="34" charset="0"/>
              </a:rPr>
              <a:t>ID : </a:t>
            </a:r>
            <a:r>
              <a:rPr lang="en-US" sz="2000" b="1" dirty="0" smtClean="0">
                <a:latin typeface="Calibri" panose="020F0502020204030204" pitchFamily="34" charset="0"/>
                <a:ea typeface="Calibri" panose="020F0502020204030204" pitchFamily="34" charset="0"/>
                <a:cs typeface="Calibri" panose="020F0502020204030204" pitchFamily="34" charset="0"/>
              </a:rPr>
              <a:t>au613021104111</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048592" name="TextBox 14"/>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048593" name="TextBox 16"/>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048594" name="TextBox 17"/>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39"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0"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65"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41" name="TextBox 2"/>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2097166" name="Picture 8" descr="A screenshot of a computer  Description automatically generated"/>
          <p:cNvPicPr>
            <a:picLocks noChangeAspect="1"/>
          </p:cNvPicPr>
          <p:nvPr/>
        </p:nvPicPr>
        <p:blipFill rotWithShape="1">
          <a:blip r:embed="rId3"/>
          <a:srcRect b="3935"/>
          <a:stretch>
            <a:fillRect/>
          </a:stretch>
        </p:blipFill>
        <p:spPr>
          <a:xfrm>
            <a:off x="805543" y="1687286"/>
            <a:ext cx="10363199" cy="49421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43"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4"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67"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45" name="TextBox 7"/>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2097168" name="Picture 16" descr="A screenshot of a computer  Description automatically generated"/>
          <p:cNvPicPr>
            <a:picLocks noChangeAspect="1"/>
          </p:cNvPicPr>
          <p:nvPr/>
        </p:nvPicPr>
        <p:blipFill rotWithShape="1">
          <a:blip r:embed="rId3"/>
          <a:srcRect b="37255"/>
          <a:stretch>
            <a:fillRect/>
          </a:stretch>
        </p:blipFill>
        <p:spPr>
          <a:xfrm>
            <a:off x="870856" y="1665513"/>
            <a:ext cx="10318253" cy="483325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47"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8"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69"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49" name="TextBox 7"/>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2097170" name="Picture 5"/>
          <p:cNvPicPr>
            <a:picLocks noChangeAspect="1"/>
          </p:cNvPicPr>
          <p:nvPr/>
        </p:nvPicPr>
        <p:blipFill rotWithShape="1">
          <a:blip r:embed="rId3"/>
          <a:srcRect t="4537" r="41774" b="27675"/>
          <a:stretch>
            <a:fillRect/>
          </a:stretch>
        </p:blipFill>
        <p:spPr>
          <a:xfrm>
            <a:off x="2513372" y="1694959"/>
            <a:ext cx="7686542" cy="482382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51"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2"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71"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53" name="TextBox 7"/>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2097172" name="Picture 5" descr="A close-up of a computer screen  Description automatically generated"/>
          <p:cNvPicPr>
            <a:picLocks noChangeAspect="1"/>
          </p:cNvPicPr>
          <p:nvPr/>
        </p:nvPicPr>
        <p:blipFill rotWithShape="1">
          <a:blip r:embed="rId3"/>
          <a:srcRect r="45714" b="37836"/>
          <a:stretch>
            <a:fillRect/>
          </a:stretch>
        </p:blipFill>
        <p:spPr>
          <a:xfrm>
            <a:off x="2514599" y="1823100"/>
            <a:ext cx="6618514" cy="378304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55"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6"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73"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57" name="TextBox 7"/>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1048658" name="TextBox 2"/>
          <p:cNvSpPr txBox="1"/>
          <p:nvPr/>
        </p:nvSpPr>
        <p:spPr>
          <a:xfrm>
            <a:off x="1233773" y="1845903"/>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60"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61"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74"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62" name="TextBox 7"/>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1048663" name="Rectangle 1"/>
          <p:cNvSpPr>
            <a:spLocks noChangeArrowheads="1"/>
          </p:cNvSpPr>
          <p:nvPr/>
        </p:nvSpPr>
        <p:spPr bwMode="auto">
          <a:xfrm>
            <a:off x="1125416" y="1963891"/>
            <a:ext cx="8410470" cy="203132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65"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66"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75"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67" name="TextBox 7"/>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extBox 1"/>
          <p:cNvSpPr txBox="1"/>
          <p:nvPr/>
        </p:nvSpPr>
        <p:spPr>
          <a:xfrm>
            <a:off x="3652157" y="1752601"/>
            <a:ext cx="4887686" cy="92964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1048596" name="Rectangle 2"/>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7" name="Isosceles Triangle 3"/>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8" name="Rectangle 4"/>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9" name="Rectangle 5"/>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0" name="Rectangle: Rounded Corners 6"/>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048601" name="TextBox 7"/>
          <p:cNvSpPr txBox="1"/>
          <p:nvPr/>
        </p:nvSpPr>
        <p:spPr>
          <a:xfrm>
            <a:off x="5285014" y="3898063"/>
            <a:ext cx="1779815" cy="802639"/>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048602" name="TextBox 8"/>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04"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5"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5"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06" name="TextBox 7"/>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1048607" name="TextBox 5"/>
          <p:cNvSpPr txBox="1"/>
          <p:nvPr/>
        </p:nvSpPr>
        <p:spPr>
          <a:xfrm>
            <a:off x="1836173" y="2281442"/>
            <a:ext cx="8570570" cy="2545081"/>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This project aims to develop a feature-rich notes sharing web application using Python and the Django framework. Through an intuitive and customizable interface, users can create, organize, and share notes effortlessly. Leveraging advanced collaboration tools such as real-time editing and commenting, the platform facilitates interactive learning experiences and knowledge exchange. With emphasis on performance optimization and scalability, the application caters to the needs of diverse user communities, from students to professionals.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09"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10"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6"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11" name="TextBox 7"/>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1048612" name="TextBox 5"/>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18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14"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15"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7"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16" name="TextBox 7"/>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1048617" name="TextBox 2"/>
          <p:cNvSpPr txBox="1"/>
          <p:nvPr/>
        </p:nvSpPr>
        <p:spPr>
          <a:xfrm>
            <a:off x="1018690" y="1905506"/>
            <a:ext cx="8069125" cy="2987041"/>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19"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20"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8"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21" name="TextBox 7"/>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1048622" name="TextBox 2"/>
          <p:cNvSpPr txBox="1"/>
          <p:nvPr/>
        </p:nvSpPr>
        <p:spPr>
          <a:xfrm>
            <a:off x="1016233" y="1900231"/>
            <a:ext cx="9535886" cy="2377441"/>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24"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25"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9"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26" name="TextBox 7"/>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2097160" name="Picture 9" descr="A screenshot of a phone  Description automatically generated"/>
          <p:cNvPicPr>
            <a:picLocks noChangeAspect="1"/>
          </p:cNvPicPr>
          <p:nvPr/>
        </p:nvPicPr>
        <p:blipFill rotWithShape="1">
          <a:blip r:embed="rId3"/>
          <a:srcRect l="15786" t="19841" r="14021" b="51904"/>
          <a:stretch>
            <a:fillRect/>
          </a:stretch>
        </p:blipFill>
        <p:spPr>
          <a:xfrm>
            <a:off x="1164772" y="3015343"/>
            <a:ext cx="3418114" cy="2667001"/>
          </a:xfrm>
          <a:prstGeom prst="rect">
            <a:avLst/>
          </a:prstGeom>
        </p:spPr>
      </p:pic>
      <p:pic>
        <p:nvPicPr>
          <p:cNvPr id="2097161" name="Picture 2"/>
          <p:cNvPicPr>
            <a:picLocks noChangeAspect="1" noChangeArrowheads="1"/>
          </p:cNvPicPr>
          <p:nvPr/>
        </p:nvPicPr>
        <p:blipFill>
          <a:blip r:embed="rId4"/>
          <a:srcRect/>
          <a:stretch>
            <a:fillRect/>
          </a:stretch>
        </p:blipFill>
        <p:spPr bwMode="auto">
          <a:xfrm>
            <a:off x="6466114" y="3113314"/>
            <a:ext cx="4190997" cy="2405743"/>
          </a:xfrm>
          <a:prstGeom prst="rect">
            <a:avLst/>
          </a:prstGeom>
          <a:noFill/>
        </p:spPr>
      </p:pic>
      <p:sp>
        <p:nvSpPr>
          <p:cNvPr id="1048627" name="TextBox 10"/>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048628" name="TextBox 11"/>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30"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31"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62"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32" name="TextBox 7"/>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1048633" name="TextBox 2"/>
          <p:cNvSpPr txBox="1"/>
          <p:nvPr/>
        </p:nvSpPr>
        <p:spPr>
          <a:xfrm>
            <a:off x="1149145" y="1963891"/>
            <a:ext cx="7843683" cy="4339650"/>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2000" dirty="0"/>
              <a:t>Results  </a:t>
            </a:r>
            <a:r>
              <a:rPr lang="en-US" sz="2000" dirty="0">
                <a:sym typeface="Wingdings" panose="05000000000000000000" pitchFamily="2" charset="2"/>
              </a:rPr>
              <a:t> next slides</a:t>
            </a:r>
            <a:endParaRPr lang="en-IN" sz="2000" dirty="0"/>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35"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36"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63"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37" name="TextBox 7"/>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2097164" name="Picture 8"/>
          <p:cNvPicPr>
            <a:picLocks noChangeAspect="1"/>
          </p:cNvPicPr>
          <p:nvPr/>
        </p:nvPicPr>
        <p:blipFill rotWithShape="1">
          <a:blip r:embed="rId3"/>
          <a:srcRect b="44364"/>
          <a:stretch>
            <a:fillRect/>
          </a:stretch>
        </p:blipFill>
        <p:spPr>
          <a:xfrm>
            <a:off x="1295754" y="1640817"/>
            <a:ext cx="9535886" cy="3983235"/>
          </a:xfrm>
          <a:prstGeom prst="rect">
            <a:avLst/>
          </a:prstGeom>
          <a:ln>
            <a:solidFill>
              <a:schemeClr val="accent1"/>
            </a:solid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711</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Microsoft account</cp:lastModifiedBy>
  <cp:revision>5</cp:revision>
  <dcterms:created xsi:type="dcterms:W3CDTF">2024-04-07T21:29:47Z</dcterms:created>
  <dcterms:modified xsi:type="dcterms:W3CDTF">2024-04-09T09:00:59Z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8a7cfa62f893471495943a67d7393dba</vt:lpwstr>
  </property>
</Properties>
</file>