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15:46:53.620" v="71" actId="20577"/>
      <pc:docMkLst>
        <pc:docMk/>
      </pc:docMkLst>
      <pc:sldChg chg="modSp mod">
        <pc:chgData name="Anu Shree" userId="0f05e70d01e32c0e" providerId="LiveId" clId="{41E8A3B3-66F7-49E8-A83A-65B0FBAF3EA7}" dt="2024-04-17T15:46:53.620" v="71" actId="20577"/>
        <pc:sldMkLst>
          <pc:docMk/>
          <pc:sldMk cId="953325580" sldId="256"/>
        </pc:sldMkLst>
        <pc:spChg chg="mod">
          <ac:chgData name="Anu Shree" userId="0f05e70d01e32c0e" providerId="LiveId" clId="{41E8A3B3-66F7-49E8-A83A-65B0FBAF3EA7}" dt="2024-04-17T15:46:53.620" v="71"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1.NALINI.</a:t>
            </a:r>
            <a:r>
              <a:rPr lang="en-US" sz="2000" b="1" dirty="0">
                <a:solidFill>
                  <a:schemeClr val="accent1">
                    <a:lumMod val="75000"/>
                  </a:schemeClr>
                </a:solidFill>
                <a:latin typeface="Arial"/>
                <a:cs typeface="Arial"/>
              </a:rPr>
              <a:t>M</a:t>
            </a:r>
          </a:p>
          <a:p>
            <a:r>
              <a:rPr lang="en-US" sz="2000" b="1" dirty="0">
                <a:solidFill>
                  <a:schemeClr val="accent1">
                    <a:lumMod val="75000"/>
                  </a:schemeClr>
                </a:solidFill>
                <a:latin typeface="Arial"/>
                <a:cs typeface="Arial"/>
              </a:rPr>
              <a:t> VIVEKANANDHA COLLEGE OF TECHNOLOGY FOR WOMEN-CIVIL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2024-04-17T15:46:59Z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