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ags/tag5.xml" ContentType="application/vnd.openxmlformats-officedocument.presentationml.tags+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tags/tag6.xml" ContentType="application/vnd.openxmlformats-officedocument.presentationml.tags+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5.xml" ContentType="application/vnd.openxmlformats-officedocument.theme+xml"/>
  <Override PartName="/ppt/tags/tag7.xml" ContentType="application/vnd.openxmlformats-officedocument.presentationml.tags+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6.xml" ContentType="application/vnd.openxmlformats-officedocument.theme+xml"/>
  <Override PartName="/ppt/tags/tag8.xml" ContentType="application/vnd.openxmlformats-officedocument.presentationml.tags+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7.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heme/theme8.xml" ContentType="application/vnd.openxmlformats-officedocument.theme+xml"/>
  <Override PartName="/ppt/notesSlides/notesSlide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xml" ContentType="application/vnd.openxmlformats-officedocument.presentationml.notesSlide+xml"/>
  <Override PartName="/ppt/tags/tag22.xml" ContentType="application/vnd.openxmlformats-officedocument.presentationml.tag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724" r:id="rId5"/>
    <p:sldMasterId id="2147483767" r:id="rId6"/>
    <p:sldMasterId id="2147483801" r:id="rId7"/>
    <p:sldMasterId id="2147483814" r:id="rId8"/>
    <p:sldMasterId id="2147483827" r:id="rId9"/>
    <p:sldMasterId id="2147483839" r:id="rId10"/>
  </p:sldMasterIdLst>
  <p:notesMasterIdLst>
    <p:notesMasterId r:id="rId23"/>
  </p:notesMasterIdLst>
  <p:sldIdLst>
    <p:sldId id="481" r:id="rId11"/>
    <p:sldId id="501" r:id="rId12"/>
    <p:sldId id="2145706868" r:id="rId13"/>
    <p:sldId id="2264" r:id="rId14"/>
    <p:sldId id="488" r:id="rId15"/>
    <p:sldId id="2145706862" r:id="rId16"/>
    <p:sldId id="2145706865" r:id="rId17"/>
    <p:sldId id="498" r:id="rId18"/>
    <p:sldId id="504" r:id="rId19"/>
    <p:sldId id="506" r:id="rId20"/>
    <p:sldId id="2145706867" r:id="rId21"/>
    <p:sldId id="2145706870" r:id="rId22"/>
  </p:sldIdLst>
  <p:sldSz cx="9144000" cy="6858000" type="screen4x3"/>
  <p:notesSz cx="7010400" cy="9296400"/>
  <p:custDataLst>
    <p:tags r:id="rId2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DB7EB30-6F91-7132-55A8-BFD678EDEF08}" name="Manthri, ShivaShankar (EXT)" initials="MS(" userId="S::EOKDM@ascensia.net::2b1d61ff-5308-4814-925a-541950cb481b" providerId="AD"/>
  <p188:author id="{7CA62B72-4F1D-8F4F-AEDA-8250A6AEC1CA}" name="Goldy, Amy" initials="GA" userId="S::mlxwc@ascensia.net::eb67a20a-874c-4d9d-b821-cae4d48efee4" providerId="AD"/>
  <p188:author id="{9720E382-2F88-9F67-4642-2A3A2911E748}" name="Lieber, Harris" initials="HL" userId="S::MMDDK@ascensia.net::b987236a-0197-4b01-9485-f180b5a17b72" providerId="AD"/>
  <p188:author id="{473B2793-9BAF-1092-1227-FF307C7279BF}" name="Goldy, Amy" initials="GA" userId="S::MLXWC@ascensia.net::eb67a20a-874c-4d9d-b821-cae4d48efee4" providerId="AD"/>
  <p188:author id="{9C9982C4-2B1B-44C6-D160-0952A1F6F05C}" name="Kotta, Sri Ram Murthy" initials="KM" userId="S::mlihj@ascensia.net::df9d23b0-eb45-41a2-96a4-cbe2f8cc66a5" providerId="AD"/>
  <p188:author id="{F8FB7FF2-9C76-5481-26CE-073D12D2F679}" name="Kotta, Sri Ram Murthy" initials="KSRM" userId="S::MLIHJ@ascensia.net::df9d23b0-eb45-41a2-96a4-cbe2f8cc66a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676767"/>
    <a:srgbClr val="4D20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0058CD-0991-4DE4-95C7-B8D92D2C077F}" v="45" dt="2024-08-09T17:32:17.773"/>
    <p1510:client id="{236B445E-D9C9-1A76-371F-6F0BDD906BF3}" v="324" dt="2024-08-09T17:56:20.567"/>
    <p1510:client id="{5A0EFCA1-96CE-9C86-8BB4-79EA850349B1}" v="2" dt="2024-08-09T12:22:07.034"/>
    <p1510:client id="{5C0255C5-70FE-4DDD-82BE-6D8F81E7FC61}" v="97" dt="2024-08-09T12:42:40.177"/>
    <p1510:client id="{83C43F35-0B7A-0DBA-8B8C-38EAD318BF00}" v="1" dt="2024-08-09T12:44:58.069"/>
    <p1510:client id="{9F64D94D-6C8C-474A-B36C-DE1E249FBD57}" v="41" dt="2024-08-09T17:44:31.841"/>
    <p1510:client id="{AD3E6693-7482-4F8F-9761-6E7CC9BBABC7}" v="707" dt="2024-08-09T17:06:29.629"/>
    <p1510:client id="{EE25EB82-282C-B55F-E0D1-241CD725212A}" v="45" dt="2024-08-09T12:49:11.9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13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Master" Target="slideMasters/slideMaster7.xml"/><Relationship Id="rId19" Type="http://schemas.openxmlformats.org/officeDocument/2006/relationships/slide" Target="slides/slide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theme" Target="theme/theme1.xml"/><Relationship Id="rId3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391FC419-4759-431C-8413-E37AE617514F}" type="datetimeFigureOut">
              <a:rPr lang="en-US" smtClean="0"/>
              <a:t>8/14/2024</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D76609D-A07D-40F6-B364-69F4D506D767}" type="slidenum">
              <a:rPr lang="en-US" smtClean="0"/>
              <a:t>‹#›</a:t>
            </a:fld>
            <a:endParaRPr lang="en-US"/>
          </a:p>
        </p:txBody>
      </p:sp>
    </p:spTree>
    <p:extLst>
      <p:ext uri="{BB962C8B-B14F-4D97-AF65-F5344CB8AC3E}">
        <p14:creationId xmlns:p14="http://schemas.microsoft.com/office/powerpoint/2010/main" val="741385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3D871801-BA37-4FB7-BE3E-C5FED2F59875}" type="slidenum">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3376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52073" eaLnBrk="1" fontAlgn="auto" latinLnBrk="0" hangingPunct="1">
              <a:lnSpc>
                <a:spcPct val="100000"/>
              </a:lnSpc>
              <a:spcBef>
                <a:spcPts val="0"/>
              </a:spcBef>
              <a:spcAft>
                <a:spcPts val="0"/>
              </a:spcAft>
              <a:buClrTx/>
              <a:buSzTx/>
              <a:buFontTx/>
              <a:buNone/>
              <a:tabLst/>
              <a:defRPr/>
            </a:pPr>
            <a:fld id="{5699218F-1DA8-4D15-BEB0-BBB239A524BF}" type="slidenum">
              <a:rPr kumimoji="0" lang="en-US" sz="1900" b="0" i="0" u="none" strike="noStrike" kern="0" cap="none" spc="0" normalizeH="0" baseline="0" noProof="0">
                <a:ln>
                  <a:noFill/>
                </a:ln>
                <a:solidFill>
                  <a:sysClr val="windowText" lastClr="000000"/>
                </a:solidFill>
                <a:effectLst/>
                <a:uLnTx/>
                <a:uFillTx/>
              </a:rPr>
              <a:pPr marL="0" marR="0" lvl="0" indent="0" defTabSz="952073" eaLnBrk="1" fontAlgn="auto" latinLnBrk="0" hangingPunct="1">
                <a:lnSpc>
                  <a:spcPct val="100000"/>
                </a:lnSpc>
                <a:spcBef>
                  <a:spcPts val="0"/>
                </a:spcBef>
                <a:spcAft>
                  <a:spcPts val="0"/>
                </a:spcAft>
                <a:buClrTx/>
                <a:buSzTx/>
                <a:buFontTx/>
                <a:buNone/>
                <a:tabLst/>
                <a:defRPr/>
              </a:pPr>
              <a:t>8</a:t>
            </a:fld>
            <a:endParaRPr kumimoji="0" lang="en-US" sz="19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5905874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 Option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707804"/>
            <a:ext cx="7772400" cy="1993822"/>
          </a:xfrm>
        </p:spPr>
        <p:txBody>
          <a:bodyPr anchor="b">
            <a:normAutofit/>
          </a:bodyPr>
          <a:lstStyle>
            <a:lvl1pPr algn="l">
              <a:defRPr sz="4400" b="1" spc="300" baseline="0">
                <a:solidFill>
                  <a:schemeClr val="bg2"/>
                </a:solidFill>
                <a:latin typeface="+mj-lt"/>
              </a:defRPr>
            </a:lvl1pPr>
          </a:lstStyle>
          <a:p>
            <a:r>
              <a:rPr lang="en-US" noProof="0"/>
              <a:t>MASTER TITLE LAYOUT</a:t>
            </a:r>
            <a:br>
              <a:rPr lang="en-US" noProof="0"/>
            </a:br>
            <a:r>
              <a:rPr lang="en-US" noProof="0"/>
              <a:t>OPTION 1</a:t>
            </a:r>
            <a:br>
              <a:rPr lang="en-US" noProof="0"/>
            </a:br>
            <a:r>
              <a:rPr lang="en-US" noProof="0"/>
              <a:t>CLICK TO EDIT</a:t>
            </a:r>
          </a:p>
        </p:txBody>
      </p:sp>
      <p:sp>
        <p:nvSpPr>
          <p:cNvPr id="3" name="Subtitle 2"/>
          <p:cNvSpPr>
            <a:spLocks noGrp="1"/>
          </p:cNvSpPr>
          <p:nvPr>
            <p:ph type="subTitle" idx="1" hasCustomPrompt="1"/>
          </p:nvPr>
        </p:nvSpPr>
        <p:spPr>
          <a:xfrm>
            <a:off x="685800" y="4876296"/>
            <a:ext cx="7772400" cy="657299"/>
          </a:xfrm>
        </p:spPr>
        <p:txBody>
          <a:bodyP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Name, Date, Place</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300" y="673561"/>
            <a:ext cx="1227640" cy="1178495"/>
          </a:xfrm>
          <a:prstGeom prst="rect">
            <a:avLst/>
          </a:prstGeom>
        </p:spPr>
      </p:pic>
      <p:sp>
        <p:nvSpPr>
          <p:cNvPr id="7" name="Rectangle 6"/>
          <p:cNvSpPr/>
          <p:nvPr userDrawn="1"/>
        </p:nvSpPr>
        <p:spPr>
          <a:xfrm>
            <a:off x="632705" y="6525969"/>
            <a:ext cx="1455848" cy="246221"/>
          </a:xfrm>
          <a:prstGeom prst="rect">
            <a:avLst/>
          </a:prstGeom>
        </p:spPr>
        <p:txBody>
          <a:bodyPr wrap="none">
            <a:spAutoFit/>
          </a:bodyPr>
          <a:lstStyle/>
          <a:p>
            <a:pPr algn="l"/>
            <a:r>
              <a:rPr lang="en-US" sz="1000" noProof="0">
                <a:solidFill>
                  <a:schemeClr val="accent4"/>
                </a:solidFill>
              </a:rPr>
              <a:t>Company Confidential</a:t>
            </a:r>
          </a:p>
        </p:txBody>
      </p:sp>
    </p:spTree>
    <p:extLst>
      <p:ext uri="{BB962C8B-B14F-4D97-AF65-F5344CB8AC3E}">
        <p14:creationId xmlns:p14="http://schemas.microsoft.com/office/powerpoint/2010/main" val="3635727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Image - Option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436550"/>
            <a:ext cx="7886700" cy="1363068"/>
          </a:xfrm>
        </p:spPr>
        <p:txBody>
          <a:bodyPr anchor="b"/>
          <a:lstStyle>
            <a:lvl1pPr>
              <a:defRPr b="1">
                <a:solidFill>
                  <a:srgbClr val="531963"/>
                </a:solidFill>
                <a:latin typeface="+mj-lt"/>
              </a:defRPr>
            </a:lvl1pPr>
          </a:lstStyle>
          <a:p>
            <a:r>
              <a:rPr lang="en-US" noProof="0"/>
              <a:t>CLICK TO EDIT TITLE </a:t>
            </a:r>
            <a:br>
              <a:rPr lang="en-US" noProof="0"/>
            </a:br>
            <a:r>
              <a:rPr lang="en-US" noProof="0"/>
              <a:t>OPTION 4</a:t>
            </a:r>
          </a:p>
        </p:txBody>
      </p:sp>
      <p:sp>
        <p:nvSpPr>
          <p:cNvPr id="3" name="Content Placeholder 2"/>
          <p:cNvSpPr>
            <a:spLocks noGrp="1"/>
          </p:cNvSpPr>
          <p:nvPr>
            <p:ph idx="1"/>
          </p:nvPr>
        </p:nvSpPr>
        <p:spPr>
          <a:xfrm>
            <a:off x="628649" y="2011680"/>
            <a:ext cx="7886701" cy="1946787"/>
          </a:xfrm>
        </p:spPr>
        <p:txBody>
          <a:bodyPr/>
          <a:lstStyle>
            <a:lvl1pPr marL="216000" indent="-216000">
              <a:lnSpc>
                <a:spcPct val="100000"/>
              </a:lnSpc>
              <a:spcBef>
                <a:spcPts val="1200"/>
              </a:spcBef>
              <a:buClr>
                <a:schemeClr val="bg1"/>
              </a:buClr>
              <a:buSzPct val="90000"/>
              <a:buFont typeface="Arial" panose="020B0604020202020204" pitchFamily="34" charset="0"/>
              <a:buChar char="•"/>
              <a:defRPr>
                <a:solidFill>
                  <a:schemeClr val="tx2"/>
                </a:solidFill>
              </a:defRPr>
            </a:lvl1pPr>
            <a:lvl2pPr marL="685800" indent="-228600">
              <a:lnSpc>
                <a:spcPct val="100000"/>
              </a:lnSpc>
              <a:spcBef>
                <a:spcPts val="900"/>
              </a:spcBef>
              <a:buClr>
                <a:srgbClr val="5EC8D0"/>
              </a:buClr>
              <a:buSzPct val="90000"/>
              <a:buFont typeface="Arial" panose="020B0604020202020204" pitchFamily="34" charset="0"/>
              <a:buChar char="–"/>
              <a:defRPr sz="2000">
                <a:solidFill>
                  <a:schemeClr val="tx2"/>
                </a:solidFill>
              </a:defRPr>
            </a:lvl2pPr>
            <a:lvl3pPr marL="1143000" indent="-228600">
              <a:lnSpc>
                <a:spcPct val="100000"/>
              </a:lnSpc>
              <a:spcBef>
                <a:spcPts val="600"/>
              </a:spcBef>
              <a:buClr>
                <a:srgbClr val="5EC8D0"/>
              </a:buClr>
              <a:buSzPct val="90000"/>
              <a:buFont typeface="Arial" panose="020B0604020202020204" pitchFamily="34" charset="0"/>
              <a:buChar char="–"/>
              <a:defRPr sz="1600">
                <a:solidFill>
                  <a:schemeClr val="tx2"/>
                </a:solidFill>
              </a:defRPr>
            </a:lvl3pPr>
            <a:lvl4pPr marL="1600200" indent="-228600">
              <a:lnSpc>
                <a:spcPct val="100000"/>
              </a:lnSpc>
              <a:spcBef>
                <a:spcPts val="300"/>
              </a:spcBef>
              <a:buClr>
                <a:srgbClr val="5EC8D0"/>
              </a:buClr>
              <a:buSzPct val="90000"/>
              <a:buFont typeface="Arial" panose="020B0604020202020204" pitchFamily="34" charset="0"/>
              <a:buChar char="–"/>
              <a:defRPr sz="1200">
                <a:solidFill>
                  <a:schemeClr val="tx2"/>
                </a:solidFill>
              </a:defRPr>
            </a:lvl4pPr>
            <a:lvl5pPr marL="2057400" indent="-228600">
              <a:lnSpc>
                <a:spcPct val="100000"/>
              </a:lnSpc>
              <a:spcBef>
                <a:spcPts val="0"/>
              </a:spcBef>
              <a:buClr>
                <a:srgbClr val="5EC8D0"/>
              </a:buClr>
              <a:buSzPct val="90000"/>
              <a:buFont typeface="Arial" panose="020B0604020202020204" pitchFamily="34" charset="0"/>
              <a:buChar char="–"/>
              <a:defRPr sz="10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4"/>
          <p:cNvSpPr>
            <a:spLocks noGrp="1"/>
          </p:cNvSpPr>
          <p:nvPr>
            <p:ph type="pic" sz="quarter" idx="10"/>
          </p:nvPr>
        </p:nvSpPr>
        <p:spPr>
          <a:xfrm>
            <a:off x="2436435" y="4117750"/>
            <a:ext cx="3934868" cy="2224056"/>
          </a:xfrm>
          <a:prstGeom prst="round1Rect">
            <a:avLst>
              <a:gd name="adj" fmla="val 12206"/>
            </a:avLst>
          </a:prstGeom>
          <a:solidFill>
            <a:schemeClr val="bg2"/>
          </a:solidFill>
          <a:effectLst>
            <a:outerShdw blurRad="203200" dist="38100" dir="2700000" algn="tl" rotWithShape="0">
              <a:prstClr val="black">
                <a:alpha val="13000"/>
              </a:prstClr>
            </a:outerShdw>
          </a:effectLst>
        </p:spPr>
        <p:txBody>
          <a:bodyPr/>
          <a:lstStyle/>
          <a:p>
            <a:r>
              <a:rPr lang="en-US" noProof="0"/>
              <a:t>Click icon to add picture</a:t>
            </a:r>
          </a:p>
        </p:txBody>
      </p:sp>
    </p:spTree>
    <p:extLst>
      <p:ext uri="{BB962C8B-B14F-4D97-AF65-F5344CB8AC3E}">
        <p14:creationId xmlns:p14="http://schemas.microsoft.com/office/powerpoint/2010/main" val="4290388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649288" y="631825"/>
            <a:ext cx="7710487" cy="3946525"/>
          </a:xfrm>
        </p:spPr>
        <p:txBody>
          <a:bodyPr anchor="b">
            <a:normAutofit/>
          </a:bodyPr>
          <a:lstStyle>
            <a:lvl1pPr marL="0" indent="0">
              <a:lnSpc>
                <a:spcPct val="120000"/>
              </a:lnSpc>
              <a:buNone/>
              <a:defRPr sz="3200" b="1" spc="300">
                <a:solidFill>
                  <a:schemeClr val="bg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„PLACE QUOTE HERE”</a:t>
            </a:r>
          </a:p>
        </p:txBody>
      </p:sp>
      <p:sp>
        <p:nvSpPr>
          <p:cNvPr id="5" name="Picture Placeholder 4"/>
          <p:cNvSpPr>
            <a:spLocks noGrp="1"/>
          </p:cNvSpPr>
          <p:nvPr>
            <p:ph type="pic" sz="quarter" idx="11"/>
          </p:nvPr>
        </p:nvSpPr>
        <p:spPr>
          <a:xfrm>
            <a:off x="743672" y="4730750"/>
            <a:ext cx="708025" cy="708025"/>
          </a:xfrm>
          <a:prstGeom prst="round1Rect">
            <a:avLst/>
          </a:prstGeom>
        </p:spPr>
        <p:txBody>
          <a:bodyPr>
            <a:normAutofit/>
          </a:bodyPr>
          <a:lstStyle>
            <a:lvl1pPr marL="0" indent="0">
              <a:buNone/>
              <a:defRPr sz="1200"/>
            </a:lvl1pPr>
          </a:lstStyle>
          <a:p>
            <a:r>
              <a:rPr lang="en-US" noProof="0"/>
              <a:t>Click icon to add picture</a:t>
            </a:r>
          </a:p>
        </p:txBody>
      </p:sp>
      <p:sp>
        <p:nvSpPr>
          <p:cNvPr id="7" name="Text Placeholder 6"/>
          <p:cNvSpPr>
            <a:spLocks noGrp="1"/>
          </p:cNvSpPr>
          <p:nvPr>
            <p:ph type="body" sz="quarter" idx="12" hasCustomPrompt="1"/>
          </p:nvPr>
        </p:nvSpPr>
        <p:spPr>
          <a:xfrm>
            <a:off x="1533525" y="4730750"/>
            <a:ext cx="5575300" cy="708025"/>
          </a:xfrm>
        </p:spPr>
        <p:txBody>
          <a:bodyPr anchor="ctr">
            <a:noAutofit/>
          </a:bodyPr>
          <a:lstStyle>
            <a:lvl1pPr marL="0" indent="0">
              <a:spcBef>
                <a:spcPts val="0"/>
              </a:spcBef>
              <a:buNone/>
              <a:defRPr sz="1600" spc="300">
                <a:solidFill>
                  <a:schemeClr val="bg1"/>
                </a:solidFill>
                <a:latin typeface="+mj-lt"/>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noProof="0"/>
              <a:t>NAME AND </a:t>
            </a:r>
            <a:br>
              <a:rPr lang="en-US" noProof="0"/>
            </a:br>
            <a:r>
              <a:rPr lang="en-US" noProof="0"/>
              <a:t>SURNAME HERE</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b="32109"/>
          <a:stretch/>
        </p:blipFill>
        <p:spPr>
          <a:xfrm>
            <a:off x="215444" y="6423181"/>
            <a:ext cx="456224" cy="297339"/>
          </a:xfrm>
          <a:prstGeom prst="rect">
            <a:avLst/>
          </a:prstGeom>
        </p:spPr>
      </p:pic>
    </p:spTree>
    <p:extLst>
      <p:ext uri="{BB962C8B-B14F-4D97-AF65-F5344CB8AC3E}">
        <p14:creationId xmlns:p14="http://schemas.microsoft.com/office/powerpoint/2010/main" val="256437766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hank You Page">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08038" y="3160972"/>
            <a:ext cx="7304087" cy="1741392"/>
          </a:xfrm>
        </p:spPr>
        <p:txBody>
          <a:bodyPr>
            <a:normAutofit/>
          </a:bodyPr>
          <a:lstStyle>
            <a:lvl1pPr marL="0" indent="0" algn="ctr">
              <a:buNone/>
              <a:defRPr sz="2000">
                <a:solidFill>
                  <a:schemeClr val="tx2"/>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noProof="0"/>
              <a:t>Additional text if needed</a:t>
            </a:r>
          </a:p>
        </p:txBody>
      </p:sp>
      <p:sp>
        <p:nvSpPr>
          <p:cNvPr id="5" name="TextBox 4"/>
          <p:cNvSpPr txBox="1"/>
          <p:nvPr userDrawn="1"/>
        </p:nvSpPr>
        <p:spPr>
          <a:xfrm>
            <a:off x="0" y="2052976"/>
            <a:ext cx="9144000" cy="1107996"/>
          </a:xfrm>
          <a:prstGeom prst="rect">
            <a:avLst/>
          </a:prstGeom>
          <a:noFill/>
        </p:spPr>
        <p:txBody>
          <a:bodyPr wrap="square" rtlCol="0">
            <a:spAutoFit/>
          </a:bodyPr>
          <a:lstStyle/>
          <a:p>
            <a:pPr algn="ctr"/>
            <a:r>
              <a:rPr lang="en-US" sz="6600" b="1" spc="600" noProof="0">
                <a:solidFill>
                  <a:schemeClr val="tx1"/>
                </a:solidFill>
                <a:latin typeface="+mj-lt"/>
              </a:rPr>
              <a:t>THANK</a:t>
            </a:r>
            <a:r>
              <a:rPr lang="en-US" sz="6600" b="1" spc="600" baseline="0" noProof="0">
                <a:solidFill>
                  <a:schemeClr val="tx1"/>
                </a:solidFill>
                <a:latin typeface="+mj-lt"/>
              </a:rPr>
              <a:t> YOU</a:t>
            </a:r>
            <a:endParaRPr lang="en-US" sz="6600" b="1" spc="600" noProof="0">
              <a:solidFill>
                <a:schemeClr val="tx1"/>
              </a:solidFill>
              <a:latin typeface="+mj-lt"/>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58179" y="5001011"/>
            <a:ext cx="1227640" cy="1178495"/>
          </a:xfrm>
          <a:prstGeom prst="rect">
            <a:avLst/>
          </a:prstGeom>
        </p:spPr>
      </p:pic>
    </p:spTree>
    <p:extLst>
      <p:ext uri="{BB962C8B-B14F-4D97-AF65-F5344CB8AC3E}">
        <p14:creationId xmlns:p14="http://schemas.microsoft.com/office/powerpoint/2010/main" val="788043777"/>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with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4741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Slide -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9560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 Slide - Purpl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7625089"/>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Title Slide - Option 3">
    <p:bg>
      <p:bgRef idx="1001">
        <a:schemeClr val="bg1"/>
      </p:bgRef>
    </p:bg>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5592588" y="-5938"/>
            <a:ext cx="3551412" cy="6863789"/>
          </a:xfrm>
          <a:custGeom>
            <a:avLst/>
            <a:gdLst>
              <a:gd name="connsiteX0" fmla="*/ 0 w 3545512"/>
              <a:gd name="connsiteY0" fmla="*/ 0 h 6863789"/>
              <a:gd name="connsiteX1" fmla="*/ 3545512 w 3545512"/>
              <a:gd name="connsiteY1" fmla="*/ 0 h 6863789"/>
              <a:gd name="connsiteX2" fmla="*/ 3545512 w 3545512"/>
              <a:gd name="connsiteY2" fmla="*/ 6863789 h 6863789"/>
              <a:gd name="connsiteX3" fmla="*/ 0 w 3545512"/>
              <a:gd name="connsiteY3" fmla="*/ 6863789 h 6863789"/>
              <a:gd name="connsiteX4" fmla="*/ 0 w 3545512"/>
              <a:gd name="connsiteY4" fmla="*/ 0 h 6863789"/>
              <a:gd name="connsiteX0" fmla="*/ 5900 w 3551412"/>
              <a:gd name="connsiteY0" fmla="*/ 0 h 6863789"/>
              <a:gd name="connsiteX1" fmla="*/ 3551412 w 3551412"/>
              <a:gd name="connsiteY1" fmla="*/ 0 h 6863789"/>
              <a:gd name="connsiteX2" fmla="*/ 3551412 w 3551412"/>
              <a:gd name="connsiteY2" fmla="*/ 6863789 h 6863789"/>
              <a:gd name="connsiteX3" fmla="*/ 5900 w 3551412"/>
              <a:gd name="connsiteY3" fmla="*/ 6863789 h 6863789"/>
              <a:gd name="connsiteX4" fmla="*/ 0 w 3551412"/>
              <a:gd name="connsiteY4" fmla="*/ 6265153 h 6863789"/>
              <a:gd name="connsiteX5" fmla="*/ 5900 w 3551412"/>
              <a:gd name="connsiteY5" fmla="*/ 0 h 6863789"/>
              <a:gd name="connsiteX0" fmla="*/ 5900 w 3551412"/>
              <a:gd name="connsiteY0" fmla="*/ 0 h 6863789"/>
              <a:gd name="connsiteX1" fmla="*/ 3551412 w 3551412"/>
              <a:gd name="connsiteY1" fmla="*/ 0 h 6863789"/>
              <a:gd name="connsiteX2" fmla="*/ 3551412 w 3551412"/>
              <a:gd name="connsiteY2" fmla="*/ 6863789 h 6863789"/>
              <a:gd name="connsiteX3" fmla="*/ 519144 w 3551412"/>
              <a:gd name="connsiteY3" fmla="*/ 6863789 h 6863789"/>
              <a:gd name="connsiteX4" fmla="*/ 0 w 3551412"/>
              <a:gd name="connsiteY4" fmla="*/ 6265153 h 6863789"/>
              <a:gd name="connsiteX5" fmla="*/ 5900 w 3551412"/>
              <a:gd name="connsiteY5" fmla="*/ 0 h 6863789"/>
              <a:gd name="connsiteX0" fmla="*/ 5900 w 3551412"/>
              <a:gd name="connsiteY0" fmla="*/ 0 h 6863789"/>
              <a:gd name="connsiteX1" fmla="*/ 3551412 w 3551412"/>
              <a:gd name="connsiteY1" fmla="*/ 0 h 6863789"/>
              <a:gd name="connsiteX2" fmla="*/ 3551412 w 3551412"/>
              <a:gd name="connsiteY2" fmla="*/ 6863789 h 6863789"/>
              <a:gd name="connsiteX3" fmla="*/ 519144 w 3551412"/>
              <a:gd name="connsiteY3" fmla="*/ 6863789 h 6863789"/>
              <a:gd name="connsiteX4" fmla="*/ 0 w 3551412"/>
              <a:gd name="connsiteY4" fmla="*/ 6265153 h 6863789"/>
              <a:gd name="connsiteX5" fmla="*/ 5900 w 3551412"/>
              <a:gd name="connsiteY5" fmla="*/ 0 h 6863789"/>
              <a:gd name="connsiteX0" fmla="*/ 5900 w 3551412"/>
              <a:gd name="connsiteY0" fmla="*/ 0 h 6863789"/>
              <a:gd name="connsiteX1" fmla="*/ 3551412 w 3551412"/>
              <a:gd name="connsiteY1" fmla="*/ 0 h 6863789"/>
              <a:gd name="connsiteX2" fmla="*/ 3551412 w 3551412"/>
              <a:gd name="connsiteY2" fmla="*/ 6863789 h 6863789"/>
              <a:gd name="connsiteX3" fmla="*/ 519144 w 3551412"/>
              <a:gd name="connsiteY3" fmla="*/ 6863789 h 6863789"/>
              <a:gd name="connsiteX4" fmla="*/ 0 w 3551412"/>
              <a:gd name="connsiteY4" fmla="*/ 6265153 h 6863789"/>
              <a:gd name="connsiteX5" fmla="*/ 5900 w 3551412"/>
              <a:gd name="connsiteY5" fmla="*/ 0 h 6863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51412" h="6863789">
                <a:moveTo>
                  <a:pt x="5900" y="0"/>
                </a:moveTo>
                <a:lnTo>
                  <a:pt x="3551412" y="0"/>
                </a:lnTo>
                <a:lnTo>
                  <a:pt x="3551412" y="6863789"/>
                </a:lnTo>
                <a:lnTo>
                  <a:pt x="519144" y="6863789"/>
                </a:lnTo>
                <a:cubicBezTo>
                  <a:pt x="157316" y="6858923"/>
                  <a:pt x="1967" y="6564987"/>
                  <a:pt x="0" y="6265153"/>
                </a:cubicBezTo>
                <a:cubicBezTo>
                  <a:pt x="1967" y="4176769"/>
                  <a:pt x="3933" y="2088384"/>
                  <a:pt x="5900" y="0"/>
                </a:cubicBezTo>
                <a:close/>
              </a:path>
            </a:pathLst>
          </a:custGeom>
          <a:solidFill>
            <a:schemeClr val="tx1"/>
          </a:solidFill>
        </p:spPr>
        <p:txBody>
          <a:bodyPr/>
          <a:lstStyle/>
          <a:p>
            <a:r>
              <a:rPr lang="en-US"/>
              <a:t>Click icon to add picture</a:t>
            </a:r>
          </a:p>
        </p:txBody>
      </p:sp>
      <p:sp>
        <p:nvSpPr>
          <p:cNvPr id="2" name="Title 1"/>
          <p:cNvSpPr>
            <a:spLocks noGrp="1"/>
          </p:cNvSpPr>
          <p:nvPr>
            <p:ph type="ctrTitle" hasCustomPrompt="1"/>
          </p:nvPr>
        </p:nvSpPr>
        <p:spPr>
          <a:xfrm>
            <a:off x="685800" y="2654710"/>
            <a:ext cx="4647217" cy="2241594"/>
          </a:xfrm>
        </p:spPr>
        <p:txBody>
          <a:bodyPr anchor="b">
            <a:normAutofit/>
          </a:bodyPr>
          <a:lstStyle>
            <a:lvl1pPr algn="l">
              <a:defRPr sz="4000" b="1" spc="300" baseline="0">
                <a:solidFill>
                  <a:schemeClr val="tx2"/>
                </a:solidFill>
                <a:latin typeface="+mj-lt"/>
              </a:defRPr>
            </a:lvl1pPr>
          </a:lstStyle>
          <a:p>
            <a:r>
              <a:rPr lang="en-US" noProof="0"/>
              <a:t>MASTER TITLE LAYOUT</a:t>
            </a:r>
            <a:br>
              <a:rPr lang="en-US" noProof="0"/>
            </a:br>
            <a:r>
              <a:rPr lang="en-US" noProof="0"/>
              <a:t>OPTION 3</a:t>
            </a:r>
            <a:br>
              <a:rPr lang="en-US" noProof="0"/>
            </a:br>
            <a:r>
              <a:rPr lang="en-US" noProof="0"/>
              <a:t>CLICK TO EDIT</a:t>
            </a:r>
          </a:p>
        </p:txBody>
      </p:sp>
      <p:sp>
        <p:nvSpPr>
          <p:cNvPr id="3" name="Subtitle 2"/>
          <p:cNvSpPr>
            <a:spLocks noGrp="1"/>
          </p:cNvSpPr>
          <p:nvPr>
            <p:ph type="subTitle" idx="1" hasCustomPrompt="1"/>
          </p:nvPr>
        </p:nvSpPr>
        <p:spPr>
          <a:xfrm>
            <a:off x="685800" y="5070974"/>
            <a:ext cx="4647217" cy="875575"/>
          </a:xfrm>
        </p:spPr>
        <p:txBody>
          <a:bodyPr>
            <a:norm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Name, Date, Place</a:t>
            </a:r>
          </a:p>
        </p:txBody>
      </p:sp>
      <p:sp>
        <p:nvSpPr>
          <p:cNvPr id="13" name="Rectangle 12"/>
          <p:cNvSpPr/>
          <p:nvPr userDrawn="1"/>
        </p:nvSpPr>
        <p:spPr>
          <a:xfrm>
            <a:off x="632705" y="6525969"/>
            <a:ext cx="1455848" cy="246221"/>
          </a:xfrm>
          <a:prstGeom prst="rect">
            <a:avLst/>
          </a:prstGeom>
        </p:spPr>
        <p:txBody>
          <a:bodyPr wrap="none">
            <a:spAutoFit/>
          </a:bodyPr>
          <a:lstStyle/>
          <a:p>
            <a:r>
              <a:rPr lang="en-US" sz="1000">
                <a:solidFill>
                  <a:srgbClr val="C1A8D1"/>
                </a:solidFill>
              </a:rPr>
              <a:t>Company Confidential</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300" y="673561"/>
            <a:ext cx="1227640" cy="1178495"/>
          </a:xfrm>
          <a:prstGeom prst="rect">
            <a:avLst/>
          </a:prstGeom>
        </p:spPr>
      </p:pic>
    </p:spTree>
    <p:extLst>
      <p:ext uri="{BB962C8B-B14F-4D97-AF65-F5344CB8AC3E}">
        <p14:creationId xmlns:p14="http://schemas.microsoft.com/office/powerpoint/2010/main" val="2119892251"/>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Thank You Page">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08038" y="3160972"/>
            <a:ext cx="7304087" cy="1741392"/>
          </a:xfrm>
        </p:spPr>
        <p:txBody>
          <a:bodyPr>
            <a:normAutofit/>
          </a:bodyPr>
          <a:lstStyle>
            <a:lvl1pPr marL="0" indent="0" algn="ctr">
              <a:buNone/>
              <a:defRPr sz="2000">
                <a:solidFill>
                  <a:schemeClr val="tx2"/>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noProof="0"/>
              <a:t>Additional text if needed</a:t>
            </a:r>
          </a:p>
        </p:txBody>
      </p:sp>
      <p:sp>
        <p:nvSpPr>
          <p:cNvPr id="5" name="TextBox 4"/>
          <p:cNvSpPr txBox="1"/>
          <p:nvPr userDrawn="1"/>
        </p:nvSpPr>
        <p:spPr>
          <a:xfrm>
            <a:off x="0" y="2052976"/>
            <a:ext cx="9144000" cy="1107996"/>
          </a:xfrm>
          <a:prstGeom prst="rect">
            <a:avLst/>
          </a:prstGeom>
          <a:noFill/>
        </p:spPr>
        <p:txBody>
          <a:bodyPr wrap="square" rtlCol="0">
            <a:spAutoFit/>
          </a:bodyPr>
          <a:lstStyle/>
          <a:p>
            <a:pPr algn="ctr"/>
            <a:r>
              <a:rPr lang="en-US" sz="6600" b="1" spc="600">
                <a:solidFill>
                  <a:srgbClr val="8CC6E4"/>
                </a:solidFill>
              </a:rPr>
              <a:t>THANK YOU</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58179" y="5001011"/>
            <a:ext cx="1227640" cy="1178495"/>
          </a:xfrm>
          <a:prstGeom prst="rect">
            <a:avLst/>
          </a:prstGeom>
        </p:spPr>
      </p:pic>
    </p:spTree>
    <p:extLst>
      <p:ext uri="{BB962C8B-B14F-4D97-AF65-F5344CB8AC3E}">
        <p14:creationId xmlns:p14="http://schemas.microsoft.com/office/powerpoint/2010/main" val="3642349153"/>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66735" y="82550"/>
            <a:ext cx="7129463" cy="949325"/>
          </a:xfrm>
        </p:spPr>
        <p:txBody>
          <a:bodyPr/>
          <a:lstStyle>
            <a:lvl1pPr>
              <a:defRPr sz="2400"/>
            </a:lvl1pPr>
          </a:lstStyle>
          <a:p>
            <a:r>
              <a:rPr lang="de-DE"/>
              <a:t>Titelmasterformat durch Klicken bearbeiten</a:t>
            </a:r>
            <a:endParaRPr lang="en-US"/>
          </a:p>
        </p:txBody>
      </p:sp>
      <p:sp>
        <p:nvSpPr>
          <p:cNvPr id="3" name="Inhaltsplatzhalter 2"/>
          <p:cNvSpPr>
            <a:spLocks noGrp="1"/>
          </p:cNvSpPr>
          <p:nvPr>
            <p:ph idx="1"/>
          </p:nvPr>
        </p:nvSpPr>
        <p:spPr/>
        <p:txBody>
          <a:bodyPr/>
          <a:lstStyle>
            <a:lvl1pPr>
              <a:defRPr b="1"/>
            </a:lvl1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348316701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p:cNvGraphicFramePr>
          <p:nvPr userDrawn="1">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3" name="Object 2" hidden="1"/>
                      <p:cNvPicPr/>
                      <p:nvPr/>
                    </p:nvPicPr>
                    <p:blipFill>
                      <a:blip r:embed="rId4"/>
                      <a:stretch>
                        <a:fillRect/>
                      </a:stretch>
                    </p:blipFill>
                    <p:spPr>
                      <a:xfrm>
                        <a:off x="0" y="0"/>
                        <a:ext cx="158750" cy="158750"/>
                      </a:xfrm>
                      <a:prstGeom prst="rect">
                        <a:avLst/>
                      </a:prstGeom>
                    </p:spPr>
                  </p:pic>
                </p:oleObj>
              </mc:Fallback>
            </mc:AlternateContent>
          </a:graphicData>
        </a:graphic>
      </p:graphicFrame>
      <p:sp>
        <p:nvSpPr>
          <p:cNvPr id="2" name="Titel 1"/>
          <p:cNvSpPr>
            <a:spLocks noGrp="1"/>
          </p:cNvSpPr>
          <p:nvPr>
            <p:ph type="title" hasCustomPrompt="1"/>
          </p:nvPr>
        </p:nvSpPr>
        <p:spPr bwMode="gray">
          <a:xfrm>
            <a:off x="468314" y="0"/>
            <a:ext cx="7056437" cy="981075"/>
          </a:xfrm>
        </p:spPr>
        <p:txBody>
          <a:bodyPr/>
          <a:lstStyle>
            <a:lvl1pPr>
              <a:defRPr>
                <a:solidFill>
                  <a:schemeClr val="tx1"/>
                </a:solidFill>
              </a:defRPr>
            </a:lvl1pPr>
          </a:lstStyle>
          <a:p>
            <a:r>
              <a:rPr lang="en-US" noProof="0"/>
              <a:t>Headline</a:t>
            </a:r>
          </a:p>
        </p:txBody>
      </p:sp>
    </p:spTree>
    <p:extLst>
      <p:ext uri="{BB962C8B-B14F-4D97-AF65-F5344CB8AC3E}">
        <p14:creationId xmlns:p14="http://schemas.microsoft.com/office/powerpoint/2010/main" val="1224025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436550"/>
            <a:ext cx="7886700" cy="1363068"/>
          </a:xfrm>
        </p:spPr>
        <p:txBody>
          <a:bodyPr anchor="b"/>
          <a:lstStyle>
            <a:lvl1pPr>
              <a:defRPr b="1" baseline="0">
                <a:solidFill>
                  <a:srgbClr val="531963"/>
                </a:solidFill>
                <a:latin typeface="+mj-lt"/>
              </a:defRPr>
            </a:lvl1pPr>
          </a:lstStyle>
          <a:p>
            <a:r>
              <a:rPr lang="en-US" noProof="0"/>
              <a:t>CLICK TO EDIT TITLE – OPTION 1</a:t>
            </a:r>
          </a:p>
        </p:txBody>
      </p:sp>
      <p:sp>
        <p:nvSpPr>
          <p:cNvPr id="3" name="Content Placeholder 2"/>
          <p:cNvSpPr>
            <a:spLocks noGrp="1"/>
          </p:cNvSpPr>
          <p:nvPr>
            <p:ph idx="1"/>
          </p:nvPr>
        </p:nvSpPr>
        <p:spPr>
          <a:xfrm>
            <a:off x="628650" y="2011679"/>
            <a:ext cx="7886700" cy="4017461"/>
          </a:xfrm>
        </p:spPr>
        <p:txBody>
          <a:bodyPr/>
          <a:lstStyle>
            <a:lvl1pPr marL="216000" indent="-216000">
              <a:lnSpc>
                <a:spcPct val="100000"/>
              </a:lnSpc>
              <a:spcBef>
                <a:spcPts val="1200"/>
              </a:spcBef>
              <a:buClr>
                <a:schemeClr val="bg1"/>
              </a:buClr>
              <a:buSzPct val="90000"/>
              <a:buFont typeface="Arial" panose="020B0604020202020204" pitchFamily="34" charset="0"/>
              <a:buChar char="•"/>
              <a:defRPr>
                <a:solidFill>
                  <a:schemeClr val="tx2"/>
                </a:solidFill>
              </a:defRPr>
            </a:lvl1pPr>
            <a:lvl2pPr marL="685800" indent="-228600">
              <a:lnSpc>
                <a:spcPct val="100000"/>
              </a:lnSpc>
              <a:spcBef>
                <a:spcPts val="900"/>
              </a:spcBef>
              <a:buClr>
                <a:srgbClr val="5EC8D0"/>
              </a:buClr>
              <a:buSzPct val="90000"/>
              <a:buFont typeface="Arial" panose="020B0604020202020204" pitchFamily="34" charset="0"/>
              <a:buChar char="–"/>
              <a:defRPr sz="2000">
                <a:solidFill>
                  <a:schemeClr val="tx2"/>
                </a:solidFill>
              </a:defRPr>
            </a:lvl2pPr>
            <a:lvl3pPr marL="1143000" indent="-228600">
              <a:lnSpc>
                <a:spcPct val="100000"/>
              </a:lnSpc>
              <a:spcBef>
                <a:spcPts val="600"/>
              </a:spcBef>
              <a:buClr>
                <a:srgbClr val="5EC8D0"/>
              </a:buClr>
              <a:buSzPct val="90000"/>
              <a:buFont typeface="Arial" panose="020B0604020202020204" pitchFamily="34" charset="0"/>
              <a:buChar char="–"/>
              <a:defRPr sz="1600">
                <a:solidFill>
                  <a:schemeClr val="tx2"/>
                </a:solidFill>
              </a:defRPr>
            </a:lvl3pPr>
            <a:lvl4pPr marL="1600200" indent="-228600">
              <a:lnSpc>
                <a:spcPct val="100000"/>
              </a:lnSpc>
              <a:spcBef>
                <a:spcPts val="300"/>
              </a:spcBef>
              <a:buClr>
                <a:srgbClr val="5EC8D0"/>
              </a:buClr>
              <a:buSzPct val="90000"/>
              <a:buFont typeface="Arial" panose="020B0604020202020204" pitchFamily="34" charset="0"/>
              <a:buChar char="–"/>
              <a:defRPr sz="1200">
                <a:solidFill>
                  <a:schemeClr val="tx2"/>
                </a:solidFill>
              </a:defRPr>
            </a:lvl4pPr>
            <a:lvl5pPr marL="2057400" indent="-228600">
              <a:lnSpc>
                <a:spcPct val="100000"/>
              </a:lnSpc>
              <a:spcBef>
                <a:spcPts val="0"/>
              </a:spcBef>
              <a:buClr>
                <a:srgbClr val="5EC8D0"/>
              </a:buClr>
              <a:buSzPct val="90000"/>
              <a:buFont typeface="Arial" panose="020B0604020202020204" pitchFamily="34" charset="0"/>
              <a:buChar char="–"/>
              <a:defRPr sz="10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3771360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66725" y="1628775"/>
            <a:ext cx="4027488" cy="4535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28775"/>
            <a:ext cx="4029075" cy="4535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1498519"/>
      </p:ext>
    </p:extLst>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300208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1">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4202609"/>
            <a:ext cx="7943472" cy="1129705"/>
          </a:xfrm>
        </p:spPr>
        <p:txBody>
          <a:bodyPr anchor="b">
            <a:normAutofit/>
          </a:bodyPr>
          <a:lstStyle>
            <a:lvl1pPr algn="l">
              <a:defRPr sz="3600" b="1" spc="0" baseline="0">
                <a:solidFill>
                  <a:schemeClr val="tx2"/>
                </a:solidFill>
                <a:latin typeface="+mj-lt"/>
              </a:defRPr>
            </a:lvl1pPr>
          </a:lstStyle>
          <a:p>
            <a:r>
              <a:rPr lang="en-US" noProof="0"/>
              <a:t>MASTER TITLE LAYOUT</a:t>
            </a:r>
            <a:br>
              <a:rPr lang="en-US" noProof="0"/>
            </a:br>
            <a:r>
              <a:rPr lang="en-US" noProof="0"/>
              <a:t>OPTION 1</a:t>
            </a:r>
            <a:r>
              <a:rPr lang="pl-PL" noProof="0"/>
              <a:t> - </a:t>
            </a:r>
            <a:r>
              <a:rPr lang="en-US" noProof="0"/>
              <a:t>CLICK TO EDIT</a:t>
            </a:r>
          </a:p>
        </p:txBody>
      </p:sp>
      <p:sp>
        <p:nvSpPr>
          <p:cNvPr id="3" name="Subtitle 2"/>
          <p:cNvSpPr>
            <a:spLocks noGrp="1"/>
          </p:cNvSpPr>
          <p:nvPr>
            <p:ph type="subTitle" idx="1" hasCustomPrompt="1"/>
          </p:nvPr>
        </p:nvSpPr>
        <p:spPr>
          <a:xfrm>
            <a:off x="685800" y="5434313"/>
            <a:ext cx="4647217" cy="875575"/>
          </a:xfrm>
        </p:spPr>
        <p:txBody>
          <a:bodyPr>
            <a:normAutofit/>
          </a:bodyPr>
          <a:lstStyle>
            <a:lvl1pPr marL="0" indent="0" algn="l">
              <a:buNone/>
              <a:defRPr sz="20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Name, Date, Place</a:t>
            </a:r>
          </a:p>
        </p:txBody>
      </p:sp>
      <p:sp>
        <p:nvSpPr>
          <p:cNvPr id="13" name="Rectangle 12"/>
          <p:cNvSpPr/>
          <p:nvPr userDrawn="1"/>
        </p:nvSpPr>
        <p:spPr>
          <a:xfrm>
            <a:off x="632705" y="6453302"/>
            <a:ext cx="1455848" cy="246221"/>
          </a:xfrm>
          <a:prstGeom prst="rect">
            <a:avLst/>
          </a:prstGeom>
        </p:spPr>
        <p:txBody>
          <a:bodyPr wrap="none">
            <a:spAutoFit/>
          </a:bodyPr>
          <a:lstStyle/>
          <a:p>
            <a:pPr algn="l"/>
            <a:r>
              <a:rPr lang="en-US" sz="1000" noProof="0">
                <a:solidFill>
                  <a:schemeClr val="tx1"/>
                </a:solidFill>
              </a:rPr>
              <a:t>Company Confidential</a:t>
            </a:r>
          </a:p>
        </p:txBody>
      </p:sp>
    </p:spTree>
    <p:extLst>
      <p:ext uri="{BB962C8B-B14F-4D97-AF65-F5344CB8AC3E}">
        <p14:creationId xmlns:p14="http://schemas.microsoft.com/office/powerpoint/2010/main" val="3104705097"/>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436550"/>
            <a:ext cx="7886700" cy="1363068"/>
          </a:xfrm>
        </p:spPr>
        <p:txBody>
          <a:bodyPr anchor="b"/>
          <a:lstStyle>
            <a:lvl1pPr>
              <a:defRPr b="1" baseline="0">
                <a:solidFill>
                  <a:schemeClr val="accent1"/>
                </a:solidFill>
                <a:latin typeface="+mj-lt"/>
              </a:defRPr>
            </a:lvl1pPr>
          </a:lstStyle>
          <a:p>
            <a:r>
              <a:rPr lang="en-US" noProof="0"/>
              <a:t>CLICK TO EDIT TITLE</a:t>
            </a:r>
            <a:br>
              <a:rPr lang="pl-PL" noProof="0"/>
            </a:br>
            <a:r>
              <a:rPr lang="en-US" noProof="0"/>
              <a:t>OPTION 1</a:t>
            </a:r>
          </a:p>
        </p:txBody>
      </p:sp>
      <p:sp>
        <p:nvSpPr>
          <p:cNvPr id="3" name="Content Placeholder 2"/>
          <p:cNvSpPr>
            <a:spLocks noGrp="1"/>
          </p:cNvSpPr>
          <p:nvPr>
            <p:ph idx="1"/>
          </p:nvPr>
        </p:nvSpPr>
        <p:spPr>
          <a:xfrm>
            <a:off x="628650" y="2011679"/>
            <a:ext cx="7886700" cy="4017461"/>
          </a:xfrm>
        </p:spPr>
        <p:txBody>
          <a:bodyPr/>
          <a:lstStyle>
            <a:lvl1pPr marL="216000" indent="-216000">
              <a:lnSpc>
                <a:spcPct val="100000"/>
              </a:lnSpc>
              <a:spcBef>
                <a:spcPts val="1200"/>
              </a:spcBef>
              <a:buClr>
                <a:schemeClr val="tx2"/>
              </a:buClr>
              <a:buSzPct val="90000"/>
              <a:buFont typeface="Arial" panose="020B0604020202020204" pitchFamily="34" charset="0"/>
              <a:buChar char="•"/>
              <a:defRPr>
                <a:solidFill>
                  <a:schemeClr val="tx1"/>
                </a:solidFill>
              </a:defRPr>
            </a:lvl1pPr>
            <a:lvl2pPr marL="685800" indent="-228600">
              <a:lnSpc>
                <a:spcPct val="100000"/>
              </a:lnSpc>
              <a:spcBef>
                <a:spcPts val="900"/>
              </a:spcBef>
              <a:buClr>
                <a:schemeClr val="tx2"/>
              </a:buClr>
              <a:buSzPct val="90000"/>
              <a:buFont typeface="Arial" panose="020B0604020202020204" pitchFamily="34" charset="0"/>
              <a:buChar char="–"/>
              <a:defRPr sz="2000">
                <a:solidFill>
                  <a:schemeClr val="tx1"/>
                </a:solidFill>
              </a:defRPr>
            </a:lvl2pPr>
            <a:lvl3pPr marL="1143000" indent="-228600">
              <a:lnSpc>
                <a:spcPct val="100000"/>
              </a:lnSpc>
              <a:spcBef>
                <a:spcPts val="600"/>
              </a:spcBef>
              <a:buClr>
                <a:schemeClr val="tx2"/>
              </a:buClr>
              <a:buSzPct val="90000"/>
              <a:buFont typeface="Arial" panose="020B0604020202020204" pitchFamily="34" charset="0"/>
              <a:buChar char="–"/>
              <a:defRPr sz="1600">
                <a:solidFill>
                  <a:schemeClr val="tx1"/>
                </a:solidFill>
              </a:defRPr>
            </a:lvl3pPr>
            <a:lvl4pPr marL="1600200" indent="-228600">
              <a:lnSpc>
                <a:spcPct val="100000"/>
              </a:lnSpc>
              <a:spcBef>
                <a:spcPts val="300"/>
              </a:spcBef>
              <a:buClr>
                <a:schemeClr val="tx2"/>
              </a:buClr>
              <a:buSzPct val="90000"/>
              <a:buFont typeface="Arial" panose="020B0604020202020204" pitchFamily="34" charset="0"/>
              <a:buChar char="–"/>
              <a:defRPr sz="1200">
                <a:solidFill>
                  <a:schemeClr val="tx1"/>
                </a:solidFill>
              </a:defRPr>
            </a:lvl4pPr>
            <a:lvl5pPr marL="2057400" indent="-228600">
              <a:lnSpc>
                <a:spcPct val="100000"/>
              </a:lnSpc>
              <a:spcBef>
                <a:spcPts val="0"/>
              </a:spcBef>
              <a:buClr>
                <a:schemeClr val="tx2"/>
              </a:buClr>
              <a:buSzPct val="90000"/>
              <a:buFont typeface="Arial" panose="020B0604020202020204" pitchFamily="34" charset="0"/>
              <a:buChar char="–"/>
              <a:defRPr sz="10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898913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 Option 2">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707804"/>
            <a:ext cx="7772400" cy="1993822"/>
          </a:xfrm>
        </p:spPr>
        <p:txBody>
          <a:bodyPr anchor="b">
            <a:normAutofit/>
          </a:bodyPr>
          <a:lstStyle>
            <a:lvl1pPr algn="l">
              <a:defRPr sz="3600" b="1" spc="0" baseline="0">
                <a:solidFill>
                  <a:schemeClr val="tx1"/>
                </a:solidFill>
                <a:latin typeface="+mj-lt"/>
              </a:defRPr>
            </a:lvl1pPr>
          </a:lstStyle>
          <a:p>
            <a:r>
              <a:rPr lang="en-US" noProof="0"/>
              <a:t>MASTER TITLE LAYOUT</a:t>
            </a:r>
            <a:br>
              <a:rPr lang="en-US" noProof="0"/>
            </a:br>
            <a:r>
              <a:rPr lang="en-US" noProof="0"/>
              <a:t>OPTION 2</a:t>
            </a:r>
            <a:br>
              <a:rPr lang="en-US" noProof="0"/>
            </a:br>
            <a:r>
              <a:rPr lang="en-US" noProof="0"/>
              <a:t>CLICK TO EDIT</a:t>
            </a:r>
          </a:p>
        </p:txBody>
      </p:sp>
      <p:sp>
        <p:nvSpPr>
          <p:cNvPr id="3" name="Subtitle 2"/>
          <p:cNvSpPr>
            <a:spLocks noGrp="1"/>
          </p:cNvSpPr>
          <p:nvPr>
            <p:ph type="subTitle" idx="1" hasCustomPrompt="1"/>
          </p:nvPr>
        </p:nvSpPr>
        <p:spPr>
          <a:xfrm>
            <a:off x="685800" y="4876296"/>
            <a:ext cx="7772400" cy="657299"/>
          </a:xfrm>
        </p:spPr>
        <p:txBody>
          <a:bodyPr>
            <a:normAutofit/>
          </a:bodyPr>
          <a:lstStyle>
            <a:lvl1pPr marL="0" indent="0" algn="l" defTabSz="914400" rtl="0" eaLnBrk="1" latinLnBrk="0" hangingPunct="1">
              <a:lnSpc>
                <a:spcPct val="90000"/>
              </a:lnSpc>
              <a:spcBef>
                <a:spcPts val="1000"/>
              </a:spcBef>
              <a:buClr>
                <a:schemeClr val="bg1"/>
              </a:buClr>
              <a:buFont typeface="Arial" panose="020B0604020202020204" pitchFamily="34" charset="0"/>
              <a:buNone/>
              <a:defRPr lang="en-US" sz="2000" kern="1200" noProof="0" dirty="0">
                <a:solidFill>
                  <a:schemeClr val="accent3"/>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Name, Date, Place</a:t>
            </a:r>
          </a:p>
        </p:txBody>
      </p:sp>
      <p:sp>
        <p:nvSpPr>
          <p:cNvPr id="7" name="Rectangle 6"/>
          <p:cNvSpPr/>
          <p:nvPr userDrawn="1"/>
        </p:nvSpPr>
        <p:spPr>
          <a:xfrm>
            <a:off x="632705" y="6525969"/>
            <a:ext cx="1455848" cy="246221"/>
          </a:xfrm>
          <a:prstGeom prst="rect">
            <a:avLst/>
          </a:prstGeom>
        </p:spPr>
        <p:txBody>
          <a:bodyPr wrap="none">
            <a:spAutoFit/>
          </a:bodyPr>
          <a:lstStyle/>
          <a:p>
            <a:pPr algn="l"/>
            <a:r>
              <a:rPr lang="en-US" sz="1000" noProof="0">
                <a:solidFill>
                  <a:schemeClr val="tx1"/>
                </a:solidFill>
              </a:rPr>
              <a:t>Company Confidential</a:t>
            </a:r>
          </a:p>
        </p:txBody>
      </p:sp>
    </p:spTree>
    <p:extLst>
      <p:ext uri="{BB962C8B-B14F-4D97-AF65-F5344CB8AC3E}">
        <p14:creationId xmlns:p14="http://schemas.microsoft.com/office/powerpoint/2010/main" val="1808733666"/>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771110"/>
            <a:ext cx="7772400" cy="1993822"/>
          </a:xfrm>
        </p:spPr>
        <p:txBody>
          <a:bodyPr anchor="t">
            <a:normAutofit/>
          </a:bodyPr>
          <a:lstStyle>
            <a:lvl1pPr algn="l">
              <a:defRPr sz="4000" b="1" spc="0" baseline="0">
                <a:solidFill>
                  <a:schemeClr val="accent1"/>
                </a:solidFill>
                <a:latin typeface="+mj-lt"/>
              </a:defRPr>
            </a:lvl1pPr>
          </a:lstStyle>
          <a:p>
            <a:r>
              <a:rPr lang="en-US" noProof="0"/>
              <a:t>SECTION TITLE</a:t>
            </a:r>
          </a:p>
        </p:txBody>
      </p:sp>
      <p:sp>
        <p:nvSpPr>
          <p:cNvPr id="3" name="Subtitle 2"/>
          <p:cNvSpPr>
            <a:spLocks noGrp="1"/>
          </p:cNvSpPr>
          <p:nvPr>
            <p:ph type="subTitle" idx="1" hasCustomPrompt="1"/>
          </p:nvPr>
        </p:nvSpPr>
        <p:spPr>
          <a:xfrm>
            <a:off x="685800" y="2083531"/>
            <a:ext cx="7772400" cy="657299"/>
          </a:xfrm>
        </p:spPr>
        <p:txBody>
          <a:bodyPr anchor="b">
            <a:normAutofit/>
          </a:bodyPr>
          <a:lstStyle>
            <a:lvl1pPr marL="0" indent="0" algn="l">
              <a:buNone/>
              <a:defRPr sz="20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noProof="0"/>
              <a:t>CHAPTER</a:t>
            </a:r>
            <a:r>
              <a:rPr lang="en-US" noProof="0"/>
              <a:t> </a:t>
            </a:r>
            <a:r>
              <a:rPr lang="pl-PL" noProof="0"/>
              <a:t>NUMBER AND NAME</a:t>
            </a:r>
            <a:endParaRPr lang="en-US" noProof="0"/>
          </a:p>
        </p:txBody>
      </p:sp>
    </p:spTree>
    <p:extLst>
      <p:ext uri="{BB962C8B-B14F-4D97-AF65-F5344CB8AC3E}">
        <p14:creationId xmlns:p14="http://schemas.microsoft.com/office/powerpoint/2010/main" val="4211297764"/>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436550"/>
            <a:ext cx="7886700" cy="1363068"/>
          </a:xfrm>
        </p:spPr>
        <p:txBody>
          <a:bodyPr anchor="b"/>
          <a:lstStyle>
            <a:lvl1pPr algn="l">
              <a:defRPr b="1" baseline="0">
                <a:solidFill>
                  <a:schemeClr val="accent1"/>
                </a:solidFill>
                <a:latin typeface="+mj-lt"/>
              </a:defRPr>
            </a:lvl1pPr>
          </a:lstStyle>
          <a:p>
            <a:r>
              <a:rPr lang="en-US" noProof="0"/>
              <a:t>CLICK TO EDIT TITLE</a:t>
            </a:r>
            <a:br>
              <a:rPr lang="pl-PL" noProof="0"/>
            </a:br>
            <a:r>
              <a:rPr lang="en-US" noProof="0"/>
              <a:t>OPTION 2</a:t>
            </a:r>
          </a:p>
        </p:txBody>
      </p:sp>
      <p:sp>
        <p:nvSpPr>
          <p:cNvPr id="3" name="Content Placeholder 2"/>
          <p:cNvSpPr>
            <a:spLocks noGrp="1"/>
          </p:cNvSpPr>
          <p:nvPr>
            <p:ph idx="1"/>
          </p:nvPr>
        </p:nvSpPr>
        <p:spPr>
          <a:xfrm>
            <a:off x="628650" y="2513125"/>
            <a:ext cx="7886700" cy="3516015"/>
          </a:xfrm>
        </p:spPr>
        <p:txBody>
          <a:bodyPr/>
          <a:lstStyle>
            <a:lvl1pPr marL="216000" indent="-216000">
              <a:lnSpc>
                <a:spcPct val="100000"/>
              </a:lnSpc>
              <a:spcBef>
                <a:spcPts val="1200"/>
              </a:spcBef>
              <a:buClr>
                <a:schemeClr val="tx2"/>
              </a:buClr>
              <a:buSzPct val="90000"/>
              <a:buFont typeface="Arial" panose="020B0604020202020204" pitchFamily="34" charset="0"/>
              <a:buChar char="•"/>
              <a:defRPr>
                <a:solidFill>
                  <a:schemeClr val="tx1"/>
                </a:solidFill>
              </a:defRPr>
            </a:lvl1pPr>
            <a:lvl2pPr marL="685800" indent="-228600">
              <a:lnSpc>
                <a:spcPct val="100000"/>
              </a:lnSpc>
              <a:spcBef>
                <a:spcPts val="900"/>
              </a:spcBef>
              <a:buClr>
                <a:schemeClr val="tx2"/>
              </a:buClr>
              <a:buSzPct val="90000"/>
              <a:buFont typeface="Arial" panose="020B0604020202020204" pitchFamily="34" charset="0"/>
              <a:buChar char="–"/>
              <a:defRPr sz="2000">
                <a:solidFill>
                  <a:schemeClr val="tx1"/>
                </a:solidFill>
              </a:defRPr>
            </a:lvl2pPr>
            <a:lvl3pPr marL="1143000" indent="-228600">
              <a:lnSpc>
                <a:spcPct val="100000"/>
              </a:lnSpc>
              <a:spcBef>
                <a:spcPts val="600"/>
              </a:spcBef>
              <a:buClr>
                <a:schemeClr val="tx2"/>
              </a:buClr>
              <a:buSzPct val="90000"/>
              <a:buFont typeface="Arial" panose="020B0604020202020204" pitchFamily="34" charset="0"/>
              <a:buChar char="–"/>
              <a:defRPr sz="1600">
                <a:solidFill>
                  <a:schemeClr val="tx1"/>
                </a:solidFill>
              </a:defRPr>
            </a:lvl3pPr>
            <a:lvl4pPr marL="1600200" indent="-228600">
              <a:lnSpc>
                <a:spcPct val="100000"/>
              </a:lnSpc>
              <a:spcBef>
                <a:spcPts val="300"/>
              </a:spcBef>
              <a:buClr>
                <a:schemeClr val="tx2"/>
              </a:buClr>
              <a:buSzPct val="90000"/>
              <a:buFont typeface="Arial" panose="020B0604020202020204" pitchFamily="34" charset="0"/>
              <a:buChar char="–"/>
              <a:defRPr sz="1200">
                <a:solidFill>
                  <a:schemeClr val="tx1"/>
                </a:solidFill>
              </a:defRPr>
            </a:lvl4pPr>
            <a:lvl5pPr marL="2057400" indent="-228600">
              <a:lnSpc>
                <a:spcPct val="100000"/>
              </a:lnSpc>
              <a:spcBef>
                <a:spcPts val="0"/>
              </a:spcBef>
              <a:buClr>
                <a:schemeClr val="tx2"/>
              </a:buClr>
              <a:buSzPct val="90000"/>
              <a:buFont typeface="Arial" panose="020B0604020202020204" pitchFamily="34" charset="0"/>
              <a:buChar char="–"/>
              <a:defRPr sz="10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10" hasCustomPrompt="1"/>
          </p:nvPr>
        </p:nvSpPr>
        <p:spPr>
          <a:xfrm>
            <a:off x="628650" y="1875996"/>
            <a:ext cx="7886700" cy="483030"/>
          </a:xfrm>
        </p:spPr>
        <p:txBody>
          <a:bodyPr>
            <a:normAutofit/>
          </a:bodyPr>
          <a:lstStyle>
            <a:lvl1pPr marL="0" indent="0" algn="l" defTabSz="914400" rtl="0" eaLnBrk="1" latinLnBrk="0" hangingPunct="1">
              <a:lnSpc>
                <a:spcPct val="90000"/>
              </a:lnSpc>
              <a:spcBef>
                <a:spcPts val="1000"/>
              </a:spcBef>
              <a:buClr>
                <a:schemeClr val="bg1"/>
              </a:buClr>
              <a:buFont typeface="Arial" panose="020B0604020202020204" pitchFamily="34" charset="0"/>
              <a:buNone/>
              <a:defRPr lang="en-US" sz="2000" b="0" kern="1200" spc="0" dirty="0">
                <a:solidFill>
                  <a:schemeClr val="tx2"/>
                </a:solidFill>
                <a:latin typeface="+mn-lt"/>
                <a:ea typeface="+mn-ea"/>
                <a:cs typeface="+mn-cs"/>
              </a:defRPr>
            </a:lvl1pPr>
          </a:lstStyle>
          <a:p>
            <a:pPr lvl="0"/>
            <a:r>
              <a:rPr lang="en-US" noProof="0"/>
              <a:t>SUBTITLE HERE</a:t>
            </a:r>
          </a:p>
        </p:txBody>
      </p:sp>
    </p:spTree>
    <p:extLst>
      <p:ext uri="{BB962C8B-B14F-4D97-AF65-F5344CB8AC3E}">
        <p14:creationId xmlns:p14="http://schemas.microsoft.com/office/powerpoint/2010/main" val="25852486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Content and Image - Option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436550"/>
            <a:ext cx="7886700" cy="1363068"/>
          </a:xfrm>
        </p:spPr>
        <p:txBody>
          <a:bodyPr anchor="b"/>
          <a:lstStyle>
            <a:lvl1pPr>
              <a:defRPr b="1" baseline="0">
                <a:solidFill>
                  <a:schemeClr val="accent1"/>
                </a:solidFill>
                <a:latin typeface="+mj-lt"/>
              </a:defRPr>
            </a:lvl1pPr>
          </a:lstStyle>
          <a:p>
            <a:r>
              <a:rPr lang="en-US" noProof="0"/>
              <a:t>CLICK TO EDIT TITLE</a:t>
            </a:r>
            <a:br>
              <a:rPr lang="en-US" noProof="0"/>
            </a:br>
            <a:r>
              <a:rPr lang="en-US" noProof="0"/>
              <a:t>OPTION 3</a:t>
            </a:r>
          </a:p>
        </p:txBody>
      </p:sp>
      <p:sp>
        <p:nvSpPr>
          <p:cNvPr id="3" name="Content Placeholder 2"/>
          <p:cNvSpPr>
            <a:spLocks noGrp="1"/>
          </p:cNvSpPr>
          <p:nvPr>
            <p:ph idx="1"/>
          </p:nvPr>
        </p:nvSpPr>
        <p:spPr>
          <a:xfrm>
            <a:off x="628649" y="2011679"/>
            <a:ext cx="4816455" cy="4017461"/>
          </a:xfrm>
        </p:spPr>
        <p:txBody>
          <a:bodyPr/>
          <a:lstStyle>
            <a:lvl1pPr marL="216000" indent="-216000">
              <a:lnSpc>
                <a:spcPct val="100000"/>
              </a:lnSpc>
              <a:spcBef>
                <a:spcPts val="1200"/>
              </a:spcBef>
              <a:buClr>
                <a:schemeClr val="tx2"/>
              </a:buClr>
              <a:buSzPct val="90000"/>
              <a:buFont typeface="Arial" panose="020B0604020202020204" pitchFamily="34" charset="0"/>
              <a:buChar char="•"/>
              <a:defRPr>
                <a:solidFill>
                  <a:schemeClr val="tx1"/>
                </a:solidFill>
              </a:defRPr>
            </a:lvl1pPr>
            <a:lvl2pPr marL="685800" indent="-228600">
              <a:lnSpc>
                <a:spcPct val="100000"/>
              </a:lnSpc>
              <a:spcBef>
                <a:spcPts val="900"/>
              </a:spcBef>
              <a:buClr>
                <a:schemeClr val="tx2"/>
              </a:buClr>
              <a:buSzPct val="90000"/>
              <a:buFont typeface="Arial" panose="020B0604020202020204" pitchFamily="34" charset="0"/>
              <a:buChar char="–"/>
              <a:defRPr sz="2000">
                <a:solidFill>
                  <a:schemeClr val="tx1"/>
                </a:solidFill>
              </a:defRPr>
            </a:lvl2pPr>
            <a:lvl3pPr marL="1143000" indent="-228600">
              <a:lnSpc>
                <a:spcPct val="100000"/>
              </a:lnSpc>
              <a:spcBef>
                <a:spcPts val="600"/>
              </a:spcBef>
              <a:buClr>
                <a:schemeClr val="tx2"/>
              </a:buClr>
              <a:buSzPct val="90000"/>
              <a:buFont typeface="Arial" panose="020B0604020202020204" pitchFamily="34" charset="0"/>
              <a:buChar char="–"/>
              <a:defRPr sz="1600">
                <a:solidFill>
                  <a:schemeClr val="tx1"/>
                </a:solidFill>
              </a:defRPr>
            </a:lvl3pPr>
            <a:lvl4pPr marL="1600200" indent="-228600">
              <a:lnSpc>
                <a:spcPct val="100000"/>
              </a:lnSpc>
              <a:spcBef>
                <a:spcPts val="300"/>
              </a:spcBef>
              <a:buClr>
                <a:schemeClr val="tx2"/>
              </a:buClr>
              <a:buSzPct val="90000"/>
              <a:buFont typeface="Arial" panose="020B0604020202020204" pitchFamily="34" charset="0"/>
              <a:buChar char="–"/>
              <a:defRPr sz="1200">
                <a:solidFill>
                  <a:schemeClr val="tx1"/>
                </a:solidFill>
              </a:defRPr>
            </a:lvl4pPr>
            <a:lvl5pPr marL="2057400" indent="-228600">
              <a:lnSpc>
                <a:spcPct val="100000"/>
              </a:lnSpc>
              <a:spcBef>
                <a:spcPts val="0"/>
              </a:spcBef>
              <a:buClr>
                <a:schemeClr val="tx2"/>
              </a:buClr>
              <a:buSzPct val="90000"/>
              <a:buFont typeface="Arial" panose="020B0604020202020204" pitchFamily="34" charset="0"/>
              <a:buChar char="–"/>
              <a:defRPr sz="10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4"/>
          <p:cNvSpPr>
            <a:spLocks noGrp="1"/>
          </p:cNvSpPr>
          <p:nvPr>
            <p:ph type="pic" sz="quarter" idx="10"/>
          </p:nvPr>
        </p:nvSpPr>
        <p:spPr bwMode="gray">
          <a:xfrm>
            <a:off x="5603875" y="2011363"/>
            <a:ext cx="2911475" cy="4017962"/>
          </a:xfrm>
          <a:prstGeom prst="round1Rect">
            <a:avLst>
              <a:gd name="adj" fmla="val 7752"/>
            </a:avLst>
          </a:prstGeom>
          <a:solidFill>
            <a:schemeClr val="bg2"/>
          </a:solidFill>
          <a:effectLst>
            <a:outerShdw blurRad="203200" dist="38100" dir="2700000" algn="tl" rotWithShape="0">
              <a:prstClr val="black">
                <a:alpha val="13000"/>
              </a:prstClr>
            </a:outerShdw>
          </a:effectLst>
        </p:spPr>
        <p:txBody>
          <a:bodyPr/>
          <a:lstStyle>
            <a:lvl1pPr algn="ctr">
              <a:defRPr>
                <a:solidFill>
                  <a:schemeClr val="tx2"/>
                </a:solidFill>
              </a:defRPr>
            </a:lvl1pPr>
          </a:lstStyle>
          <a:p>
            <a:r>
              <a:rPr lang="en-US" noProof="0"/>
              <a:t>Click icon to add picture</a:t>
            </a:r>
          </a:p>
        </p:txBody>
      </p:sp>
    </p:spTree>
    <p:extLst>
      <p:ext uri="{BB962C8B-B14F-4D97-AF65-F5344CB8AC3E}">
        <p14:creationId xmlns:p14="http://schemas.microsoft.com/office/powerpoint/2010/main" val="41235716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Content and Image - Option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436550"/>
            <a:ext cx="7886700" cy="1363068"/>
          </a:xfrm>
        </p:spPr>
        <p:txBody>
          <a:bodyPr anchor="b"/>
          <a:lstStyle>
            <a:lvl1pPr>
              <a:defRPr b="1">
                <a:solidFill>
                  <a:schemeClr val="accent1"/>
                </a:solidFill>
                <a:latin typeface="+mj-lt"/>
              </a:defRPr>
            </a:lvl1pPr>
          </a:lstStyle>
          <a:p>
            <a:r>
              <a:rPr lang="en-US" noProof="0"/>
              <a:t>CLICK TO EDIT TITLE </a:t>
            </a:r>
            <a:br>
              <a:rPr lang="en-US" noProof="0"/>
            </a:br>
            <a:r>
              <a:rPr lang="en-US" noProof="0"/>
              <a:t>OPTION 4</a:t>
            </a:r>
          </a:p>
        </p:txBody>
      </p:sp>
      <p:sp>
        <p:nvSpPr>
          <p:cNvPr id="3" name="Content Placeholder 2"/>
          <p:cNvSpPr>
            <a:spLocks noGrp="1"/>
          </p:cNvSpPr>
          <p:nvPr>
            <p:ph idx="1"/>
          </p:nvPr>
        </p:nvSpPr>
        <p:spPr>
          <a:xfrm>
            <a:off x="628649" y="2011680"/>
            <a:ext cx="7886701" cy="1946787"/>
          </a:xfrm>
        </p:spPr>
        <p:txBody>
          <a:bodyPr/>
          <a:lstStyle>
            <a:lvl1pPr marL="216000" indent="-216000">
              <a:lnSpc>
                <a:spcPct val="100000"/>
              </a:lnSpc>
              <a:spcBef>
                <a:spcPts val="1200"/>
              </a:spcBef>
              <a:buClr>
                <a:schemeClr val="tx2"/>
              </a:buClr>
              <a:buSzPct val="90000"/>
              <a:buFont typeface="Arial" panose="020B0604020202020204" pitchFamily="34" charset="0"/>
              <a:buChar char="•"/>
              <a:defRPr>
                <a:solidFill>
                  <a:schemeClr val="tx1"/>
                </a:solidFill>
              </a:defRPr>
            </a:lvl1pPr>
            <a:lvl2pPr marL="685800" indent="-228600">
              <a:lnSpc>
                <a:spcPct val="100000"/>
              </a:lnSpc>
              <a:spcBef>
                <a:spcPts val="900"/>
              </a:spcBef>
              <a:buClr>
                <a:schemeClr val="tx2"/>
              </a:buClr>
              <a:buSzPct val="90000"/>
              <a:buFont typeface="Arial" panose="020B0604020202020204" pitchFamily="34" charset="0"/>
              <a:buChar char="–"/>
              <a:defRPr sz="2000">
                <a:solidFill>
                  <a:schemeClr val="tx1"/>
                </a:solidFill>
              </a:defRPr>
            </a:lvl2pPr>
            <a:lvl3pPr marL="1143000" indent="-228600">
              <a:lnSpc>
                <a:spcPct val="100000"/>
              </a:lnSpc>
              <a:spcBef>
                <a:spcPts val="600"/>
              </a:spcBef>
              <a:buClr>
                <a:schemeClr val="tx2"/>
              </a:buClr>
              <a:buSzPct val="90000"/>
              <a:buFont typeface="Arial" panose="020B0604020202020204" pitchFamily="34" charset="0"/>
              <a:buChar char="–"/>
              <a:defRPr sz="1600">
                <a:solidFill>
                  <a:schemeClr val="tx1"/>
                </a:solidFill>
              </a:defRPr>
            </a:lvl3pPr>
            <a:lvl4pPr marL="1600200" indent="-228600">
              <a:lnSpc>
                <a:spcPct val="100000"/>
              </a:lnSpc>
              <a:spcBef>
                <a:spcPts val="300"/>
              </a:spcBef>
              <a:buClr>
                <a:schemeClr val="tx2"/>
              </a:buClr>
              <a:buSzPct val="90000"/>
              <a:buFont typeface="Arial" panose="020B0604020202020204" pitchFamily="34" charset="0"/>
              <a:buChar char="–"/>
              <a:defRPr sz="1200">
                <a:solidFill>
                  <a:schemeClr val="tx1"/>
                </a:solidFill>
              </a:defRPr>
            </a:lvl4pPr>
            <a:lvl5pPr marL="2057400" indent="-228600">
              <a:lnSpc>
                <a:spcPct val="100000"/>
              </a:lnSpc>
              <a:spcBef>
                <a:spcPts val="0"/>
              </a:spcBef>
              <a:buClr>
                <a:schemeClr val="tx2"/>
              </a:buClr>
              <a:buSzPct val="90000"/>
              <a:buFont typeface="Arial" panose="020B0604020202020204" pitchFamily="34" charset="0"/>
              <a:buChar char="–"/>
              <a:defRPr sz="10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4"/>
          <p:cNvSpPr>
            <a:spLocks noGrp="1"/>
          </p:cNvSpPr>
          <p:nvPr>
            <p:ph type="pic" sz="quarter" idx="10"/>
          </p:nvPr>
        </p:nvSpPr>
        <p:spPr bwMode="gray">
          <a:xfrm>
            <a:off x="2436435" y="4117750"/>
            <a:ext cx="3934868" cy="2224056"/>
          </a:xfrm>
          <a:prstGeom prst="round1Rect">
            <a:avLst>
              <a:gd name="adj" fmla="val 12206"/>
            </a:avLst>
          </a:prstGeom>
          <a:solidFill>
            <a:schemeClr val="bg2"/>
          </a:solidFill>
          <a:effectLst>
            <a:outerShdw blurRad="203200" dist="38100" dir="2700000" algn="tl" rotWithShape="0">
              <a:prstClr val="black">
                <a:alpha val="13000"/>
              </a:prstClr>
            </a:outerShdw>
          </a:effectLst>
        </p:spPr>
        <p:txBody>
          <a:bodyPr/>
          <a:lstStyle>
            <a:lvl1pPr algn="ctr">
              <a:defRPr>
                <a:solidFill>
                  <a:schemeClr val="tx2"/>
                </a:solidFill>
              </a:defRPr>
            </a:lvl1pPr>
          </a:lstStyle>
          <a:p>
            <a:r>
              <a:rPr lang="en-US" noProof="0"/>
              <a:t>Click icon to add picture</a:t>
            </a:r>
          </a:p>
        </p:txBody>
      </p:sp>
    </p:spTree>
    <p:extLst>
      <p:ext uri="{BB962C8B-B14F-4D97-AF65-F5344CB8AC3E}">
        <p14:creationId xmlns:p14="http://schemas.microsoft.com/office/powerpoint/2010/main" val="40658295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hank You Page">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85800" y="3778646"/>
            <a:ext cx="7426325" cy="1741392"/>
          </a:xfrm>
        </p:spPr>
        <p:txBody>
          <a:bodyPr>
            <a:normAutofit/>
          </a:bodyPr>
          <a:lstStyle>
            <a:lvl1pPr marL="0" indent="0" algn="l">
              <a:buNone/>
              <a:defRPr sz="2000">
                <a:solidFill>
                  <a:schemeClr val="tx2"/>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noProof="0"/>
              <a:t>Additional text if needed</a:t>
            </a:r>
          </a:p>
        </p:txBody>
      </p:sp>
      <p:sp>
        <p:nvSpPr>
          <p:cNvPr id="5" name="TextBox 4"/>
          <p:cNvSpPr txBox="1"/>
          <p:nvPr userDrawn="1"/>
        </p:nvSpPr>
        <p:spPr>
          <a:xfrm>
            <a:off x="685800" y="2670650"/>
            <a:ext cx="8458200" cy="1107996"/>
          </a:xfrm>
          <a:prstGeom prst="rect">
            <a:avLst/>
          </a:prstGeom>
          <a:noFill/>
        </p:spPr>
        <p:txBody>
          <a:bodyPr wrap="square" rtlCol="0">
            <a:spAutoFit/>
          </a:bodyPr>
          <a:lstStyle/>
          <a:p>
            <a:pPr algn="l"/>
            <a:r>
              <a:rPr lang="en-US" sz="6600" b="1" spc="0" noProof="0">
                <a:solidFill>
                  <a:schemeClr val="tx1"/>
                </a:solidFill>
                <a:latin typeface="+mj-lt"/>
              </a:rPr>
              <a:t>THANK</a:t>
            </a:r>
            <a:r>
              <a:rPr lang="en-US" sz="6600" b="1" spc="0" baseline="0" noProof="0">
                <a:solidFill>
                  <a:schemeClr val="tx1"/>
                </a:solidFill>
                <a:latin typeface="+mj-lt"/>
              </a:rPr>
              <a:t> YOU</a:t>
            </a:r>
            <a:endParaRPr lang="en-US" sz="6600" b="1" spc="0" noProof="0">
              <a:solidFill>
                <a:schemeClr val="tx1"/>
              </a:solidFill>
              <a:latin typeface="+mj-lt"/>
            </a:endParaRPr>
          </a:p>
        </p:txBody>
      </p:sp>
    </p:spTree>
    <p:extLst>
      <p:ext uri="{BB962C8B-B14F-4D97-AF65-F5344CB8AC3E}">
        <p14:creationId xmlns:p14="http://schemas.microsoft.com/office/powerpoint/2010/main" val="3076492876"/>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 Option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707804"/>
            <a:ext cx="7772400" cy="1993822"/>
          </a:xfrm>
        </p:spPr>
        <p:txBody>
          <a:bodyPr anchor="b">
            <a:normAutofit/>
          </a:bodyPr>
          <a:lstStyle>
            <a:lvl1pPr algn="l">
              <a:defRPr sz="4400" b="1" spc="300" baseline="0">
                <a:solidFill>
                  <a:schemeClr val="tx1"/>
                </a:solidFill>
                <a:latin typeface="+mj-lt"/>
              </a:defRPr>
            </a:lvl1pPr>
          </a:lstStyle>
          <a:p>
            <a:r>
              <a:rPr lang="en-US" noProof="0"/>
              <a:t>MASTER TITLE LAYOUT</a:t>
            </a:r>
            <a:br>
              <a:rPr lang="en-US" noProof="0"/>
            </a:br>
            <a:r>
              <a:rPr lang="en-US" noProof="0"/>
              <a:t>OPTION 2</a:t>
            </a:r>
            <a:br>
              <a:rPr lang="en-US" noProof="0"/>
            </a:br>
            <a:r>
              <a:rPr lang="en-US" noProof="0"/>
              <a:t>CLICK TO EDIT</a:t>
            </a:r>
          </a:p>
        </p:txBody>
      </p:sp>
      <p:sp>
        <p:nvSpPr>
          <p:cNvPr id="3" name="Subtitle 2"/>
          <p:cNvSpPr>
            <a:spLocks noGrp="1"/>
          </p:cNvSpPr>
          <p:nvPr>
            <p:ph type="subTitle" idx="1" hasCustomPrompt="1"/>
          </p:nvPr>
        </p:nvSpPr>
        <p:spPr>
          <a:xfrm>
            <a:off x="685800" y="4876296"/>
            <a:ext cx="7772400" cy="657299"/>
          </a:xfrm>
        </p:spPr>
        <p:txBody>
          <a:bodyP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Name, Date, Place</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2824" y="675024"/>
            <a:ext cx="1224592" cy="1175570"/>
          </a:xfrm>
          <a:prstGeom prst="rect">
            <a:avLst/>
          </a:prstGeom>
        </p:spPr>
      </p:pic>
      <p:sp>
        <p:nvSpPr>
          <p:cNvPr id="7" name="Rectangle 6"/>
          <p:cNvSpPr/>
          <p:nvPr userDrawn="1"/>
        </p:nvSpPr>
        <p:spPr>
          <a:xfrm>
            <a:off x="632705" y="6525969"/>
            <a:ext cx="1455848" cy="246221"/>
          </a:xfrm>
          <a:prstGeom prst="rect">
            <a:avLst/>
          </a:prstGeom>
        </p:spPr>
        <p:txBody>
          <a:bodyPr wrap="none">
            <a:spAutoFit/>
          </a:bodyPr>
          <a:lstStyle/>
          <a:p>
            <a:pPr algn="l"/>
            <a:r>
              <a:rPr lang="en-US" sz="1000" noProof="0">
                <a:solidFill>
                  <a:schemeClr val="accent4"/>
                </a:solidFill>
              </a:rPr>
              <a:t>Company Confidential</a:t>
            </a:r>
          </a:p>
        </p:txBody>
      </p:sp>
    </p:spTree>
    <p:extLst>
      <p:ext uri="{BB962C8B-B14F-4D97-AF65-F5344CB8AC3E}">
        <p14:creationId xmlns:p14="http://schemas.microsoft.com/office/powerpoint/2010/main" val="2317762373"/>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Slide with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69752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Blank Slide -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562678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Blank Slide - Purple">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1163946"/>
      </p:ext>
    </p:extLst>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1">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10" name="Round Single Corner Rectangle 9"/>
          <p:cNvSpPr/>
          <p:nvPr userDrawn="1"/>
        </p:nvSpPr>
        <p:spPr bwMode="gray">
          <a:xfrm>
            <a:off x="0" y="905409"/>
            <a:ext cx="8629272" cy="3153786"/>
          </a:xfrm>
          <a:prstGeom prst="round1Rect">
            <a:avLst/>
          </a:prstGeom>
          <a:gradFill flip="none" rotWithShape="1">
            <a:gsLst>
              <a:gs pos="87000">
                <a:schemeClr val="tx2"/>
              </a:gs>
              <a:gs pos="60000">
                <a:schemeClr val="accent4">
                  <a:lumMod val="40000"/>
                  <a:lumOff val="6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85800" y="4202691"/>
            <a:ext cx="7943472" cy="1129705"/>
          </a:xfrm>
          <a:prstGeom prst="rect">
            <a:avLst/>
          </a:prstGeom>
        </p:spPr>
        <p:txBody>
          <a:bodyPr anchor="b">
            <a:normAutofit/>
          </a:bodyPr>
          <a:lstStyle>
            <a:lvl1pPr algn="l">
              <a:defRPr sz="3600" b="1" spc="0" baseline="0">
                <a:solidFill>
                  <a:schemeClr val="tx2"/>
                </a:solidFill>
                <a:latin typeface="+mj-lt"/>
              </a:defRPr>
            </a:lvl1pPr>
          </a:lstStyle>
          <a:p>
            <a:r>
              <a:rPr lang="en-US" noProof="0"/>
              <a:t>MASTER TITLE LAYOUT</a:t>
            </a:r>
            <a:br>
              <a:rPr lang="en-US" noProof="0"/>
            </a:br>
            <a:r>
              <a:rPr lang="en-US" noProof="0"/>
              <a:t>OPTION 1</a:t>
            </a:r>
            <a:r>
              <a:rPr lang="pl-PL" noProof="0"/>
              <a:t> - </a:t>
            </a:r>
            <a:r>
              <a:rPr lang="en-US" noProof="0"/>
              <a:t>CLICK TO EDIT</a:t>
            </a:r>
          </a:p>
        </p:txBody>
      </p:sp>
      <p:sp>
        <p:nvSpPr>
          <p:cNvPr id="3" name="Subtitle 2"/>
          <p:cNvSpPr>
            <a:spLocks noGrp="1"/>
          </p:cNvSpPr>
          <p:nvPr>
            <p:ph type="subTitle" idx="1" hasCustomPrompt="1"/>
          </p:nvPr>
        </p:nvSpPr>
        <p:spPr>
          <a:xfrm>
            <a:off x="685841" y="5434395"/>
            <a:ext cx="4647217" cy="875575"/>
          </a:xfrm>
          <a:prstGeom prst="rect">
            <a:avLst/>
          </a:prstGeom>
        </p:spPr>
        <p:txBody>
          <a:bodyPr>
            <a:normAutofit/>
          </a:bodyPr>
          <a:lstStyle>
            <a:lvl1pPr marL="0" indent="0" algn="l">
              <a:buNone/>
              <a:defRPr sz="20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Name, Date, Place</a:t>
            </a:r>
          </a:p>
        </p:txBody>
      </p:sp>
      <p:sp>
        <p:nvSpPr>
          <p:cNvPr id="13" name="Rectangle 12"/>
          <p:cNvSpPr/>
          <p:nvPr userDrawn="1"/>
        </p:nvSpPr>
        <p:spPr>
          <a:xfrm>
            <a:off x="632705" y="6453384"/>
            <a:ext cx="1439818" cy="246221"/>
          </a:xfrm>
          <a:prstGeom prst="rect">
            <a:avLst/>
          </a:prstGeom>
        </p:spPr>
        <p:txBody>
          <a:bodyPr wrap="none">
            <a:spAutoFit/>
          </a:bodyPr>
          <a:lstStyle/>
          <a:p>
            <a:pPr algn="l"/>
            <a:r>
              <a:rPr lang="en-US" sz="1000" noProof="0">
                <a:solidFill>
                  <a:schemeClr val="tx1"/>
                </a:solidFill>
              </a:rPr>
              <a:t>Company Confidential</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7872360" y="5651159"/>
            <a:ext cx="835677" cy="802225"/>
          </a:xfrm>
          <a:prstGeom prst="rect">
            <a:avLst/>
          </a:prstGeom>
        </p:spPr>
      </p:pic>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5800" y="518153"/>
            <a:ext cx="2154290" cy="854556"/>
          </a:xfrm>
          <a:prstGeom prst="rect">
            <a:avLst/>
          </a:prstGeom>
        </p:spPr>
      </p:pic>
    </p:spTree>
    <p:extLst>
      <p:ext uri="{BB962C8B-B14F-4D97-AF65-F5344CB8AC3E}">
        <p14:creationId xmlns:p14="http://schemas.microsoft.com/office/powerpoint/2010/main" val="2568120623"/>
      </p:ext>
    </p:extLst>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9551" y="316906"/>
            <a:ext cx="7886700" cy="1363068"/>
          </a:xfrm>
          <a:prstGeom prst="rect">
            <a:avLst/>
          </a:prstGeom>
        </p:spPr>
        <p:txBody>
          <a:bodyPr lIns="0" anchor="t">
            <a:normAutofit/>
          </a:bodyPr>
          <a:lstStyle>
            <a:lvl1pPr>
              <a:defRPr sz="2400" b="1" baseline="0">
                <a:solidFill>
                  <a:schemeClr val="accent1"/>
                </a:solidFill>
                <a:latin typeface="+mj-lt"/>
              </a:defRPr>
            </a:lvl1pPr>
          </a:lstStyle>
          <a:p>
            <a:r>
              <a:rPr lang="en-US" noProof="0"/>
              <a:t>CLICK TO EDIT TITLE</a:t>
            </a:r>
            <a:br>
              <a:rPr lang="pl-PL" noProof="0"/>
            </a:br>
            <a:r>
              <a:rPr lang="en-US" noProof="0"/>
              <a:t>OPTION 1</a:t>
            </a:r>
          </a:p>
        </p:txBody>
      </p:sp>
      <p:sp>
        <p:nvSpPr>
          <p:cNvPr id="3" name="Content Placeholder 2"/>
          <p:cNvSpPr>
            <a:spLocks noGrp="1"/>
          </p:cNvSpPr>
          <p:nvPr>
            <p:ph idx="1"/>
          </p:nvPr>
        </p:nvSpPr>
        <p:spPr>
          <a:xfrm>
            <a:off x="329551" y="1892035"/>
            <a:ext cx="7886700" cy="4017461"/>
          </a:xfrm>
          <a:prstGeom prst="rect">
            <a:avLst/>
          </a:prstGeom>
        </p:spPr>
        <p:txBody>
          <a:bodyPr/>
          <a:lstStyle>
            <a:lvl1pPr marL="216000" indent="-216000">
              <a:lnSpc>
                <a:spcPct val="100000"/>
              </a:lnSpc>
              <a:spcBef>
                <a:spcPts val="1200"/>
              </a:spcBef>
              <a:buClr>
                <a:schemeClr val="tx2"/>
              </a:buClr>
              <a:buSzPct val="90000"/>
              <a:buFont typeface="Arial" panose="020B0604020202020204" pitchFamily="34" charset="0"/>
              <a:buChar char="•"/>
              <a:defRPr>
                <a:solidFill>
                  <a:schemeClr val="tx1"/>
                </a:solidFill>
              </a:defRPr>
            </a:lvl1pPr>
            <a:lvl2pPr marL="685800" indent="-228600">
              <a:lnSpc>
                <a:spcPct val="100000"/>
              </a:lnSpc>
              <a:spcBef>
                <a:spcPts val="900"/>
              </a:spcBef>
              <a:buClr>
                <a:schemeClr val="tx2"/>
              </a:buClr>
              <a:buSzPct val="90000"/>
              <a:buFont typeface="Arial" panose="020B0604020202020204" pitchFamily="34" charset="0"/>
              <a:buChar char="–"/>
              <a:defRPr sz="2000">
                <a:solidFill>
                  <a:schemeClr val="tx1"/>
                </a:solidFill>
              </a:defRPr>
            </a:lvl2pPr>
            <a:lvl3pPr marL="1143000" indent="-228600">
              <a:lnSpc>
                <a:spcPct val="100000"/>
              </a:lnSpc>
              <a:spcBef>
                <a:spcPts val="600"/>
              </a:spcBef>
              <a:buClr>
                <a:schemeClr val="tx2"/>
              </a:buClr>
              <a:buSzPct val="90000"/>
              <a:buFont typeface="Arial" panose="020B0604020202020204" pitchFamily="34" charset="0"/>
              <a:buChar char="–"/>
              <a:defRPr sz="1600">
                <a:solidFill>
                  <a:schemeClr val="tx1"/>
                </a:solidFill>
              </a:defRPr>
            </a:lvl3pPr>
            <a:lvl4pPr marL="1600200" indent="-228600">
              <a:lnSpc>
                <a:spcPct val="100000"/>
              </a:lnSpc>
              <a:spcBef>
                <a:spcPts val="300"/>
              </a:spcBef>
              <a:buClr>
                <a:schemeClr val="tx2"/>
              </a:buClr>
              <a:buSzPct val="90000"/>
              <a:buFont typeface="Arial" panose="020B0604020202020204" pitchFamily="34" charset="0"/>
              <a:buChar char="–"/>
              <a:defRPr sz="1200">
                <a:solidFill>
                  <a:schemeClr val="tx1"/>
                </a:solidFill>
              </a:defRPr>
            </a:lvl4pPr>
            <a:lvl5pPr marL="2057400" indent="-228600">
              <a:lnSpc>
                <a:spcPct val="100000"/>
              </a:lnSpc>
              <a:spcBef>
                <a:spcPts val="0"/>
              </a:spcBef>
              <a:buClr>
                <a:schemeClr val="tx2"/>
              </a:buClr>
              <a:buSzPct val="90000"/>
              <a:buFont typeface="Arial" panose="020B0604020202020204" pitchFamily="34" charset="0"/>
              <a:buChar char="–"/>
              <a:defRPr sz="10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150701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 Option 2">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707804"/>
            <a:ext cx="7772400" cy="1993822"/>
          </a:xfrm>
          <a:prstGeom prst="rect">
            <a:avLst/>
          </a:prstGeom>
        </p:spPr>
        <p:txBody>
          <a:bodyPr anchor="b">
            <a:normAutofit/>
          </a:bodyPr>
          <a:lstStyle>
            <a:lvl1pPr algn="l">
              <a:defRPr sz="3600" b="1" spc="0" baseline="0">
                <a:solidFill>
                  <a:schemeClr val="tx1"/>
                </a:solidFill>
                <a:latin typeface="+mj-lt"/>
              </a:defRPr>
            </a:lvl1pPr>
          </a:lstStyle>
          <a:p>
            <a:r>
              <a:rPr lang="en-US" noProof="0"/>
              <a:t>MASTER TITLE LAYOUT</a:t>
            </a:r>
            <a:br>
              <a:rPr lang="en-US" noProof="0"/>
            </a:br>
            <a:r>
              <a:rPr lang="en-US" noProof="0"/>
              <a:t>OPTION 2</a:t>
            </a:r>
            <a:br>
              <a:rPr lang="en-US" noProof="0"/>
            </a:br>
            <a:r>
              <a:rPr lang="en-US" noProof="0"/>
              <a:t>CLICK TO EDIT</a:t>
            </a:r>
          </a:p>
        </p:txBody>
      </p:sp>
      <p:sp>
        <p:nvSpPr>
          <p:cNvPr id="3" name="Subtitle 2"/>
          <p:cNvSpPr>
            <a:spLocks noGrp="1"/>
          </p:cNvSpPr>
          <p:nvPr>
            <p:ph type="subTitle" idx="1" hasCustomPrompt="1"/>
          </p:nvPr>
        </p:nvSpPr>
        <p:spPr>
          <a:xfrm>
            <a:off x="685800" y="4876378"/>
            <a:ext cx="7772400" cy="657299"/>
          </a:xfrm>
          <a:prstGeom prst="rect">
            <a:avLst/>
          </a:prstGeom>
        </p:spPr>
        <p:txBody>
          <a:bodyPr>
            <a:normAutofit/>
          </a:bodyPr>
          <a:lstStyle>
            <a:lvl1pPr marL="0" indent="0" algn="l" defTabSz="914400" rtl="0" eaLnBrk="1" latinLnBrk="0" hangingPunct="1">
              <a:lnSpc>
                <a:spcPct val="90000"/>
              </a:lnSpc>
              <a:spcBef>
                <a:spcPts val="1000"/>
              </a:spcBef>
              <a:buClr>
                <a:schemeClr val="bg1"/>
              </a:buClr>
              <a:buFont typeface="Arial" panose="020B0604020202020204" pitchFamily="34" charset="0"/>
              <a:buNone/>
              <a:defRPr lang="en-US" sz="2000" kern="1200" noProof="0" dirty="0">
                <a:solidFill>
                  <a:schemeClr val="accent3"/>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Name, Date, Place</a:t>
            </a:r>
          </a:p>
        </p:txBody>
      </p:sp>
      <p:sp>
        <p:nvSpPr>
          <p:cNvPr id="7" name="Rectangle 6"/>
          <p:cNvSpPr/>
          <p:nvPr userDrawn="1"/>
        </p:nvSpPr>
        <p:spPr>
          <a:xfrm>
            <a:off x="632705" y="6526051"/>
            <a:ext cx="1439818" cy="246221"/>
          </a:xfrm>
          <a:prstGeom prst="rect">
            <a:avLst/>
          </a:prstGeom>
        </p:spPr>
        <p:txBody>
          <a:bodyPr wrap="none">
            <a:spAutoFit/>
          </a:bodyPr>
          <a:lstStyle/>
          <a:p>
            <a:pPr algn="l"/>
            <a:r>
              <a:rPr lang="en-US" sz="1000" noProof="0">
                <a:solidFill>
                  <a:schemeClr val="tx1"/>
                </a:solidFill>
              </a:rPr>
              <a:t>Company Confidential</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7872360" y="5651159"/>
            <a:ext cx="835677" cy="802225"/>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5802" y="627881"/>
            <a:ext cx="2915816" cy="1156635"/>
          </a:xfrm>
          <a:prstGeom prst="rect">
            <a:avLst/>
          </a:prstGeom>
        </p:spPr>
      </p:pic>
    </p:spTree>
    <p:extLst>
      <p:ext uri="{BB962C8B-B14F-4D97-AF65-F5344CB8AC3E}">
        <p14:creationId xmlns:p14="http://schemas.microsoft.com/office/powerpoint/2010/main" val="1919336583"/>
      </p:ext>
    </p:extLst>
  </p:cSld>
  <p:clrMapOvr>
    <a:overrideClrMapping bg1="dk1" tx1="lt1" bg2="dk2"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771110"/>
            <a:ext cx="7772400" cy="1993822"/>
          </a:xfrm>
          <a:prstGeom prst="rect">
            <a:avLst/>
          </a:prstGeom>
        </p:spPr>
        <p:txBody>
          <a:bodyPr anchor="t">
            <a:normAutofit/>
          </a:bodyPr>
          <a:lstStyle>
            <a:lvl1pPr algn="l">
              <a:defRPr sz="4000" b="1" spc="0" baseline="0">
                <a:solidFill>
                  <a:schemeClr val="accent1"/>
                </a:solidFill>
                <a:latin typeface="+mj-lt"/>
              </a:defRPr>
            </a:lvl1pPr>
          </a:lstStyle>
          <a:p>
            <a:r>
              <a:rPr lang="en-US" noProof="0"/>
              <a:t>SECTION TITLE</a:t>
            </a:r>
          </a:p>
        </p:txBody>
      </p:sp>
      <p:sp>
        <p:nvSpPr>
          <p:cNvPr id="3" name="Subtitle 2"/>
          <p:cNvSpPr>
            <a:spLocks noGrp="1"/>
          </p:cNvSpPr>
          <p:nvPr>
            <p:ph type="subTitle" idx="1" hasCustomPrompt="1"/>
          </p:nvPr>
        </p:nvSpPr>
        <p:spPr>
          <a:xfrm>
            <a:off x="685800" y="2083531"/>
            <a:ext cx="7772400" cy="657299"/>
          </a:xfrm>
          <a:prstGeom prst="rect">
            <a:avLst/>
          </a:prstGeom>
        </p:spPr>
        <p:txBody>
          <a:bodyPr anchor="b">
            <a:normAutofit/>
          </a:bodyPr>
          <a:lstStyle>
            <a:lvl1pPr marL="0" indent="0" algn="l">
              <a:buNone/>
              <a:defRPr sz="20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noProof="0"/>
              <a:t>CHAPTER</a:t>
            </a:r>
            <a:r>
              <a:rPr lang="en-US" noProof="0"/>
              <a:t> </a:t>
            </a:r>
            <a:r>
              <a:rPr lang="pl-PL" noProof="0"/>
              <a:t>NUMBER AND NAME</a:t>
            </a:r>
            <a:endParaRPr lang="en-US" noProof="0"/>
          </a:p>
        </p:txBody>
      </p:sp>
    </p:spTree>
    <p:extLst>
      <p:ext uri="{BB962C8B-B14F-4D97-AF65-F5344CB8AC3E}">
        <p14:creationId xmlns:p14="http://schemas.microsoft.com/office/powerpoint/2010/main" val="2945933167"/>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6" y="436550"/>
            <a:ext cx="7886700" cy="1363068"/>
          </a:xfrm>
          <a:prstGeom prst="rect">
            <a:avLst/>
          </a:prstGeom>
        </p:spPr>
        <p:txBody>
          <a:bodyPr anchor="b"/>
          <a:lstStyle>
            <a:lvl1pPr algn="l">
              <a:defRPr b="1" baseline="0">
                <a:solidFill>
                  <a:schemeClr val="accent1"/>
                </a:solidFill>
                <a:latin typeface="+mj-lt"/>
              </a:defRPr>
            </a:lvl1pPr>
          </a:lstStyle>
          <a:p>
            <a:r>
              <a:rPr lang="en-US" noProof="0"/>
              <a:t>CLICK TO EDIT TITLE</a:t>
            </a:r>
            <a:br>
              <a:rPr lang="pl-PL" noProof="0"/>
            </a:br>
            <a:r>
              <a:rPr lang="en-US" noProof="0"/>
              <a:t>OPTION 2</a:t>
            </a:r>
          </a:p>
        </p:txBody>
      </p:sp>
      <p:sp>
        <p:nvSpPr>
          <p:cNvPr id="3" name="Content Placeholder 2"/>
          <p:cNvSpPr>
            <a:spLocks noGrp="1"/>
          </p:cNvSpPr>
          <p:nvPr>
            <p:ph idx="1"/>
          </p:nvPr>
        </p:nvSpPr>
        <p:spPr>
          <a:xfrm>
            <a:off x="628656" y="2513132"/>
            <a:ext cx="7886700" cy="3516015"/>
          </a:xfrm>
          <a:prstGeom prst="rect">
            <a:avLst/>
          </a:prstGeom>
        </p:spPr>
        <p:txBody>
          <a:bodyPr/>
          <a:lstStyle>
            <a:lvl1pPr marL="216000" indent="-216000">
              <a:lnSpc>
                <a:spcPct val="100000"/>
              </a:lnSpc>
              <a:spcBef>
                <a:spcPts val="1200"/>
              </a:spcBef>
              <a:buClr>
                <a:schemeClr val="tx2"/>
              </a:buClr>
              <a:buSzPct val="90000"/>
              <a:buFont typeface="Arial" panose="020B0604020202020204" pitchFamily="34" charset="0"/>
              <a:buChar char="•"/>
              <a:defRPr>
                <a:solidFill>
                  <a:schemeClr val="tx1"/>
                </a:solidFill>
              </a:defRPr>
            </a:lvl1pPr>
            <a:lvl2pPr marL="685800" indent="-228600">
              <a:lnSpc>
                <a:spcPct val="100000"/>
              </a:lnSpc>
              <a:spcBef>
                <a:spcPts val="900"/>
              </a:spcBef>
              <a:buClr>
                <a:schemeClr val="tx2"/>
              </a:buClr>
              <a:buSzPct val="90000"/>
              <a:buFont typeface="Arial" panose="020B0604020202020204" pitchFamily="34" charset="0"/>
              <a:buChar char="–"/>
              <a:defRPr sz="2000">
                <a:solidFill>
                  <a:schemeClr val="tx1"/>
                </a:solidFill>
              </a:defRPr>
            </a:lvl2pPr>
            <a:lvl3pPr marL="1143000" indent="-228600">
              <a:lnSpc>
                <a:spcPct val="100000"/>
              </a:lnSpc>
              <a:spcBef>
                <a:spcPts val="600"/>
              </a:spcBef>
              <a:buClr>
                <a:schemeClr val="tx2"/>
              </a:buClr>
              <a:buSzPct val="90000"/>
              <a:buFont typeface="Arial" panose="020B0604020202020204" pitchFamily="34" charset="0"/>
              <a:buChar char="–"/>
              <a:defRPr sz="1600">
                <a:solidFill>
                  <a:schemeClr val="tx1"/>
                </a:solidFill>
              </a:defRPr>
            </a:lvl3pPr>
            <a:lvl4pPr marL="1600200" indent="-228600">
              <a:lnSpc>
                <a:spcPct val="100000"/>
              </a:lnSpc>
              <a:spcBef>
                <a:spcPts val="300"/>
              </a:spcBef>
              <a:buClr>
                <a:schemeClr val="tx2"/>
              </a:buClr>
              <a:buSzPct val="90000"/>
              <a:buFont typeface="Arial" panose="020B0604020202020204" pitchFamily="34" charset="0"/>
              <a:buChar char="–"/>
              <a:defRPr sz="1200">
                <a:solidFill>
                  <a:schemeClr val="tx1"/>
                </a:solidFill>
              </a:defRPr>
            </a:lvl4pPr>
            <a:lvl5pPr marL="2057400" indent="-228600">
              <a:lnSpc>
                <a:spcPct val="100000"/>
              </a:lnSpc>
              <a:spcBef>
                <a:spcPts val="0"/>
              </a:spcBef>
              <a:buClr>
                <a:schemeClr val="tx2"/>
              </a:buClr>
              <a:buSzPct val="90000"/>
              <a:buFont typeface="Arial" panose="020B0604020202020204" pitchFamily="34" charset="0"/>
              <a:buChar char="–"/>
              <a:defRPr sz="10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10" hasCustomPrompt="1"/>
          </p:nvPr>
        </p:nvSpPr>
        <p:spPr>
          <a:xfrm>
            <a:off x="628656" y="1875996"/>
            <a:ext cx="7886700" cy="483030"/>
          </a:xfrm>
          <a:prstGeom prst="rect">
            <a:avLst/>
          </a:prstGeom>
        </p:spPr>
        <p:txBody>
          <a:bodyPr>
            <a:normAutofit/>
          </a:bodyPr>
          <a:lstStyle>
            <a:lvl1pPr marL="0" indent="0" algn="l" defTabSz="914400" rtl="0" eaLnBrk="1" latinLnBrk="0" hangingPunct="1">
              <a:lnSpc>
                <a:spcPct val="90000"/>
              </a:lnSpc>
              <a:spcBef>
                <a:spcPts val="1000"/>
              </a:spcBef>
              <a:buClr>
                <a:schemeClr val="bg1"/>
              </a:buClr>
              <a:buFont typeface="Arial" panose="020B0604020202020204" pitchFamily="34" charset="0"/>
              <a:buNone/>
              <a:defRPr lang="en-US" sz="2000" b="0" kern="1200" spc="0" dirty="0">
                <a:solidFill>
                  <a:schemeClr val="tx2"/>
                </a:solidFill>
                <a:latin typeface="+mn-lt"/>
                <a:ea typeface="+mn-ea"/>
                <a:cs typeface="+mn-cs"/>
              </a:defRPr>
            </a:lvl1pPr>
          </a:lstStyle>
          <a:p>
            <a:pPr lvl="0"/>
            <a:r>
              <a:rPr lang="en-US" noProof="0"/>
              <a:t>SUBTITLE HERE</a:t>
            </a:r>
          </a:p>
        </p:txBody>
      </p:sp>
    </p:spTree>
    <p:extLst>
      <p:ext uri="{BB962C8B-B14F-4D97-AF65-F5344CB8AC3E}">
        <p14:creationId xmlns:p14="http://schemas.microsoft.com/office/powerpoint/2010/main" val="36327461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Content and Image - Option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6" y="436550"/>
            <a:ext cx="7886700" cy="1363068"/>
          </a:xfrm>
          <a:prstGeom prst="rect">
            <a:avLst/>
          </a:prstGeom>
        </p:spPr>
        <p:txBody>
          <a:bodyPr anchor="b"/>
          <a:lstStyle>
            <a:lvl1pPr>
              <a:defRPr b="1" baseline="0">
                <a:solidFill>
                  <a:schemeClr val="accent1"/>
                </a:solidFill>
                <a:latin typeface="+mj-lt"/>
              </a:defRPr>
            </a:lvl1pPr>
          </a:lstStyle>
          <a:p>
            <a:r>
              <a:rPr lang="en-US" noProof="0"/>
              <a:t>CLICK TO EDIT TITLE</a:t>
            </a:r>
            <a:br>
              <a:rPr lang="en-US" noProof="0"/>
            </a:br>
            <a:r>
              <a:rPr lang="en-US" noProof="0"/>
              <a:t>OPTION 3</a:t>
            </a:r>
          </a:p>
        </p:txBody>
      </p:sp>
      <p:sp>
        <p:nvSpPr>
          <p:cNvPr id="3" name="Content Placeholder 2"/>
          <p:cNvSpPr>
            <a:spLocks noGrp="1"/>
          </p:cNvSpPr>
          <p:nvPr>
            <p:ph idx="1"/>
          </p:nvPr>
        </p:nvSpPr>
        <p:spPr>
          <a:xfrm>
            <a:off x="628649" y="2011679"/>
            <a:ext cx="4816455" cy="4017461"/>
          </a:xfrm>
          <a:prstGeom prst="rect">
            <a:avLst/>
          </a:prstGeom>
        </p:spPr>
        <p:txBody>
          <a:bodyPr/>
          <a:lstStyle>
            <a:lvl1pPr marL="216000" indent="-216000">
              <a:lnSpc>
                <a:spcPct val="100000"/>
              </a:lnSpc>
              <a:spcBef>
                <a:spcPts val="1200"/>
              </a:spcBef>
              <a:buClr>
                <a:schemeClr val="tx2"/>
              </a:buClr>
              <a:buSzPct val="90000"/>
              <a:buFont typeface="Arial" panose="020B0604020202020204" pitchFamily="34" charset="0"/>
              <a:buChar char="•"/>
              <a:defRPr>
                <a:solidFill>
                  <a:schemeClr val="tx1"/>
                </a:solidFill>
              </a:defRPr>
            </a:lvl1pPr>
            <a:lvl2pPr marL="685800" indent="-228600">
              <a:lnSpc>
                <a:spcPct val="100000"/>
              </a:lnSpc>
              <a:spcBef>
                <a:spcPts val="900"/>
              </a:spcBef>
              <a:buClr>
                <a:schemeClr val="tx2"/>
              </a:buClr>
              <a:buSzPct val="90000"/>
              <a:buFont typeface="Arial" panose="020B0604020202020204" pitchFamily="34" charset="0"/>
              <a:buChar char="–"/>
              <a:defRPr sz="2000">
                <a:solidFill>
                  <a:schemeClr val="tx1"/>
                </a:solidFill>
              </a:defRPr>
            </a:lvl2pPr>
            <a:lvl3pPr marL="1143000" indent="-228600">
              <a:lnSpc>
                <a:spcPct val="100000"/>
              </a:lnSpc>
              <a:spcBef>
                <a:spcPts val="600"/>
              </a:spcBef>
              <a:buClr>
                <a:schemeClr val="tx2"/>
              </a:buClr>
              <a:buSzPct val="90000"/>
              <a:buFont typeface="Arial" panose="020B0604020202020204" pitchFamily="34" charset="0"/>
              <a:buChar char="–"/>
              <a:defRPr sz="1600">
                <a:solidFill>
                  <a:schemeClr val="tx1"/>
                </a:solidFill>
              </a:defRPr>
            </a:lvl3pPr>
            <a:lvl4pPr marL="1600200" indent="-228600">
              <a:lnSpc>
                <a:spcPct val="100000"/>
              </a:lnSpc>
              <a:spcBef>
                <a:spcPts val="300"/>
              </a:spcBef>
              <a:buClr>
                <a:schemeClr val="tx2"/>
              </a:buClr>
              <a:buSzPct val="90000"/>
              <a:buFont typeface="Arial" panose="020B0604020202020204" pitchFamily="34" charset="0"/>
              <a:buChar char="–"/>
              <a:defRPr sz="1200">
                <a:solidFill>
                  <a:schemeClr val="tx1"/>
                </a:solidFill>
              </a:defRPr>
            </a:lvl4pPr>
            <a:lvl5pPr marL="2057400" indent="-228600">
              <a:lnSpc>
                <a:spcPct val="100000"/>
              </a:lnSpc>
              <a:spcBef>
                <a:spcPts val="0"/>
              </a:spcBef>
              <a:buClr>
                <a:schemeClr val="tx2"/>
              </a:buClr>
              <a:buSzPct val="90000"/>
              <a:buFont typeface="Arial" panose="020B0604020202020204" pitchFamily="34" charset="0"/>
              <a:buChar char="–"/>
              <a:defRPr sz="10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4"/>
          <p:cNvSpPr>
            <a:spLocks noGrp="1"/>
          </p:cNvSpPr>
          <p:nvPr>
            <p:ph type="pic" sz="quarter" idx="10"/>
          </p:nvPr>
        </p:nvSpPr>
        <p:spPr bwMode="gray">
          <a:xfrm>
            <a:off x="5603875" y="2011363"/>
            <a:ext cx="2911475" cy="4017962"/>
          </a:xfrm>
          <a:prstGeom prst="round1Rect">
            <a:avLst>
              <a:gd name="adj" fmla="val 7752"/>
            </a:avLst>
          </a:prstGeom>
          <a:solidFill>
            <a:schemeClr val="bg2"/>
          </a:solidFill>
          <a:effectLst>
            <a:outerShdw blurRad="203200" dist="38100" dir="2700000" algn="tl" rotWithShape="0">
              <a:prstClr val="black">
                <a:alpha val="13000"/>
              </a:prstClr>
            </a:outerShdw>
          </a:effectLst>
        </p:spPr>
        <p:txBody>
          <a:bodyPr/>
          <a:lstStyle>
            <a:lvl1pPr algn="ctr">
              <a:defRPr>
                <a:solidFill>
                  <a:schemeClr val="tx2"/>
                </a:solidFill>
              </a:defRPr>
            </a:lvl1pPr>
          </a:lstStyle>
          <a:p>
            <a:r>
              <a:rPr lang="en-US" noProof="0"/>
              <a:t>Click icon to add picture</a:t>
            </a:r>
          </a:p>
        </p:txBody>
      </p:sp>
    </p:spTree>
    <p:extLst>
      <p:ext uri="{BB962C8B-B14F-4D97-AF65-F5344CB8AC3E}">
        <p14:creationId xmlns:p14="http://schemas.microsoft.com/office/powerpoint/2010/main" val="5386264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Content and Image - Option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6" y="436550"/>
            <a:ext cx="7886700" cy="1363068"/>
          </a:xfrm>
          <a:prstGeom prst="rect">
            <a:avLst/>
          </a:prstGeom>
        </p:spPr>
        <p:txBody>
          <a:bodyPr anchor="b"/>
          <a:lstStyle>
            <a:lvl1pPr>
              <a:defRPr b="1">
                <a:solidFill>
                  <a:schemeClr val="accent1"/>
                </a:solidFill>
                <a:latin typeface="+mj-lt"/>
              </a:defRPr>
            </a:lvl1pPr>
          </a:lstStyle>
          <a:p>
            <a:r>
              <a:rPr lang="en-US" noProof="0"/>
              <a:t>CLICK TO EDIT TITLE </a:t>
            </a:r>
            <a:br>
              <a:rPr lang="en-US" noProof="0"/>
            </a:br>
            <a:r>
              <a:rPr lang="en-US" noProof="0"/>
              <a:t>OPTION 4</a:t>
            </a:r>
          </a:p>
        </p:txBody>
      </p:sp>
      <p:sp>
        <p:nvSpPr>
          <p:cNvPr id="3" name="Content Placeholder 2"/>
          <p:cNvSpPr>
            <a:spLocks noGrp="1"/>
          </p:cNvSpPr>
          <p:nvPr>
            <p:ph idx="1"/>
          </p:nvPr>
        </p:nvSpPr>
        <p:spPr>
          <a:xfrm>
            <a:off x="628650" y="2011683"/>
            <a:ext cx="7886701" cy="1946787"/>
          </a:xfrm>
          <a:prstGeom prst="rect">
            <a:avLst/>
          </a:prstGeom>
        </p:spPr>
        <p:txBody>
          <a:bodyPr/>
          <a:lstStyle>
            <a:lvl1pPr marL="216000" indent="-216000">
              <a:lnSpc>
                <a:spcPct val="100000"/>
              </a:lnSpc>
              <a:spcBef>
                <a:spcPts val="1200"/>
              </a:spcBef>
              <a:buClr>
                <a:schemeClr val="tx2"/>
              </a:buClr>
              <a:buSzPct val="90000"/>
              <a:buFont typeface="Arial" panose="020B0604020202020204" pitchFamily="34" charset="0"/>
              <a:buChar char="•"/>
              <a:defRPr>
                <a:solidFill>
                  <a:schemeClr val="tx1"/>
                </a:solidFill>
              </a:defRPr>
            </a:lvl1pPr>
            <a:lvl2pPr marL="685800" indent="-228600">
              <a:lnSpc>
                <a:spcPct val="100000"/>
              </a:lnSpc>
              <a:spcBef>
                <a:spcPts val="900"/>
              </a:spcBef>
              <a:buClr>
                <a:schemeClr val="tx2"/>
              </a:buClr>
              <a:buSzPct val="90000"/>
              <a:buFont typeface="Arial" panose="020B0604020202020204" pitchFamily="34" charset="0"/>
              <a:buChar char="–"/>
              <a:defRPr sz="2000">
                <a:solidFill>
                  <a:schemeClr val="tx1"/>
                </a:solidFill>
              </a:defRPr>
            </a:lvl2pPr>
            <a:lvl3pPr marL="1143000" indent="-228600">
              <a:lnSpc>
                <a:spcPct val="100000"/>
              </a:lnSpc>
              <a:spcBef>
                <a:spcPts val="600"/>
              </a:spcBef>
              <a:buClr>
                <a:schemeClr val="tx2"/>
              </a:buClr>
              <a:buSzPct val="90000"/>
              <a:buFont typeface="Arial" panose="020B0604020202020204" pitchFamily="34" charset="0"/>
              <a:buChar char="–"/>
              <a:defRPr sz="1600">
                <a:solidFill>
                  <a:schemeClr val="tx1"/>
                </a:solidFill>
              </a:defRPr>
            </a:lvl3pPr>
            <a:lvl4pPr marL="1600200" indent="-228600">
              <a:lnSpc>
                <a:spcPct val="100000"/>
              </a:lnSpc>
              <a:spcBef>
                <a:spcPts val="300"/>
              </a:spcBef>
              <a:buClr>
                <a:schemeClr val="tx2"/>
              </a:buClr>
              <a:buSzPct val="90000"/>
              <a:buFont typeface="Arial" panose="020B0604020202020204" pitchFamily="34" charset="0"/>
              <a:buChar char="–"/>
              <a:defRPr sz="1200">
                <a:solidFill>
                  <a:schemeClr val="tx1"/>
                </a:solidFill>
              </a:defRPr>
            </a:lvl4pPr>
            <a:lvl5pPr marL="2057400" indent="-228600">
              <a:lnSpc>
                <a:spcPct val="100000"/>
              </a:lnSpc>
              <a:spcBef>
                <a:spcPts val="0"/>
              </a:spcBef>
              <a:buClr>
                <a:schemeClr val="tx2"/>
              </a:buClr>
              <a:buSzPct val="90000"/>
              <a:buFont typeface="Arial" panose="020B0604020202020204" pitchFamily="34" charset="0"/>
              <a:buChar char="–"/>
              <a:defRPr sz="10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4"/>
          <p:cNvSpPr>
            <a:spLocks noGrp="1"/>
          </p:cNvSpPr>
          <p:nvPr>
            <p:ph type="pic" sz="quarter" idx="10"/>
          </p:nvPr>
        </p:nvSpPr>
        <p:spPr bwMode="gray">
          <a:xfrm>
            <a:off x="2436435" y="4117750"/>
            <a:ext cx="3934868" cy="2224056"/>
          </a:xfrm>
          <a:prstGeom prst="round1Rect">
            <a:avLst>
              <a:gd name="adj" fmla="val 12206"/>
            </a:avLst>
          </a:prstGeom>
          <a:solidFill>
            <a:schemeClr val="bg2"/>
          </a:solidFill>
          <a:effectLst>
            <a:outerShdw blurRad="203200" dist="38100" dir="2700000" algn="tl" rotWithShape="0">
              <a:prstClr val="black">
                <a:alpha val="13000"/>
              </a:prstClr>
            </a:outerShdw>
          </a:effectLst>
        </p:spPr>
        <p:txBody>
          <a:bodyPr/>
          <a:lstStyle>
            <a:lvl1pPr algn="ctr">
              <a:defRPr>
                <a:solidFill>
                  <a:schemeClr val="tx2"/>
                </a:solidFill>
              </a:defRPr>
            </a:lvl1pPr>
          </a:lstStyle>
          <a:p>
            <a:r>
              <a:rPr lang="en-US" noProof="0"/>
              <a:t>Click icon to add picture</a:t>
            </a:r>
          </a:p>
        </p:txBody>
      </p:sp>
    </p:spTree>
    <p:extLst>
      <p:ext uri="{BB962C8B-B14F-4D97-AF65-F5344CB8AC3E}">
        <p14:creationId xmlns:p14="http://schemas.microsoft.com/office/powerpoint/2010/main" val="3694435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bg>
      <p:bgRef idx="1001">
        <a:schemeClr val="bg1"/>
      </p:bgRef>
    </p:bg>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5592588" y="-5938"/>
            <a:ext cx="3551412" cy="6863789"/>
          </a:xfrm>
          <a:custGeom>
            <a:avLst/>
            <a:gdLst>
              <a:gd name="connsiteX0" fmla="*/ 0 w 3545512"/>
              <a:gd name="connsiteY0" fmla="*/ 0 h 6863789"/>
              <a:gd name="connsiteX1" fmla="*/ 3545512 w 3545512"/>
              <a:gd name="connsiteY1" fmla="*/ 0 h 6863789"/>
              <a:gd name="connsiteX2" fmla="*/ 3545512 w 3545512"/>
              <a:gd name="connsiteY2" fmla="*/ 6863789 h 6863789"/>
              <a:gd name="connsiteX3" fmla="*/ 0 w 3545512"/>
              <a:gd name="connsiteY3" fmla="*/ 6863789 h 6863789"/>
              <a:gd name="connsiteX4" fmla="*/ 0 w 3545512"/>
              <a:gd name="connsiteY4" fmla="*/ 0 h 6863789"/>
              <a:gd name="connsiteX0" fmla="*/ 5900 w 3551412"/>
              <a:gd name="connsiteY0" fmla="*/ 0 h 6863789"/>
              <a:gd name="connsiteX1" fmla="*/ 3551412 w 3551412"/>
              <a:gd name="connsiteY1" fmla="*/ 0 h 6863789"/>
              <a:gd name="connsiteX2" fmla="*/ 3551412 w 3551412"/>
              <a:gd name="connsiteY2" fmla="*/ 6863789 h 6863789"/>
              <a:gd name="connsiteX3" fmla="*/ 5900 w 3551412"/>
              <a:gd name="connsiteY3" fmla="*/ 6863789 h 6863789"/>
              <a:gd name="connsiteX4" fmla="*/ 0 w 3551412"/>
              <a:gd name="connsiteY4" fmla="*/ 6265153 h 6863789"/>
              <a:gd name="connsiteX5" fmla="*/ 5900 w 3551412"/>
              <a:gd name="connsiteY5" fmla="*/ 0 h 6863789"/>
              <a:gd name="connsiteX0" fmla="*/ 5900 w 3551412"/>
              <a:gd name="connsiteY0" fmla="*/ 0 h 6863789"/>
              <a:gd name="connsiteX1" fmla="*/ 3551412 w 3551412"/>
              <a:gd name="connsiteY1" fmla="*/ 0 h 6863789"/>
              <a:gd name="connsiteX2" fmla="*/ 3551412 w 3551412"/>
              <a:gd name="connsiteY2" fmla="*/ 6863789 h 6863789"/>
              <a:gd name="connsiteX3" fmla="*/ 519144 w 3551412"/>
              <a:gd name="connsiteY3" fmla="*/ 6863789 h 6863789"/>
              <a:gd name="connsiteX4" fmla="*/ 0 w 3551412"/>
              <a:gd name="connsiteY4" fmla="*/ 6265153 h 6863789"/>
              <a:gd name="connsiteX5" fmla="*/ 5900 w 3551412"/>
              <a:gd name="connsiteY5" fmla="*/ 0 h 6863789"/>
              <a:gd name="connsiteX0" fmla="*/ 5900 w 3551412"/>
              <a:gd name="connsiteY0" fmla="*/ 0 h 6863789"/>
              <a:gd name="connsiteX1" fmla="*/ 3551412 w 3551412"/>
              <a:gd name="connsiteY1" fmla="*/ 0 h 6863789"/>
              <a:gd name="connsiteX2" fmla="*/ 3551412 w 3551412"/>
              <a:gd name="connsiteY2" fmla="*/ 6863789 h 6863789"/>
              <a:gd name="connsiteX3" fmla="*/ 519144 w 3551412"/>
              <a:gd name="connsiteY3" fmla="*/ 6863789 h 6863789"/>
              <a:gd name="connsiteX4" fmla="*/ 0 w 3551412"/>
              <a:gd name="connsiteY4" fmla="*/ 6265153 h 6863789"/>
              <a:gd name="connsiteX5" fmla="*/ 5900 w 3551412"/>
              <a:gd name="connsiteY5" fmla="*/ 0 h 6863789"/>
              <a:gd name="connsiteX0" fmla="*/ 5900 w 3551412"/>
              <a:gd name="connsiteY0" fmla="*/ 0 h 6863789"/>
              <a:gd name="connsiteX1" fmla="*/ 3551412 w 3551412"/>
              <a:gd name="connsiteY1" fmla="*/ 0 h 6863789"/>
              <a:gd name="connsiteX2" fmla="*/ 3551412 w 3551412"/>
              <a:gd name="connsiteY2" fmla="*/ 6863789 h 6863789"/>
              <a:gd name="connsiteX3" fmla="*/ 519144 w 3551412"/>
              <a:gd name="connsiteY3" fmla="*/ 6863789 h 6863789"/>
              <a:gd name="connsiteX4" fmla="*/ 0 w 3551412"/>
              <a:gd name="connsiteY4" fmla="*/ 6265153 h 6863789"/>
              <a:gd name="connsiteX5" fmla="*/ 5900 w 3551412"/>
              <a:gd name="connsiteY5" fmla="*/ 0 h 6863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51412" h="6863789">
                <a:moveTo>
                  <a:pt x="5900" y="0"/>
                </a:moveTo>
                <a:lnTo>
                  <a:pt x="3551412" y="0"/>
                </a:lnTo>
                <a:lnTo>
                  <a:pt x="3551412" y="6863789"/>
                </a:lnTo>
                <a:lnTo>
                  <a:pt x="519144" y="6863789"/>
                </a:lnTo>
                <a:cubicBezTo>
                  <a:pt x="157316" y="6858923"/>
                  <a:pt x="1967" y="6564987"/>
                  <a:pt x="0" y="6265153"/>
                </a:cubicBezTo>
                <a:cubicBezTo>
                  <a:pt x="1967" y="4176769"/>
                  <a:pt x="3933" y="2088384"/>
                  <a:pt x="5900" y="0"/>
                </a:cubicBezTo>
                <a:close/>
              </a:path>
            </a:pathLst>
          </a:custGeom>
          <a:solidFill>
            <a:schemeClr val="tx1"/>
          </a:solidFill>
        </p:spPr>
        <p:txBody>
          <a:bodyPr/>
          <a:lstStyle/>
          <a:p>
            <a:r>
              <a:rPr lang="en-US"/>
              <a:t>Click icon to add picture</a:t>
            </a:r>
          </a:p>
        </p:txBody>
      </p:sp>
      <p:sp>
        <p:nvSpPr>
          <p:cNvPr id="2" name="Title 1"/>
          <p:cNvSpPr>
            <a:spLocks noGrp="1"/>
          </p:cNvSpPr>
          <p:nvPr>
            <p:ph type="ctrTitle" hasCustomPrompt="1"/>
          </p:nvPr>
        </p:nvSpPr>
        <p:spPr>
          <a:xfrm>
            <a:off x="685800" y="2654710"/>
            <a:ext cx="4647217" cy="2241594"/>
          </a:xfrm>
        </p:spPr>
        <p:txBody>
          <a:bodyPr anchor="b">
            <a:normAutofit/>
          </a:bodyPr>
          <a:lstStyle>
            <a:lvl1pPr algn="l">
              <a:defRPr sz="4000" b="1" spc="300" baseline="0">
                <a:solidFill>
                  <a:schemeClr val="tx2"/>
                </a:solidFill>
                <a:latin typeface="+mj-lt"/>
              </a:defRPr>
            </a:lvl1pPr>
          </a:lstStyle>
          <a:p>
            <a:r>
              <a:rPr lang="en-US" noProof="0"/>
              <a:t>MASTER TITLE LAYOUT</a:t>
            </a:r>
            <a:br>
              <a:rPr lang="en-US" noProof="0"/>
            </a:br>
            <a:r>
              <a:rPr lang="en-US" noProof="0"/>
              <a:t>OPTION 3</a:t>
            </a:r>
            <a:br>
              <a:rPr lang="en-US" noProof="0"/>
            </a:br>
            <a:r>
              <a:rPr lang="en-US" noProof="0"/>
              <a:t>CLICK TO EDIT</a:t>
            </a:r>
          </a:p>
        </p:txBody>
      </p:sp>
      <p:sp>
        <p:nvSpPr>
          <p:cNvPr id="3" name="Subtitle 2"/>
          <p:cNvSpPr>
            <a:spLocks noGrp="1"/>
          </p:cNvSpPr>
          <p:nvPr>
            <p:ph type="subTitle" idx="1" hasCustomPrompt="1"/>
          </p:nvPr>
        </p:nvSpPr>
        <p:spPr>
          <a:xfrm>
            <a:off x="685800" y="5070974"/>
            <a:ext cx="4647217" cy="875575"/>
          </a:xfrm>
        </p:spPr>
        <p:txBody>
          <a:bodyPr>
            <a:norm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Name, Date, Place</a:t>
            </a:r>
          </a:p>
        </p:txBody>
      </p:sp>
      <p:sp>
        <p:nvSpPr>
          <p:cNvPr id="13" name="Rectangle 12"/>
          <p:cNvSpPr/>
          <p:nvPr userDrawn="1"/>
        </p:nvSpPr>
        <p:spPr>
          <a:xfrm>
            <a:off x="632705" y="6525969"/>
            <a:ext cx="1455848" cy="246221"/>
          </a:xfrm>
          <a:prstGeom prst="rect">
            <a:avLst/>
          </a:prstGeom>
        </p:spPr>
        <p:txBody>
          <a:bodyPr wrap="none">
            <a:spAutoFit/>
          </a:bodyPr>
          <a:lstStyle/>
          <a:p>
            <a:pPr algn="l"/>
            <a:r>
              <a:rPr lang="en-US" sz="1000" noProof="0">
                <a:solidFill>
                  <a:schemeClr val="accent4"/>
                </a:solidFill>
              </a:rPr>
              <a:t>Company Confidential</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300" y="673561"/>
            <a:ext cx="1227640" cy="1178495"/>
          </a:xfrm>
          <a:prstGeom prst="rect">
            <a:avLst/>
          </a:prstGeom>
        </p:spPr>
      </p:pic>
    </p:spTree>
    <p:extLst>
      <p:ext uri="{BB962C8B-B14F-4D97-AF65-F5344CB8AC3E}">
        <p14:creationId xmlns:p14="http://schemas.microsoft.com/office/powerpoint/2010/main" val="2875350962"/>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hank You Page">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85809" y="3778646"/>
            <a:ext cx="7426325" cy="1741392"/>
          </a:xfrm>
          <a:prstGeom prst="rect">
            <a:avLst/>
          </a:prstGeom>
        </p:spPr>
        <p:txBody>
          <a:bodyPr>
            <a:normAutofit/>
          </a:bodyPr>
          <a:lstStyle>
            <a:lvl1pPr marL="0" indent="0" algn="l">
              <a:buNone/>
              <a:defRPr sz="2000">
                <a:solidFill>
                  <a:schemeClr val="tx2"/>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noProof="0"/>
              <a:t>Additional text if needed</a:t>
            </a:r>
          </a:p>
        </p:txBody>
      </p:sp>
      <p:sp>
        <p:nvSpPr>
          <p:cNvPr id="5" name="TextBox 4"/>
          <p:cNvSpPr txBox="1"/>
          <p:nvPr userDrawn="1"/>
        </p:nvSpPr>
        <p:spPr>
          <a:xfrm>
            <a:off x="685800" y="2670650"/>
            <a:ext cx="8458200" cy="1107996"/>
          </a:xfrm>
          <a:prstGeom prst="rect">
            <a:avLst/>
          </a:prstGeom>
          <a:noFill/>
        </p:spPr>
        <p:txBody>
          <a:bodyPr wrap="square" rtlCol="0">
            <a:spAutoFit/>
          </a:bodyPr>
          <a:lstStyle/>
          <a:p>
            <a:pPr algn="l"/>
            <a:r>
              <a:rPr lang="en-US" sz="6600" b="1" spc="0" noProof="0">
                <a:solidFill>
                  <a:schemeClr val="tx1"/>
                </a:solidFill>
                <a:latin typeface="+mj-lt"/>
              </a:rPr>
              <a:t>THANK</a:t>
            </a:r>
            <a:r>
              <a:rPr lang="en-US" sz="6600" b="1" spc="0" baseline="0" noProof="0">
                <a:solidFill>
                  <a:schemeClr val="tx1"/>
                </a:solidFill>
                <a:latin typeface="+mj-lt"/>
              </a:rPr>
              <a:t> YOU</a:t>
            </a:r>
            <a:endParaRPr lang="en-US" sz="6600" b="1" spc="0" noProof="0">
              <a:solidFill>
                <a:schemeClr val="tx1"/>
              </a:solidFill>
              <a:latin typeface="+mj-lt"/>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7872360" y="5651159"/>
            <a:ext cx="835677" cy="802225"/>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5825" y="960018"/>
            <a:ext cx="2790165" cy="1106792"/>
          </a:xfrm>
          <a:prstGeom prst="rect">
            <a:avLst/>
          </a:prstGeom>
        </p:spPr>
      </p:pic>
    </p:spTree>
    <p:extLst>
      <p:ext uri="{BB962C8B-B14F-4D97-AF65-F5344CB8AC3E}">
        <p14:creationId xmlns:p14="http://schemas.microsoft.com/office/powerpoint/2010/main" val="1594853954"/>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with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967470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Blank Slide -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80634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Blank Slide - Purple">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7283035"/>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 3 photos with text">
    <p:spTree>
      <p:nvGrpSpPr>
        <p:cNvPr id="1" name=""/>
        <p:cNvGrpSpPr/>
        <p:nvPr/>
      </p:nvGrpSpPr>
      <p:grpSpPr>
        <a:xfrm>
          <a:off x="0" y="0"/>
          <a:ext cx="0" cy="0"/>
          <a:chOff x="0" y="0"/>
          <a:chExt cx="0" cy="0"/>
        </a:xfrm>
      </p:grpSpPr>
      <p:sp>
        <p:nvSpPr>
          <p:cNvPr id="6" name="Picture Placeholder 4"/>
          <p:cNvSpPr>
            <a:spLocks noGrp="1"/>
          </p:cNvSpPr>
          <p:nvPr>
            <p:ph type="pic" sz="quarter" idx="10"/>
          </p:nvPr>
        </p:nvSpPr>
        <p:spPr>
          <a:xfrm>
            <a:off x="3907115" y="1679509"/>
            <a:ext cx="1566000" cy="1656000"/>
          </a:xfrm>
          <a:prstGeom prst="rect">
            <a:avLst/>
          </a:prstGeom>
        </p:spPr>
        <p:txBody>
          <a:bodyPr/>
          <a:lstStyle/>
          <a:p>
            <a:r>
              <a:rPr lang="en-US"/>
              <a:t>Click icon to add picture</a:t>
            </a:r>
          </a:p>
        </p:txBody>
      </p:sp>
      <p:sp>
        <p:nvSpPr>
          <p:cNvPr id="8" name="Title 1"/>
          <p:cNvSpPr>
            <a:spLocks noGrp="1"/>
          </p:cNvSpPr>
          <p:nvPr>
            <p:ph type="title"/>
          </p:nvPr>
        </p:nvSpPr>
        <p:spPr>
          <a:xfrm>
            <a:off x="278607" y="368300"/>
            <a:ext cx="3375422" cy="5231417"/>
          </a:xfrm>
          <a:prstGeom prst="rect">
            <a:avLst/>
          </a:prstGeom>
        </p:spPr>
        <p:txBody>
          <a:bodyPr/>
          <a:lstStyle/>
          <a:p>
            <a:r>
              <a:rPr lang="en-US"/>
              <a:t>Click to edit Master title style</a:t>
            </a:r>
            <a:endParaRPr lang="en-GB"/>
          </a:p>
        </p:txBody>
      </p:sp>
      <p:sp>
        <p:nvSpPr>
          <p:cNvPr id="10" name="Text Placeholder 2"/>
          <p:cNvSpPr>
            <a:spLocks noGrp="1"/>
          </p:cNvSpPr>
          <p:nvPr>
            <p:ph type="body" sz="quarter" idx="16" hasCustomPrompt="1"/>
          </p:nvPr>
        </p:nvSpPr>
        <p:spPr>
          <a:xfrm>
            <a:off x="3909512" y="3429000"/>
            <a:ext cx="1566000" cy="2170716"/>
          </a:xfrm>
          <a:prstGeom prst="rect">
            <a:avLst/>
          </a:prstGeom>
        </p:spPr>
        <p:txBody>
          <a:bodyPr tIns="180000" rIns="0" bIns="0"/>
          <a:lstStyle/>
          <a:p>
            <a:pPr lvl="0"/>
            <a:r>
              <a:rPr lang="en-US"/>
              <a:t>Click to edit Master text styles.</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1" name="Text Placeholder 2"/>
          <p:cNvSpPr>
            <a:spLocks noGrp="1"/>
          </p:cNvSpPr>
          <p:nvPr>
            <p:ph type="body" sz="quarter" idx="17" hasCustomPrompt="1"/>
          </p:nvPr>
        </p:nvSpPr>
        <p:spPr>
          <a:xfrm>
            <a:off x="5621546" y="3429000"/>
            <a:ext cx="1566000" cy="2170716"/>
          </a:xfrm>
          <a:prstGeom prst="rect">
            <a:avLst/>
          </a:prstGeom>
        </p:spPr>
        <p:txBody>
          <a:bodyPr tIns="180000" rIns="0" bIns="0"/>
          <a:lstStyle/>
          <a:p>
            <a:pPr lvl="0"/>
            <a:r>
              <a:rPr lang="en-US"/>
              <a:t>Click to edit Master text styles.</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2" name="Text Placeholder 2"/>
          <p:cNvSpPr>
            <a:spLocks noGrp="1"/>
          </p:cNvSpPr>
          <p:nvPr>
            <p:ph type="body" sz="quarter" idx="18" hasCustomPrompt="1"/>
          </p:nvPr>
        </p:nvSpPr>
        <p:spPr>
          <a:xfrm>
            <a:off x="7315200" y="3429000"/>
            <a:ext cx="1566000" cy="2170716"/>
          </a:xfrm>
          <a:prstGeom prst="rect">
            <a:avLst/>
          </a:prstGeom>
        </p:spPr>
        <p:txBody>
          <a:bodyPr tIns="180000" rIns="0" bIns="0"/>
          <a:lstStyle/>
          <a:p>
            <a:pPr lvl="0"/>
            <a:r>
              <a:rPr lang="en-US"/>
              <a:t>Click to edit Master text styles.</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3" name="Picture Placeholder 4"/>
          <p:cNvSpPr>
            <a:spLocks noGrp="1"/>
          </p:cNvSpPr>
          <p:nvPr>
            <p:ph type="pic" sz="quarter" idx="19"/>
          </p:nvPr>
        </p:nvSpPr>
        <p:spPr>
          <a:xfrm>
            <a:off x="5621546" y="1679509"/>
            <a:ext cx="1566000" cy="1656000"/>
          </a:xfrm>
          <a:prstGeom prst="rect">
            <a:avLst/>
          </a:prstGeom>
        </p:spPr>
        <p:txBody>
          <a:bodyPr/>
          <a:lstStyle/>
          <a:p>
            <a:r>
              <a:rPr lang="en-US"/>
              <a:t>Click icon to add picture</a:t>
            </a:r>
          </a:p>
        </p:txBody>
      </p:sp>
      <p:sp>
        <p:nvSpPr>
          <p:cNvPr id="14" name="Picture Placeholder 4"/>
          <p:cNvSpPr>
            <a:spLocks noGrp="1"/>
          </p:cNvSpPr>
          <p:nvPr>
            <p:ph type="pic" sz="quarter" idx="20"/>
          </p:nvPr>
        </p:nvSpPr>
        <p:spPr>
          <a:xfrm>
            <a:off x="7315200" y="1679509"/>
            <a:ext cx="1566000" cy="1656000"/>
          </a:xfrm>
          <a:prstGeom prst="rect">
            <a:avLst/>
          </a:prstGeom>
        </p:spPr>
        <p:txBody>
          <a:bodyPr/>
          <a:lstStyle/>
          <a:p>
            <a:r>
              <a:rPr lang="en-US"/>
              <a:t>Click icon to add picture</a:t>
            </a:r>
          </a:p>
        </p:txBody>
      </p:sp>
    </p:spTree>
    <p:extLst>
      <p:ext uri="{BB962C8B-B14F-4D97-AF65-F5344CB8AC3E}">
        <p14:creationId xmlns:p14="http://schemas.microsoft.com/office/powerpoint/2010/main" val="369199361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1">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10" name="Round Single Corner Rectangle 9"/>
          <p:cNvSpPr/>
          <p:nvPr userDrawn="1"/>
        </p:nvSpPr>
        <p:spPr bwMode="gray">
          <a:xfrm>
            <a:off x="0" y="905409"/>
            <a:ext cx="8629272" cy="3153786"/>
          </a:xfrm>
          <a:prstGeom prst="round1Rect">
            <a:avLst/>
          </a:prstGeom>
          <a:gradFill flip="none" rotWithShape="1">
            <a:gsLst>
              <a:gs pos="87000">
                <a:schemeClr val="tx2"/>
              </a:gs>
              <a:gs pos="60000">
                <a:schemeClr val="accent4">
                  <a:lumMod val="40000"/>
                  <a:lumOff val="6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85800" y="4202691"/>
            <a:ext cx="7943472" cy="1129705"/>
          </a:xfrm>
        </p:spPr>
        <p:txBody>
          <a:bodyPr anchor="b">
            <a:normAutofit/>
          </a:bodyPr>
          <a:lstStyle>
            <a:lvl1pPr algn="l">
              <a:defRPr sz="3600" b="1" spc="0" baseline="0">
                <a:solidFill>
                  <a:schemeClr val="tx2"/>
                </a:solidFill>
                <a:latin typeface="+mj-lt"/>
              </a:defRPr>
            </a:lvl1pPr>
          </a:lstStyle>
          <a:p>
            <a:r>
              <a:rPr lang="en-US" noProof="0"/>
              <a:t>MASTER TITLE LAYOUT</a:t>
            </a:r>
            <a:br>
              <a:rPr lang="en-US" noProof="0"/>
            </a:br>
            <a:r>
              <a:rPr lang="en-US" noProof="0"/>
              <a:t>OPTION 1</a:t>
            </a:r>
            <a:r>
              <a:rPr lang="pl-PL" noProof="0"/>
              <a:t> - </a:t>
            </a:r>
            <a:r>
              <a:rPr lang="en-US" noProof="0"/>
              <a:t>CLICK TO EDIT</a:t>
            </a:r>
          </a:p>
        </p:txBody>
      </p:sp>
      <p:sp>
        <p:nvSpPr>
          <p:cNvPr id="3" name="Subtitle 2"/>
          <p:cNvSpPr>
            <a:spLocks noGrp="1"/>
          </p:cNvSpPr>
          <p:nvPr>
            <p:ph type="subTitle" idx="1" hasCustomPrompt="1"/>
          </p:nvPr>
        </p:nvSpPr>
        <p:spPr>
          <a:xfrm>
            <a:off x="685841" y="5434395"/>
            <a:ext cx="4647217" cy="875575"/>
          </a:xfrm>
        </p:spPr>
        <p:txBody>
          <a:bodyPr>
            <a:normAutofit/>
          </a:bodyPr>
          <a:lstStyle>
            <a:lvl1pPr marL="0" indent="0" algn="l">
              <a:buNone/>
              <a:defRPr sz="20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Name, Date, Place</a:t>
            </a:r>
          </a:p>
        </p:txBody>
      </p:sp>
      <p:sp>
        <p:nvSpPr>
          <p:cNvPr id="13" name="Rectangle 12"/>
          <p:cNvSpPr/>
          <p:nvPr userDrawn="1"/>
        </p:nvSpPr>
        <p:spPr>
          <a:xfrm>
            <a:off x="632705" y="6453384"/>
            <a:ext cx="1439818" cy="246221"/>
          </a:xfrm>
          <a:prstGeom prst="rect">
            <a:avLst/>
          </a:prstGeom>
        </p:spPr>
        <p:txBody>
          <a:bodyPr wrap="none">
            <a:spAutoFit/>
          </a:bodyPr>
          <a:lstStyle/>
          <a:p>
            <a:pPr algn="l"/>
            <a:r>
              <a:rPr lang="en-US" sz="1000" noProof="0">
                <a:solidFill>
                  <a:schemeClr val="tx1"/>
                </a:solidFill>
              </a:rPr>
              <a:t>Company Confidential</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7872360" y="5651159"/>
            <a:ext cx="835677" cy="802225"/>
          </a:xfrm>
          <a:prstGeom prst="rect">
            <a:avLst/>
          </a:prstGeom>
        </p:spPr>
      </p:pic>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5800" y="518153"/>
            <a:ext cx="2154290" cy="854556"/>
          </a:xfrm>
          <a:prstGeom prst="rect">
            <a:avLst/>
          </a:prstGeom>
        </p:spPr>
      </p:pic>
    </p:spTree>
    <p:extLst>
      <p:ext uri="{BB962C8B-B14F-4D97-AF65-F5344CB8AC3E}">
        <p14:creationId xmlns:p14="http://schemas.microsoft.com/office/powerpoint/2010/main" val="1645589742"/>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6" y="436550"/>
            <a:ext cx="7886700" cy="1363068"/>
          </a:xfrm>
        </p:spPr>
        <p:txBody>
          <a:bodyPr anchor="b"/>
          <a:lstStyle>
            <a:lvl1pPr>
              <a:defRPr b="1" baseline="0">
                <a:solidFill>
                  <a:schemeClr val="accent1"/>
                </a:solidFill>
                <a:latin typeface="+mj-lt"/>
              </a:defRPr>
            </a:lvl1pPr>
          </a:lstStyle>
          <a:p>
            <a:r>
              <a:rPr lang="en-US" noProof="0"/>
              <a:t>CLICK TO EDIT TITLE</a:t>
            </a:r>
            <a:br>
              <a:rPr lang="pl-PL" noProof="0"/>
            </a:br>
            <a:r>
              <a:rPr lang="en-US" noProof="0"/>
              <a:t>OPTION 1</a:t>
            </a:r>
          </a:p>
        </p:txBody>
      </p:sp>
      <p:sp>
        <p:nvSpPr>
          <p:cNvPr id="3" name="Content Placeholder 2"/>
          <p:cNvSpPr>
            <a:spLocks noGrp="1"/>
          </p:cNvSpPr>
          <p:nvPr>
            <p:ph idx="1"/>
          </p:nvPr>
        </p:nvSpPr>
        <p:spPr>
          <a:xfrm>
            <a:off x="628656" y="2011679"/>
            <a:ext cx="7886700" cy="4017461"/>
          </a:xfrm>
        </p:spPr>
        <p:txBody>
          <a:bodyPr/>
          <a:lstStyle>
            <a:lvl1pPr marL="216000" indent="-216000">
              <a:lnSpc>
                <a:spcPct val="100000"/>
              </a:lnSpc>
              <a:spcBef>
                <a:spcPts val="1200"/>
              </a:spcBef>
              <a:buClr>
                <a:schemeClr val="tx2"/>
              </a:buClr>
              <a:buSzPct val="90000"/>
              <a:buFont typeface="Arial" panose="020B0604020202020204" pitchFamily="34" charset="0"/>
              <a:buChar char="•"/>
              <a:defRPr>
                <a:solidFill>
                  <a:schemeClr val="tx1"/>
                </a:solidFill>
              </a:defRPr>
            </a:lvl1pPr>
            <a:lvl2pPr marL="685800" indent="-228600">
              <a:lnSpc>
                <a:spcPct val="100000"/>
              </a:lnSpc>
              <a:spcBef>
                <a:spcPts val="900"/>
              </a:spcBef>
              <a:buClr>
                <a:schemeClr val="tx2"/>
              </a:buClr>
              <a:buSzPct val="90000"/>
              <a:buFont typeface="Arial" panose="020B0604020202020204" pitchFamily="34" charset="0"/>
              <a:buChar char="–"/>
              <a:defRPr sz="2000">
                <a:solidFill>
                  <a:schemeClr val="tx1"/>
                </a:solidFill>
              </a:defRPr>
            </a:lvl2pPr>
            <a:lvl3pPr marL="1143000" indent="-228600">
              <a:lnSpc>
                <a:spcPct val="100000"/>
              </a:lnSpc>
              <a:spcBef>
                <a:spcPts val="600"/>
              </a:spcBef>
              <a:buClr>
                <a:schemeClr val="tx2"/>
              </a:buClr>
              <a:buSzPct val="90000"/>
              <a:buFont typeface="Arial" panose="020B0604020202020204" pitchFamily="34" charset="0"/>
              <a:buChar char="–"/>
              <a:defRPr sz="1600">
                <a:solidFill>
                  <a:schemeClr val="tx1"/>
                </a:solidFill>
              </a:defRPr>
            </a:lvl3pPr>
            <a:lvl4pPr marL="1600200" indent="-228600">
              <a:lnSpc>
                <a:spcPct val="100000"/>
              </a:lnSpc>
              <a:spcBef>
                <a:spcPts val="300"/>
              </a:spcBef>
              <a:buClr>
                <a:schemeClr val="tx2"/>
              </a:buClr>
              <a:buSzPct val="90000"/>
              <a:buFont typeface="Arial" panose="020B0604020202020204" pitchFamily="34" charset="0"/>
              <a:buChar char="–"/>
              <a:defRPr sz="1200">
                <a:solidFill>
                  <a:schemeClr val="tx1"/>
                </a:solidFill>
              </a:defRPr>
            </a:lvl4pPr>
            <a:lvl5pPr marL="2057400" indent="-228600">
              <a:lnSpc>
                <a:spcPct val="100000"/>
              </a:lnSpc>
              <a:spcBef>
                <a:spcPts val="0"/>
              </a:spcBef>
              <a:buClr>
                <a:schemeClr val="tx2"/>
              </a:buClr>
              <a:buSzPct val="90000"/>
              <a:buFont typeface="Arial" panose="020B0604020202020204" pitchFamily="34" charset="0"/>
              <a:buChar char="–"/>
              <a:defRPr sz="10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560859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Title Slide - Option 2">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707804"/>
            <a:ext cx="7772400" cy="1993822"/>
          </a:xfrm>
        </p:spPr>
        <p:txBody>
          <a:bodyPr anchor="b">
            <a:normAutofit/>
          </a:bodyPr>
          <a:lstStyle>
            <a:lvl1pPr algn="l">
              <a:defRPr sz="3600" b="1" spc="0" baseline="0">
                <a:solidFill>
                  <a:schemeClr val="tx1"/>
                </a:solidFill>
                <a:latin typeface="+mj-lt"/>
              </a:defRPr>
            </a:lvl1pPr>
          </a:lstStyle>
          <a:p>
            <a:r>
              <a:rPr lang="en-US" noProof="0"/>
              <a:t>MASTER TITLE LAYOUT</a:t>
            </a:r>
            <a:br>
              <a:rPr lang="en-US" noProof="0"/>
            </a:br>
            <a:r>
              <a:rPr lang="en-US" noProof="0"/>
              <a:t>OPTION 2</a:t>
            </a:r>
            <a:br>
              <a:rPr lang="en-US" noProof="0"/>
            </a:br>
            <a:r>
              <a:rPr lang="en-US" noProof="0"/>
              <a:t>CLICK TO EDIT</a:t>
            </a:r>
          </a:p>
        </p:txBody>
      </p:sp>
      <p:sp>
        <p:nvSpPr>
          <p:cNvPr id="3" name="Subtitle 2"/>
          <p:cNvSpPr>
            <a:spLocks noGrp="1"/>
          </p:cNvSpPr>
          <p:nvPr>
            <p:ph type="subTitle" idx="1" hasCustomPrompt="1"/>
          </p:nvPr>
        </p:nvSpPr>
        <p:spPr>
          <a:xfrm>
            <a:off x="685800" y="4876378"/>
            <a:ext cx="7772400" cy="657299"/>
          </a:xfrm>
        </p:spPr>
        <p:txBody>
          <a:bodyPr>
            <a:normAutofit/>
          </a:bodyPr>
          <a:lstStyle>
            <a:lvl1pPr marL="0" indent="0" algn="l" defTabSz="914400" rtl="0" eaLnBrk="1" latinLnBrk="0" hangingPunct="1">
              <a:lnSpc>
                <a:spcPct val="90000"/>
              </a:lnSpc>
              <a:spcBef>
                <a:spcPts val="1000"/>
              </a:spcBef>
              <a:buClr>
                <a:schemeClr val="bg1"/>
              </a:buClr>
              <a:buFont typeface="Arial" panose="020B0604020202020204" pitchFamily="34" charset="0"/>
              <a:buNone/>
              <a:defRPr lang="en-US" sz="2000" kern="1200" noProof="0" dirty="0">
                <a:solidFill>
                  <a:schemeClr val="accent3"/>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Name, Date, Place</a:t>
            </a:r>
          </a:p>
        </p:txBody>
      </p:sp>
      <p:sp>
        <p:nvSpPr>
          <p:cNvPr id="7" name="Rectangle 6"/>
          <p:cNvSpPr/>
          <p:nvPr userDrawn="1"/>
        </p:nvSpPr>
        <p:spPr>
          <a:xfrm>
            <a:off x="632705" y="6526051"/>
            <a:ext cx="1439818" cy="246221"/>
          </a:xfrm>
          <a:prstGeom prst="rect">
            <a:avLst/>
          </a:prstGeom>
        </p:spPr>
        <p:txBody>
          <a:bodyPr wrap="none">
            <a:spAutoFit/>
          </a:bodyPr>
          <a:lstStyle/>
          <a:p>
            <a:pPr algn="l"/>
            <a:r>
              <a:rPr lang="en-US" sz="1000" noProof="0">
                <a:solidFill>
                  <a:schemeClr val="tx1"/>
                </a:solidFill>
              </a:rPr>
              <a:t>Company Confidential</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7872360" y="5651159"/>
            <a:ext cx="835677" cy="802225"/>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5802" y="627881"/>
            <a:ext cx="2915816" cy="1156635"/>
          </a:xfrm>
          <a:prstGeom prst="rect">
            <a:avLst/>
          </a:prstGeom>
        </p:spPr>
      </p:pic>
    </p:spTree>
    <p:extLst>
      <p:ext uri="{BB962C8B-B14F-4D97-AF65-F5344CB8AC3E}">
        <p14:creationId xmlns:p14="http://schemas.microsoft.com/office/powerpoint/2010/main" val="2762077128"/>
      </p:ext>
    </p:extLst>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771110"/>
            <a:ext cx="7772400" cy="1993822"/>
          </a:xfrm>
        </p:spPr>
        <p:txBody>
          <a:bodyPr anchor="t">
            <a:normAutofit/>
          </a:bodyPr>
          <a:lstStyle>
            <a:lvl1pPr algn="l">
              <a:defRPr sz="4000" b="1" spc="0" baseline="0">
                <a:solidFill>
                  <a:schemeClr val="accent1"/>
                </a:solidFill>
                <a:latin typeface="+mj-lt"/>
              </a:defRPr>
            </a:lvl1pPr>
          </a:lstStyle>
          <a:p>
            <a:r>
              <a:rPr lang="en-US" noProof="0"/>
              <a:t>SECTION TITLE</a:t>
            </a:r>
          </a:p>
        </p:txBody>
      </p:sp>
      <p:sp>
        <p:nvSpPr>
          <p:cNvPr id="3" name="Subtitle 2"/>
          <p:cNvSpPr>
            <a:spLocks noGrp="1"/>
          </p:cNvSpPr>
          <p:nvPr>
            <p:ph type="subTitle" idx="1" hasCustomPrompt="1"/>
          </p:nvPr>
        </p:nvSpPr>
        <p:spPr>
          <a:xfrm>
            <a:off x="685800" y="2083531"/>
            <a:ext cx="7772400" cy="657299"/>
          </a:xfrm>
        </p:spPr>
        <p:txBody>
          <a:bodyPr anchor="b">
            <a:normAutofit/>
          </a:bodyPr>
          <a:lstStyle>
            <a:lvl1pPr marL="0" indent="0" algn="l">
              <a:buNone/>
              <a:defRPr sz="20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noProof="0"/>
              <a:t>CHAPTER</a:t>
            </a:r>
            <a:r>
              <a:rPr lang="en-US" noProof="0"/>
              <a:t> </a:t>
            </a:r>
            <a:r>
              <a:rPr lang="pl-PL" noProof="0"/>
              <a:t>NUMBER AND NAME</a:t>
            </a:r>
            <a:endParaRPr lang="en-US" noProof="0"/>
          </a:p>
        </p:txBody>
      </p:sp>
    </p:spTree>
    <p:extLst>
      <p:ext uri="{BB962C8B-B14F-4D97-AF65-F5344CB8AC3E}">
        <p14:creationId xmlns:p14="http://schemas.microsoft.com/office/powerpoint/2010/main" val="100697723"/>
      </p:ext>
    </p:extLst>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6" y="436550"/>
            <a:ext cx="7886700" cy="1363068"/>
          </a:xfrm>
        </p:spPr>
        <p:txBody>
          <a:bodyPr anchor="b"/>
          <a:lstStyle>
            <a:lvl1pPr algn="l">
              <a:defRPr b="1" baseline="0">
                <a:solidFill>
                  <a:schemeClr val="accent1"/>
                </a:solidFill>
                <a:latin typeface="+mj-lt"/>
              </a:defRPr>
            </a:lvl1pPr>
          </a:lstStyle>
          <a:p>
            <a:r>
              <a:rPr lang="en-US" noProof="0"/>
              <a:t>CLICK TO EDIT TITLE</a:t>
            </a:r>
            <a:br>
              <a:rPr lang="pl-PL" noProof="0"/>
            </a:br>
            <a:r>
              <a:rPr lang="en-US" noProof="0"/>
              <a:t>OPTION 2</a:t>
            </a:r>
          </a:p>
        </p:txBody>
      </p:sp>
      <p:sp>
        <p:nvSpPr>
          <p:cNvPr id="3" name="Content Placeholder 2"/>
          <p:cNvSpPr>
            <a:spLocks noGrp="1"/>
          </p:cNvSpPr>
          <p:nvPr>
            <p:ph idx="1"/>
          </p:nvPr>
        </p:nvSpPr>
        <p:spPr>
          <a:xfrm>
            <a:off x="628656" y="2513132"/>
            <a:ext cx="7886700" cy="3516015"/>
          </a:xfrm>
        </p:spPr>
        <p:txBody>
          <a:bodyPr/>
          <a:lstStyle>
            <a:lvl1pPr marL="216000" indent="-216000">
              <a:lnSpc>
                <a:spcPct val="100000"/>
              </a:lnSpc>
              <a:spcBef>
                <a:spcPts val="1200"/>
              </a:spcBef>
              <a:buClr>
                <a:schemeClr val="tx2"/>
              </a:buClr>
              <a:buSzPct val="90000"/>
              <a:buFont typeface="Arial" panose="020B0604020202020204" pitchFamily="34" charset="0"/>
              <a:buChar char="•"/>
              <a:defRPr>
                <a:solidFill>
                  <a:schemeClr val="tx1"/>
                </a:solidFill>
              </a:defRPr>
            </a:lvl1pPr>
            <a:lvl2pPr marL="685800" indent="-228600">
              <a:lnSpc>
                <a:spcPct val="100000"/>
              </a:lnSpc>
              <a:spcBef>
                <a:spcPts val="900"/>
              </a:spcBef>
              <a:buClr>
                <a:schemeClr val="tx2"/>
              </a:buClr>
              <a:buSzPct val="90000"/>
              <a:buFont typeface="Arial" panose="020B0604020202020204" pitchFamily="34" charset="0"/>
              <a:buChar char="–"/>
              <a:defRPr sz="2000">
                <a:solidFill>
                  <a:schemeClr val="tx1"/>
                </a:solidFill>
              </a:defRPr>
            </a:lvl2pPr>
            <a:lvl3pPr marL="1143000" indent="-228600">
              <a:lnSpc>
                <a:spcPct val="100000"/>
              </a:lnSpc>
              <a:spcBef>
                <a:spcPts val="600"/>
              </a:spcBef>
              <a:buClr>
                <a:schemeClr val="tx2"/>
              </a:buClr>
              <a:buSzPct val="90000"/>
              <a:buFont typeface="Arial" panose="020B0604020202020204" pitchFamily="34" charset="0"/>
              <a:buChar char="–"/>
              <a:defRPr sz="1600">
                <a:solidFill>
                  <a:schemeClr val="tx1"/>
                </a:solidFill>
              </a:defRPr>
            </a:lvl3pPr>
            <a:lvl4pPr marL="1600200" indent="-228600">
              <a:lnSpc>
                <a:spcPct val="100000"/>
              </a:lnSpc>
              <a:spcBef>
                <a:spcPts val="300"/>
              </a:spcBef>
              <a:buClr>
                <a:schemeClr val="tx2"/>
              </a:buClr>
              <a:buSzPct val="90000"/>
              <a:buFont typeface="Arial" panose="020B0604020202020204" pitchFamily="34" charset="0"/>
              <a:buChar char="–"/>
              <a:defRPr sz="1200">
                <a:solidFill>
                  <a:schemeClr val="tx1"/>
                </a:solidFill>
              </a:defRPr>
            </a:lvl4pPr>
            <a:lvl5pPr marL="2057400" indent="-228600">
              <a:lnSpc>
                <a:spcPct val="100000"/>
              </a:lnSpc>
              <a:spcBef>
                <a:spcPts val="0"/>
              </a:spcBef>
              <a:buClr>
                <a:schemeClr val="tx2"/>
              </a:buClr>
              <a:buSzPct val="90000"/>
              <a:buFont typeface="Arial" panose="020B0604020202020204" pitchFamily="34" charset="0"/>
              <a:buChar char="–"/>
              <a:defRPr sz="10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10" hasCustomPrompt="1"/>
          </p:nvPr>
        </p:nvSpPr>
        <p:spPr>
          <a:xfrm>
            <a:off x="628656" y="1875996"/>
            <a:ext cx="7886700" cy="483030"/>
          </a:xfrm>
        </p:spPr>
        <p:txBody>
          <a:bodyPr>
            <a:normAutofit/>
          </a:bodyPr>
          <a:lstStyle>
            <a:lvl1pPr marL="0" indent="0" algn="l" defTabSz="914400" rtl="0" eaLnBrk="1" latinLnBrk="0" hangingPunct="1">
              <a:lnSpc>
                <a:spcPct val="90000"/>
              </a:lnSpc>
              <a:spcBef>
                <a:spcPts val="1000"/>
              </a:spcBef>
              <a:buClr>
                <a:schemeClr val="bg1"/>
              </a:buClr>
              <a:buFont typeface="Arial" panose="020B0604020202020204" pitchFamily="34" charset="0"/>
              <a:buNone/>
              <a:defRPr lang="en-US" sz="2000" b="0" kern="1200" spc="0" dirty="0">
                <a:solidFill>
                  <a:schemeClr val="tx2"/>
                </a:solidFill>
                <a:latin typeface="+mn-lt"/>
                <a:ea typeface="+mn-ea"/>
                <a:cs typeface="+mn-cs"/>
              </a:defRPr>
            </a:lvl1pPr>
          </a:lstStyle>
          <a:p>
            <a:pPr lvl="0"/>
            <a:r>
              <a:rPr lang="en-US" noProof="0"/>
              <a:t>SUBTITLE HERE</a:t>
            </a:r>
          </a:p>
        </p:txBody>
      </p:sp>
    </p:spTree>
    <p:extLst>
      <p:ext uri="{BB962C8B-B14F-4D97-AF65-F5344CB8AC3E}">
        <p14:creationId xmlns:p14="http://schemas.microsoft.com/office/powerpoint/2010/main" val="271849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pter - Option 1">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6858000"/>
          </a:xfrm>
          <a:solidFill>
            <a:schemeClr val="bg1"/>
          </a:solidFill>
        </p:spPr>
        <p:txBody>
          <a:bodyPr/>
          <a:lstStyle/>
          <a:p>
            <a:r>
              <a:rPr lang="en-US"/>
              <a:t>Click icon to add picture</a:t>
            </a:r>
          </a:p>
        </p:txBody>
      </p:sp>
      <p:sp>
        <p:nvSpPr>
          <p:cNvPr id="2" name="Title 1"/>
          <p:cNvSpPr>
            <a:spLocks noGrp="1"/>
          </p:cNvSpPr>
          <p:nvPr>
            <p:ph type="title" hasCustomPrompt="1"/>
          </p:nvPr>
        </p:nvSpPr>
        <p:spPr>
          <a:xfrm>
            <a:off x="409929" y="445169"/>
            <a:ext cx="2606633" cy="2092140"/>
          </a:xfrm>
          <a:prstGeom prst="round1Rect">
            <a:avLst/>
          </a:prstGeom>
          <a:solidFill>
            <a:schemeClr val="bg2"/>
          </a:solidFill>
        </p:spPr>
        <p:txBody>
          <a:bodyPr rIns="0" anchor="b">
            <a:normAutofit/>
          </a:bodyPr>
          <a:lstStyle>
            <a:lvl1pPr algn="ctr">
              <a:defRPr sz="8000" b="1">
                <a:solidFill>
                  <a:schemeClr val="bg1"/>
                </a:solidFill>
              </a:defRPr>
            </a:lvl1pPr>
          </a:lstStyle>
          <a:p>
            <a:r>
              <a:rPr lang="pl-PL"/>
              <a:t>#</a:t>
            </a:r>
            <a:endParaRPr lang="en-US"/>
          </a:p>
        </p:txBody>
      </p:sp>
      <p:sp>
        <p:nvSpPr>
          <p:cNvPr id="7" name="Text Placeholder 6"/>
          <p:cNvSpPr>
            <a:spLocks noGrp="1"/>
          </p:cNvSpPr>
          <p:nvPr>
            <p:ph type="body" sz="quarter" idx="11" hasCustomPrompt="1"/>
          </p:nvPr>
        </p:nvSpPr>
        <p:spPr>
          <a:xfrm>
            <a:off x="409575" y="2483628"/>
            <a:ext cx="2606675" cy="4014062"/>
          </a:xfrm>
          <a:solidFill>
            <a:schemeClr val="bg2"/>
          </a:solidFill>
        </p:spPr>
        <p:txBody>
          <a:bodyPr lIns="180000" rIns="180000">
            <a:normAutofit/>
          </a:bodyPr>
          <a:lstStyle>
            <a:lvl1pPr marL="0" indent="0" algn="ctr">
              <a:buNone/>
              <a:defRPr sz="2400" b="1" baseline="0">
                <a:solidFill>
                  <a:schemeClr val="tx1"/>
                </a:solidFill>
                <a:latin typeface="+mj-lt"/>
              </a:defRPr>
            </a:lvl1pPr>
          </a:lstStyle>
          <a:p>
            <a:pPr lvl="0"/>
            <a:r>
              <a:rPr lang="en-US"/>
              <a:t>MASTER CHAPTER LAYOUT OPTION 1</a:t>
            </a:r>
          </a:p>
          <a:p>
            <a:pPr lvl="0"/>
            <a:r>
              <a:rPr lang="en-US"/>
              <a:t>CLICK TO EDIT</a:t>
            </a:r>
          </a:p>
        </p:txBody>
      </p:sp>
    </p:spTree>
    <p:extLst>
      <p:ext uri="{BB962C8B-B14F-4D97-AF65-F5344CB8AC3E}">
        <p14:creationId xmlns:p14="http://schemas.microsoft.com/office/powerpoint/2010/main" val="138282163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Content and Image - Option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6" y="436550"/>
            <a:ext cx="7886700" cy="1363068"/>
          </a:xfrm>
        </p:spPr>
        <p:txBody>
          <a:bodyPr anchor="b"/>
          <a:lstStyle>
            <a:lvl1pPr>
              <a:defRPr b="1" baseline="0">
                <a:solidFill>
                  <a:schemeClr val="accent1"/>
                </a:solidFill>
                <a:latin typeface="+mj-lt"/>
              </a:defRPr>
            </a:lvl1pPr>
          </a:lstStyle>
          <a:p>
            <a:r>
              <a:rPr lang="en-US" noProof="0"/>
              <a:t>CLICK TO EDIT TITLE</a:t>
            </a:r>
            <a:br>
              <a:rPr lang="en-US" noProof="0"/>
            </a:br>
            <a:r>
              <a:rPr lang="en-US" noProof="0"/>
              <a:t>OPTION 3</a:t>
            </a:r>
          </a:p>
        </p:txBody>
      </p:sp>
      <p:sp>
        <p:nvSpPr>
          <p:cNvPr id="3" name="Content Placeholder 2"/>
          <p:cNvSpPr>
            <a:spLocks noGrp="1"/>
          </p:cNvSpPr>
          <p:nvPr>
            <p:ph idx="1"/>
          </p:nvPr>
        </p:nvSpPr>
        <p:spPr>
          <a:xfrm>
            <a:off x="628649" y="2011679"/>
            <a:ext cx="4816455" cy="4017461"/>
          </a:xfrm>
        </p:spPr>
        <p:txBody>
          <a:bodyPr/>
          <a:lstStyle>
            <a:lvl1pPr marL="216000" indent="-216000">
              <a:lnSpc>
                <a:spcPct val="100000"/>
              </a:lnSpc>
              <a:spcBef>
                <a:spcPts val="1200"/>
              </a:spcBef>
              <a:buClr>
                <a:schemeClr val="tx2"/>
              </a:buClr>
              <a:buSzPct val="90000"/>
              <a:buFont typeface="Arial" panose="020B0604020202020204" pitchFamily="34" charset="0"/>
              <a:buChar char="•"/>
              <a:defRPr>
                <a:solidFill>
                  <a:schemeClr val="tx1"/>
                </a:solidFill>
              </a:defRPr>
            </a:lvl1pPr>
            <a:lvl2pPr marL="685800" indent="-228600">
              <a:lnSpc>
                <a:spcPct val="100000"/>
              </a:lnSpc>
              <a:spcBef>
                <a:spcPts val="900"/>
              </a:spcBef>
              <a:buClr>
                <a:schemeClr val="tx2"/>
              </a:buClr>
              <a:buSzPct val="90000"/>
              <a:buFont typeface="Arial" panose="020B0604020202020204" pitchFamily="34" charset="0"/>
              <a:buChar char="–"/>
              <a:defRPr sz="2000">
                <a:solidFill>
                  <a:schemeClr val="tx1"/>
                </a:solidFill>
              </a:defRPr>
            </a:lvl2pPr>
            <a:lvl3pPr marL="1143000" indent="-228600">
              <a:lnSpc>
                <a:spcPct val="100000"/>
              </a:lnSpc>
              <a:spcBef>
                <a:spcPts val="600"/>
              </a:spcBef>
              <a:buClr>
                <a:schemeClr val="tx2"/>
              </a:buClr>
              <a:buSzPct val="90000"/>
              <a:buFont typeface="Arial" panose="020B0604020202020204" pitchFamily="34" charset="0"/>
              <a:buChar char="–"/>
              <a:defRPr sz="1600">
                <a:solidFill>
                  <a:schemeClr val="tx1"/>
                </a:solidFill>
              </a:defRPr>
            </a:lvl3pPr>
            <a:lvl4pPr marL="1600200" indent="-228600">
              <a:lnSpc>
                <a:spcPct val="100000"/>
              </a:lnSpc>
              <a:spcBef>
                <a:spcPts val="300"/>
              </a:spcBef>
              <a:buClr>
                <a:schemeClr val="tx2"/>
              </a:buClr>
              <a:buSzPct val="90000"/>
              <a:buFont typeface="Arial" panose="020B0604020202020204" pitchFamily="34" charset="0"/>
              <a:buChar char="–"/>
              <a:defRPr sz="1200">
                <a:solidFill>
                  <a:schemeClr val="tx1"/>
                </a:solidFill>
              </a:defRPr>
            </a:lvl4pPr>
            <a:lvl5pPr marL="2057400" indent="-228600">
              <a:lnSpc>
                <a:spcPct val="100000"/>
              </a:lnSpc>
              <a:spcBef>
                <a:spcPts val="0"/>
              </a:spcBef>
              <a:buClr>
                <a:schemeClr val="tx2"/>
              </a:buClr>
              <a:buSzPct val="90000"/>
              <a:buFont typeface="Arial" panose="020B0604020202020204" pitchFamily="34" charset="0"/>
              <a:buChar char="–"/>
              <a:defRPr sz="10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4"/>
          <p:cNvSpPr>
            <a:spLocks noGrp="1"/>
          </p:cNvSpPr>
          <p:nvPr>
            <p:ph type="pic" sz="quarter" idx="10"/>
          </p:nvPr>
        </p:nvSpPr>
        <p:spPr bwMode="gray">
          <a:xfrm>
            <a:off x="5603875" y="2011363"/>
            <a:ext cx="2911475" cy="4017962"/>
          </a:xfrm>
          <a:prstGeom prst="round1Rect">
            <a:avLst>
              <a:gd name="adj" fmla="val 7752"/>
            </a:avLst>
          </a:prstGeom>
          <a:solidFill>
            <a:schemeClr val="bg2"/>
          </a:solidFill>
          <a:effectLst>
            <a:outerShdw blurRad="203200" dist="38100" dir="2700000" algn="tl" rotWithShape="0">
              <a:prstClr val="black">
                <a:alpha val="13000"/>
              </a:prstClr>
            </a:outerShdw>
          </a:effectLst>
        </p:spPr>
        <p:txBody>
          <a:bodyPr/>
          <a:lstStyle>
            <a:lvl1pPr algn="ctr">
              <a:defRPr>
                <a:solidFill>
                  <a:schemeClr val="tx2"/>
                </a:solidFill>
              </a:defRPr>
            </a:lvl1pPr>
          </a:lstStyle>
          <a:p>
            <a:r>
              <a:rPr lang="en-US" noProof="0"/>
              <a:t>Click icon to add picture</a:t>
            </a:r>
          </a:p>
        </p:txBody>
      </p:sp>
    </p:spTree>
    <p:extLst>
      <p:ext uri="{BB962C8B-B14F-4D97-AF65-F5344CB8AC3E}">
        <p14:creationId xmlns:p14="http://schemas.microsoft.com/office/powerpoint/2010/main" val="6934953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Content and Image - Option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6" y="436550"/>
            <a:ext cx="7886700" cy="1363068"/>
          </a:xfrm>
        </p:spPr>
        <p:txBody>
          <a:bodyPr anchor="b"/>
          <a:lstStyle>
            <a:lvl1pPr>
              <a:defRPr b="1">
                <a:solidFill>
                  <a:schemeClr val="accent1"/>
                </a:solidFill>
                <a:latin typeface="+mj-lt"/>
              </a:defRPr>
            </a:lvl1pPr>
          </a:lstStyle>
          <a:p>
            <a:r>
              <a:rPr lang="en-US" noProof="0"/>
              <a:t>CLICK TO EDIT TITLE </a:t>
            </a:r>
            <a:br>
              <a:rPr lang="en-US" noProof="0"/>
            </a:br>
            <a:r>
              <a:rPr lang="en-US" noProof="0"/>
              <a:t>OPTION 4</a:t>
            </a:r>
          </a:p>
        </p:txBody>
      </p:sp>
      <p:sp>
        <p:nvSpPr>
          <p:cNvPr id="3" name="Content Placeholder 2"/>
          <p:cNvSpPr>
            <a:spLocks noGrp="1"/>
          </p:cNvSpPr>
          <p:nvPr>
            <p:ph idx="1"/>
          </p:nvPr>
        </p:nvSpPr>
        <p:spPr>
          <a:xfrm>
            <a:off x="628650" y="2011683"/>
            <a:ext cx="7886701" cy="1946787"/>
          </a:xfrm>
        </p:spPr>
        <p:txBody>
          <a:bodyPr/>
          <a:lstStyle>
            <a:lvl1pPr marL="216000" indent="-216000">
              <a:lnSpc>
                <a:spcPct val="100000"/>
              </a:lnSpc>
              <a:spcBef>
                <a:spcPts val="1200"/>
              </a:spcBef>
              <a:buClr>
                <a:schemeClr val="tx2"/>
              </a:buClr>
              <a:buSzPct val="90000"/>
              <a:buFont typeface="Arial" panose="020B0604020202020204" pitchFamily="34" charset="0"/>
              <a:buChar char="•"/>
              <a:defRPr>
                <a:solidFill>
                  <a:schemeClr val="tx1"/>
                </a:solidFill>
              </a:defRPr>
            </a:lvl1pPr>
            <a:lvl2pPr marL="685800" indent="-228600">
              <a:lnSpc>
                <a:spcPct val="100000"/>
              </a:lnSpc>
              <a:spcBef>
                <a:spcPts val="900"/>
              </a:spcBef>
              <a:buClr>
                <a:schemeClr val="tx2"/>
              </a:buClr>
              <a:buSzPct val="90000"/>
              <a:buFont typeface="Arial" panose="020B0604020202020204" pitchFamily="34" charset="0"/>
              <a:buChar char="–"/>
              <a:defRPr sz="2000">
                <a:solidFill>
                  <a:schemeClr val="tx1"/>
                </a:solidFill>
              </a:defRPr>
            </a:lvl2pPr>
            <a:lvl3pPr marL="1143000" indent="-228600">
              <a:lnSpc>
                <a:spcPct val="100000"/>
              </a:lnSpc>
              <a:spcBef>
                <a:spcPts val="600"/>
              </a:spcBef>
              <a:buClr>
                <a:schemeClr val="tx2"/>
              </a:buClr>
              <a:buSzPct val="90000"/>
              <a:buFont typeface="Arial" panose="020B0604020202020204" pitchFamily="34" charset="0"/>
              <a:buChar char="–"/>
              <a:defRPr sz="1600">
                <a:solidFill>
                  <a:schemeClr val="tx1"/>
                </a:solidFill>
              </a:defRPr>
            </a:lvl3pPr>
            <a:lvl4pPr marL="1600200" indent="-228600">
              <a:lnSpc>
                <a:spcPct val="100000"/>
              </a:lnSpc>
              <a:spcBef>
                <a:spcPts val="300"/>
              </a:spcBef>
              <a:buClr>
                <a:schemeClr val="tx2"/>
              </a:buClr>
              <a:buSzPct val="90000"/>
              <a:buFont typeface="Arial" panose="020B0604020202020204" pitchFamily="34" charset="0"/>
              <a:buChar char="–"/>
              <a:defRPr sz="1200">
                <a:solidFill>
                  <a:schemeClr val="tx1"/>
                </a:solidFill>
              </a:defRPr>
            </a:lvl4pPr>
            <a:lvl5pPr marL="2057400" indent="-228600">
              <a:lnSpc>
                <a:spcPct val="100000"/>
              </a:lnSpc>
              <a:spcBef>
                <a:spcPts val="0"/>
              </a:spcBef>
              <a:buClr>
                <a:schemeClr val="tx2"/>
              </a:buClr>
              <a:buSzPct val="90000"/>
              <a:buFont typeface="Arial" panose="020B0604020202020204" pitchFamily="34" charset="0"/>
              <a:buChar char="–"/>
              <a:defRPr sz="10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4"/>
          <p:cNvSpPr>
            <a:spLocks noGrp="1"/>
          </p:cNvSpPr>
          <p:nvPr>
            <p:ph type="pic" sz="quarter" idx="10"/>
          </p:nvPr>
        </p:nvSpPr>
        <p:spPr bwMode="gray">
          <a:xfrm>
            <a:off x="2436435" y="4117750"/>
            <a:ext cx="3934868" cy="2224056"/>
          </a:xfrm>
          <a:prstGeom prst="round1Rect">
            <a:avLst>
              <a:gd name="adj" fmla="val 12206"/>
            </a:avLst>
          </a:prstGeom>
          <a:solidFill>
            <a:schemeClr val="bg2"/>
          </a:solidFill>
          <a:effectLst>
            <a:outerShdw blurRad="203200" dist="38100" dir="2700000" algn="tl" rotWithShape="0">
              <a:prstClr val="black">
                <a:alpha val="13000"/>
              </a:prstClr>
            </a:outerShdw>
          </a:effectLst>
        </p:spPr>
        <p:txBody>
          <a:bodyPr/>
          <a:lstStyle>
            <a:lvl1pPr algn="ctr">
              <a:defRPr>
                <a:solidFill>
                  <a:schemeClr val="tx2"/>
                </a:solidFill>
              </a:defRPr>
            </a:lvl1pPr>
          </a:lstStyle>
          <a:p>
            <a:r>
              <a:rPr lang="en-US" noProof="0"/>
              <a:t>Click icon to add picture</a:t>
            </a:r>
          </a:p>
        </p:txBody>
      </p:sp>
    </p:spTree>
    <p:extLst>
      <p:ext uri="{BB962C8B-B14F-4D97-AF65-F5344CB8AC3E}">
        <p14:creationId xmlns:p14="http://schemas.microsoft.com/office/powerpoint/2010/main" val="230207734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hank You Page">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85809" y="3778646"/>
            <a:ext cx="7426325" cy="1741392"/>
          </a:xfrm>
        </p:spPr>
        <p:txBody>
          <a:bodyPr>
            <a:normAutofit/>
          </a:bodyPr>
          <a:lstStyle>
            <a:lvl1pPr marL="0" indent="0" algn="l">
              <a:buNone/>
              <a:defRPr sz="2000">
                <a:solidFill>
                  <a:schemeClr val="tx2"/>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noProof="0"/>
              <a:t>Additional text if needed</a:t>
            </a:r>
          </a:p>
        </p:txBody>
      </p:sp>
      <p:sp>
        <p:nvSpPr>
          <p:cNvPr id="5" name="TextBox 4"/>
          <p:cNvSpPr txBox="1"/>
          <p:nvPr userDrawn="1"/>
        </p:nvSpPr>
        <p:spPr>
          <a:xfrm>
            <a:off x="685800" y="2670650"/>
            <a:ext cx="8458200" cy="1107996"/>
          </a:xfrm>
          <a:prstGeom prst="rect">
            <a:avLst/>
          </a:prstGeom>
          <a:noFill/>
        </p:spPr>
        <p:txBody>
          <a:bodyPr wrap="square" rtlCol="0">
            <a:spAutoFit/>
          </a:bodyPr>
          <a:lstStyle/>
          <a:p>
            <a:pPr algn="l"/>
            <a:r>
              <a:rPr lang="en-US" sz="6600" b="1" spc="0" noProof="0">
                <a:solidFill>
                  <a:schemeClr val="tx1"/>
                </a:solidFill>
                <a:latin typeface="+mj-lt"/>
              </a:rPr>
              <a:t>THANK</a:t>
            </a:r>
            <a:r>
              <a:rPr lang="en-US" sz="6600" b="1" spc="0" baseline="0" noProof="0">
                <a:solidFill>
                  <a:schemeClr val="tx1"/>
                </a:solidFill>
                <a:latin typeface="+mj-lt"/>
              </a:rPr>
              <a:t> YOU</a:t>
            </a:r>
            <a:endParaRPr lang="en-US" sz="6600" b="1" spc="0" noProof="0">
              <a:solidFill>
                <a:schemeClr val="tx1"/>
              </a:solidFill>
              <a:latin typeface="+mj-lt"/>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7872360" y="5651159"/>
            <a:ext cx="835677" cy="802225"/>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5825" y="960018"/>
            <a:ext cx="2790165" cy="1106792"/>
          </a:xfrm>
          <a:prstGeom prst="rect">
            <a:avLst/>
          </a:prstGeom>
        </p:spPr>
      </p:pic>
    </p:spTree>
    <p:extLst>
      <p:ext uri="{BB962C8B-B14F-4D97-AF65-F5344CB8AC3E}">
        <p14:creationId xmlns:p14="http://schemas.microsoft.com/office/powerpoint/2010/main" val="4104901412"/>
      </p:ext>
    </p:extLst>
  </p:cSld>
  <p:clrMapOvr>
    <a:overrideClrMapping bg1="dk1" tx1="lt1" bg2="dk2" tx2="lt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Slide with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67110364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Blank Slide -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108787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Blank Slide - Purple">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9343937"/>
      </p:ext>
    </p:extLst>
  </p:cSld>
  <p:clrMapOvr>
    <a:overrideClrMapping bg1="dk1" tx1="lt1" bg2="dk2" tx2="lt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3 photos with text">
    <p:spTree>
      <p:nvGrpSpPr>
        <p:cNvPr id="1" name=""/>
        <p:cNvGrpSpPr/>
        <p:nvPr/>
      </p:nvGrpSpPr>
      <p:grpSpPr>
        <a:xfrm>
          <a:off x="0" y="0"/>
          <a:ext cx="0" cy="0"/>
          <a:chOff x="0" y="0"/>
          <a:chExt cx="0" cy="0"/>
        </a:xfrm>
      </p:grpSpPr>
      <p:sp>
        <p:nvSpPr>
          <p:cNvPr id="6" name="Picture Placeholder 4"/>
          <p:cNvSpPr>
            <a:spLocks noGrp="1"/>
          </p:cNvSpPr>
          <p:nvPr>
            <p:ph type="pic" sz="quarter" idx="10"/>
          </p:nvPr>
        </p:nvSpPr>
        <p:spPr>
          <a:xfrm>
            <a:off x="3907115" y="1679509"/>
            <a:ext cx="1566000" cy="1656000"/>
          </a:xfrm>
        </p:spPr>
        <p:txBody>
          <a:bodyPr/>
          <a:lstStyle/>
          <a:p>
            <a:r>
              <a:rPr lang="en-US"/>
              <a:t>Click icon to add picture</a:t>
            </a:r>
          </a:p>
        </p:txBody>
      </p:sp>
      <p:sp>
        <p:nvSpPr>
          <p:cNvPr id="8" name="Title 1"/>
          <p:cNvSpPr>
            <a:spLocks noGrp="1"/>
          </p:cNvSpPr>
          <p:nvPr>
            <p:ph type="title"/>
          </p:nvPr>
        </p:nvSpPr>
        <p:spPr>
          <a:xfrm>
            <a:off x="278607" y="368300"/>
            <a:ext cx="3375422" cy="5231417"/>
          </a:xfrm>
        </p:spPr>
        <p:txBody>
          <a:bodyPr/>
          <a:lstStyle/>
          <a:p>
            <a:r>
              <a:rPr lang="en-US"/>
              <a:t>Click to edit Master title style</a:t>
            </a:r>
            <a:endParaRPr lang="en-GB"/>
          </a:p>
        </p:txBody>
      </p:sp>
      <p:sp>
        <p:nvSpPr>
          <p:cNvPr id="10" name="Text Placeholder 2"/>
          <p:cNvSpPr>
            <a:spLocks noGrp="1"/>
          </p:cNvSpPr>
          <p:nvPr>
            <p:ph type="body" sz="quarter" idx="16" hasCustomPrompt="1"/>
          </p:nvPr>
        </p:nvSpPr>
        <p:spPr>
          <a:xfrm>
            <a:off x="3909512" y="3429000"/>
            <a:ext cx="1566000" cy="2170716"/>
          </a:xfrm>
        </p:spPr>
        <p:txBody>
          <a:bodyPr tIns="180000" rIns="0" bIns="0"/>
          <a:lstStyle/>
          <a:p>
            <a:pPr lvl="0"/>
            <a:r>
              <a:rPr lang="en-US"/>
              <a:t>Click to edit Master text styles.</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1" name="Text Placeholder 2"/>
          <p:cNvSpPr>
            <a:spLocks noGrp="1"/>
          </p:cNvSpPr>
          <p:nvPr>
            <p:ph type="body" sz="quarter" idx="17" hasCustomPrompt="1"/>
          </p:nvPr>
        </p:nvSpPr>
        <p:spPr>
          <a:xfrm>
            <a:off x="5621546" y="3429000"/>
            <a:ext cx="1566000" cy="2170716"/>
          </a:xfrm>
        </p:spPr>
        <p:txBody>
          <a:bodyPr tIns="180000" rIns="0" bIns="0"/>
          <a:lstStyle/>
          <a:p>
            <a:pPr lvl="0"/>
            <a:r>
              <a:rPr lang="en-US"/>
              <a:t>Click to edit Master text styles.</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2" name="Text Placeholder 2"/>
          <p:cNvSpPr>
            <a:spLocks noGrp="1"/>
          </p:cNvSpPr>
          <p:nvPr>
            <p:ph type="body" sz="quarter" idx="18" hasCustomPrompt="1"/>
          </p:nvPr>
        </p:nvSpPr>
        <p:spPr>
          <a:xfrm>
            <a:off x="7315200" y="3429000"/>
            <a:ext cx="1566000" cy="2170716"/>
          </a:xfrm>
        </p:spPr>
        <p:txBody>
          <a:bodyPr tIns="180000" rIns="0" bIns="0"/>
          <a:lstStyle/>
          <a:p>
            <a:pPr lvl="0"/>
            <a:r>
              <a:rPr lang="en-US"/>
              <a:t>Click to edit Master text styles.</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3" name="Picture Placeholder 4"/>
          <p:cNvSpPr>
            <a:spLocks noGrp="1"/>
          </p:cNvSpPr>
          <p:nvPr>
            <p:ph type="pic" sz="quarter" idx="19"/>
          </p:nvPr>
        </p:nvSpPr>
        <p:spPr>
          <a:xfrm>
            <a:off x="5621546" y="1679509"/>
            <a:ext cx="1566000" cy="1656000"/>
          </a:xfrm>
        </p:spPr>
        <p:txBody>
          <a:bodyPr/>
          <a:lstStyle/>
          <a:p>
            <a:r>
              <a:rPr lang="en-US"/>
              <a:t>Click icon to add picture</a:t>
            </a:r>
          </a:p>
        </p:txBody>
      </p:sp>
      <p:sp>
        <p:nvSpPr>
          <p:cNvPr id="14" name="Picture Placeholder 4"/>
          <p:cNvSpPr>
            <a:spLocks noGrp="1"/>
          </p:cNvSpPr>
          <p:nvPr>
            <p:ph type="pic" sz="quarter" idx="20"/>
          </p:nvPr>
        </p:nvSpPr>
        <p:spPr>
          <a:xfrm>
            <a:off x="7315200" y="1679509"/>
            <a:ext cx="1566000" cy="1656000"/>
          </a:xfrm>
        </p:spPr>
        <p:txBody>
          <a:bodyPr/>
          <a:lstStyle/>
          <a:p>
            <a:r>
              <a:rPr lang="en-US"/>
              <a:t>Click icon to add picture</a:t>
            </a:r>
          </a:p>
        </p:txBody>
      </p:sp>
    </p:spTree>
    <p:extLst>
      <p:ext uri="{BB962C8B-B14F-4D97-AF65-F5344CB8AC3E}">
        <p14:creationId xmlns:p14="http://schemas.microsoft.com/office/powerpoint/2010/main" val="375575307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1">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4202609"/>
            <a:ext cx="7943472" cy="1129705"/>
          </a:xfrm>
        </p:spPr>
        <p:txBody>
          <a:bodyPr anchor="b">
            <a:normAutofit/>
          </a:bodyPr>
          <a:lstStyle>
            <a:lvl1pPr algn="l">
              <a:defRPr sz="3600" b="1" spc="0" baseline="0">
                <a:solidFill>
                  <a:schemeClr val="tx2"/>
                </a:solidFill>
                <a:latin typeface="+mj-lt"/>
              </a:defRPr>
            </a:lvl1pPr>
          </a:lstStyle>
          <a:p>
            <a:r>
              <a:rPr lang="en-US" noProof="0"/>
              <a:t>MASTER TITLE LAYOUT</a:t>
            </a:r>
            <a:br>
              <a:rPr lang="en-US" noProof="0"/>
            </a:br>
            <a:r>
              <a:rPr lang="en-US" noProof="0"/>
              <a:t>OPTION 1</a:t>
            </a:r>
            <a:r>
              <a:rPr lang="pl-PL" noProof="0"/>
              <a:t> - </a:t>
            </a:r>
            <a:r>
              <a:rPr lang="en-US" noProof="0"/>
              <a:t>CLICK TO EDIT</a:t>
            </a:r>
          </a:p>
        </p:txBody>
      </p:sp>
      <p:sp>
        <p:nvSpPr>
          <p:cNvPr id="3" name="Subtitle 2"/>
          <p:cNvSpPr>
            <a:spLocks noGrp="1"/>
          </p:cNvSpPr>
          <p:nvPr>
            <p:ph type="subTitle" idx="1" hasCustomPrompt="1"/>
          </p:nvPr>
        </p:nvSpPr>
        <p:spPr>
          <a:xfrm>
            <a:off x="685800" y="5434313"/>
            <a:ext cx="4647217" cy="875575"/>
          </a:xfrm>
        </p:spPr>
        <p:txBody>
          <a:bodyPr>
            <a:normAutofit/>
          </a:bodyPr>
          <a:lstStyle>
            <a:lvl1pPr marL="0" indent="0" algn="l">
              <a:buNone/>
              <a:defRPr sz="20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Name, Date, Place</a:t>
            </a:r>
          </a:p>
        </p:txBody>
      </p:sp>
      <p:sp>
        <p:nvSpPr>
          <p:cNvPr id="13" name="Rectangle 12"/>
          <p:cNvSpPr/>
          <p:nvPr userDrawn="1"/>
        </p:nvSpPr>
        <p:spPr>
          <a:xfrm>
            <a:off x="632705" y="6453302"/>
            <a:ext cx="1455848" cy="246221"/>
          </a:xfrm>
          <a:prstGeom prst="rect">
            <a:avLst/>
          </a:prstGeom>
        </p:spPr>
        <p:txBody>
          <a:bodyPr wrap="none">
            <a:spAutoFit/>
          </a:bodyPr>
          <a:lstStyle/>
          <a:p>
            <a:pPr algn="l"/>
            <a:r>
              <a:rPr lang="en-US" sz="1000" noProof="0">
                <a:solidFill>
                  <a:schemeClr val="tx1"/>
                </a:solidFill>
              </a:rPr>
              <a:t>Company Confidential</a:t>
            </a:r>
          </a:p>
        </p:txBody>
      </p:sp>
    </p:spTree>
    <p:extLst>
      <p:ext uri="{BB962C8B-B14F-4D97-AF65-F5344CB8AC3E}">
        <p14:creationId xmlns:p14="http://schemas.microsoft.com/office/powerpoint/2010/main" val="2082258626"/>
      </p:ext>
    </p:extLst>
  </p:cSld>
  <p:clrMapOvr>
    <a:overrideClrMapping bg1="dk1" tx1="lt1" bg2="dk2" tx2="lt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436550"/>
            <a:ext cx="7886700" cy="1363068"/>
          </a:xfrm>
        </p:spPr>
        <p:txBody>
          <a:bodyPr anchor="b"/>
          <a:lstStyle>
            <a:lvl1pPr>
              <a:defRPr b="1" baseline="0">
                <a:solidFill>
                  <a:schemeClr val="accent1"/>
                </a:solidFill>
                <a:latin typeface="+mj-lt"/>
              </a:defRPr>
            </a:lvl1pPr>
          </a:lstStyle>
          <a:p>
            <a:r>
              <a:rPr lang="en-US" noProof="0"/>
              <a:t>CLICK TO EDIT TITLE</a:t>
            </a:r>
            <a:br>
              <a:rPr lang="pl-PL" noProof="0"/>
            </a:br>
            <a:r>
              <a:rPr lang="en-US" noProof="0"/>
              <a:t>OPTION 1</a:t>
            </a:r>
          </a:p>
        </p:txBody>
      </p:sp>
      <p:sp>
        <p:nvSpPr>
          <p:cNvPr id="3" name="Content Placeholder 2"/>
          <p:cNvSpPr>
            <a:spLocks noGrp="1"/>
          </p:cNvSpPr>
          <p:nvPr>
            <p:ph idx="1"/>
          </p:nvPr>
        </p:nvSpPr>
        <p:spPr>
          <a:xfrm>
            <a:off x="628650" y="2011679"/>
            <a:ext cx="7886700" cy="4017461"/>
          </a:xfrm>
        </p:spPr>
        <p:txBody>
          <a:bodyPr/>
          <a:lstStyle>
            <a:lvl1pPr marL="216000" indent="-216000">
              <a:lnSpc>
                <a:spcPct val="100000"/>
              </a:lnSpc>
              <a:spcBef>
                <a:spcPts val="1200"/>
              </a:spcBef>
              <a:buClr>
                <a:schemeClr val="tx2"/>
              </a:buClr>
              <a:buSzPct val="90000"/>
              <a:buFont typeface="Arial" panose="020B0604020202020204" pitchFamily="34" charset="0"/>
              <a:buChar char="•"/>
              <a:defRPr>
                <a:solidFill>
                  <a:schemeClr val="tx1"/>
                </a:solidFill>
              </a:defRPr>
            </a:lvl1pPr>
            <a:lvl2pPr marL="685800" indent="-228600">
              <a:lnSpc>
                <a:spcPct val="100000"/>
              </a:lnSpc>
              <a:spcBef>
                <a:spcPts val="900"/>
              </a:spcBef>
              <a:buClr>
                <a:schemeClr val="tx2"/>
              </a:buClr>
              <a:buSzPct val="90000"/>
              <a:buFont typeface="Arial" panose="020B0604020202020204" pitchFamily="34" charset="0"/>
              <a:buChar char="–"/>
              <a:defRPr sz="2000">
                <a:solidFill>
                  <a:schemeClr val="tx1"/>
                </a:solidFill>
              </a:defRPr>
            </a:lvl2pPr>
            <a:lvl3pPr marL="1143000" indent="-228600">
              <a:lnSpc>
                <a:spcPct val="100000"/>
              </a:lnSpc>
              <a:spcBef>
                <a:spcPts val="600"/>
              </a:spcBef>
              <a:buClr>
                <a:schemeClr val="tx2"/>
              </a:buClr>
              <a:buSzPct val="90000"/>
              <a:buFont typeface="Arial" panose="020B0604020202020204" pitchFamily="34" charset="0"/>
              <a:buChar char="–"/>
              <a:defRPr sz="1600">
                <a:solidFill>
                  <a:schemeClr val="tx1"/>
                </a:solidFill>
              </a:defRPr>
            </a:lvl3pPr>
            <a:lvl4pPr marL="1600200" indent="-228600">
              <a:lnSpc>
                <a:spcPct val="100000"/>
              </a:lnSpc>
              <a:spcBef>
                <a:spcPts val="300"/>
              </a:spcBef>
              <a:buClr>
                <a:schemeClr val="tx2"/>
              </a:buClr>
              <a:buSzPct val="90000"/>
              <a:buFont typeface="Arial" panose="020B0604020202020204" pitchFamily="34" charset="0"/>
              <a:buChar char="–"/>
              <a:defRPr sz="1200">
                <a:solidFill>
                  <a:schemeClr val="tx1"/>
                </a:solidFill>
              </a:defRPr>
            </a:lvl4pPr>
            <a:lvl5pPr marL="2057400" indent="-228600">
              <a:lnSpc>
                <a:spcPct val="100000"/>
              </a:lnSpc>
              <a:spcBef>
                <a:spcPts val="0"/>
              </a:spcBef>
              <a:buClr>
                <a:schemeClr val="tx2"/>
              </a:buClr>
              <a:buSzPct val="90000"/>
              <a:buFont typeface="Arial" panose="020B0604020202020204" pitchFamily="34" charset="0"/>
              <a:buChar char="–"/>
              <a:defRPr sz="10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52877201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itle" preserve="1">
  <p:cSld name="Title Slide - Option 2">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707804"/>
            <a:ext cx="7772400" cy="1993822"/>
          </a:xfrm>
        </p:spPr>
        <p:txBody>
          <a:bodyPr anchor="b">
            <a:normAutofit/>
          </a:bodyPr>
          <a:lstStyle>
            <a:lvl1pPr algn="l">
              <a:defRPr sz="3600" b="1" spc="0" baseline="0">
                <a:solidFill>
                  <a:schemeClr val="tx1"/>
                </a:solidFill>
                <a:latin typeface="+mj-lt"/>
              </a:defRPr>
            </a:lvl1pPr>
          </a:lstStyle>
          <a:p>
            <a:r>
              <a:rPr lang="en-US" noProof="0"/>
              <a:t>MASTER TITLE LAYOUT</a:t>
            </a:r>
            <a:br>
              <a:rPr lang="en-US" noProof="0"/>
            </a:br>
            <a:r>
              <a:rPr lang="en-US" noProof="0"/>
              <a:t>OPTION 2</a:t>
            </a:r>
            <a:br>
              <a:rPr lang="en-US" noProof="0"/>
            </a:br>
            <a:r>
              <a:rPr lang="en-US" noProof="0"/>
              <a:t>CLICK TO EDIT</a:t>
            </a:r>
          </a:p>
        </p:txBody>
      </p:sp>
      <p:sp>
        <p:nvSpPr>
          <p:cNvPr id="3" name="Subtitle 2"/>
          <p:cNvSpPr>
            <a:spLocks noGrp="1"/>
          </p:cNvSpPr>
          <p:nvPr>
            <p:ph type="subTitle" idx="1" hasCustomPrompt="1"/>
          </p:nvPr>
        </p:nvSpPr>
        <p:spPr>
          <a:xfrm>
            <a:off x="685800" y="4876296"/>
            <a:ext cx="7772400" cy="657299"/>
          </a:xfrm>
        </p:spPr>
        <p:txBody>
          <a:bodyPr>
            <a:normAutofit/>
          </a:bodyPr>
          <a:lstStyle>
            <a:lvl1pPr marL="0" indent="0" algn="l" defTabSz="914400" rtl="0" eaLnBrk="1" latinLnBrk="0" hangingPunct="1">
              <a:lnSpc>
                <a:spcPct val="90000"/>
              </a:lnSpc>
              <a:spcBef>
                <a:spcPts val="1000"/>
              </a:spcBef>
              <a:buClr>
                <a:schemeClr val="bg1"/>
              </a:buClr>
              <a:buFont typeface="Arial" panose="020B0604020202020204" pitchFamily="34" charset="0"/>
              <a:buNone/>
              <a:defRPr lang="en-US" sz="2000" kern="1200" noProof="0" dirty="0">
                <a:solidFill>
                  <a:schemeClr val="accent3"/>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Name, Date, Place</a:t>
            </a:r>
          </a:p>
        </p:txBody>
      </p:sp>
      <p:sp>
        <p:nvSpPr>
          <p:cNvPr id="7" name="Rectangle 6"/>
          <p:cNvSpPr/>
          <p:nvPr userDrawn="1"/>
        </p:nvSpPr>
        <p:spPr>
          <a:xfrm>
            <a:off x="632705" y="6525969"/>
            <a:ext cx="1455848" cy="246221"/>
          </a:xfrm>
          <a:prstGeom prst="rect">
            <a:avLst/>
          </a:prstGeom>
        </p:spPr>
        <p:txBody>
          <a:bodyPr wrap="none">
            <a:spAutoFit/>
          </a:bodyPr>
          <a:lstStyle/>
          <a:p>
            <a:pPr algn="l"/>
            <a:r>
              <a:rPr lang="en-US" sz="1000" noProof="0">
                <a:solidFill>
                  <a:schemeClr val="tx1"/>
                </a:solidFill>
              </a:rPr>
              <a:t>Company Confidential</a:t>
            </a:r>
          </a:p>
        </p:txBody>
      </p:sp>
    </p:spTree>
    <p:extLst>
      <p:ext uri="{BB962C8B-B14F-4D97-AF65-F5344CB8AC3E}">
        <p14:creationId xmlns:p14="http://schemas.microsoft.com/office/powerpoint/2010/main" val="34688143"/>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ter - Option 2">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6858000"/>
          </a:xfrm>
          <a:solidFill>
            <a:schemeClr val="bg1"/>
          </a:solidFill>
        </p:spPr>
        <p:txBody>
          <a:bodyPr/>
          <a:lstStyle/>
          <a:p>
            <a:r>
              <a:rPr lang="en-US"/>
              <a:t>Click icon to add picture</a:t>
            </a:r>
          </a:p>
        </p:txBody>
      </p:sp>
      <p:sp>
        <p:nvSpPr>
          <p:cNvPr id="6" name="Title 1"/>
          <p:cNvSpPr>
            <a:spLocks noGrp="1"/>
          </p:cNvSpPr>
          <p:nvPr>
            <p:ph type="title" hasCustomPrompt="1"/>
          </p:nvPr>
        </p:nvSpPr>
        <p:spPr>
          <a:xfrm>
            <a:off x="6138555" y="427002"/>
            <a:ext cx="2606633" cy="2092140"/>
          </a:xfrm>
          <a:prstGeom prst="round1Rect">
            <a:avLst/>
          </a:prstGeom>
          <a:solidFill>
            <a:schemeClr val="bg2"/>
          </a:solidFill>
        </p:spPr>
        <p:txBody>
          <a:bodyPr rIns="0" anchor="b">
            <a:normAutofit/>
          </a:bodyPr>
          <a:lstStyle>
            <a:lvl1pPr algn="ctr">
              <a:defRPr sz="8000" b="1">
                <a:solidFill>
                  <a:schemeClr val="bg1"/>
                </a:solidFill>
              </a:defRPr>
            </a:lvl1pPr>
          </a:lstStyle>
          <a:p>
            <a:r>
              <a:rPr lang="pl-PL"/>
              <a:t>#</a:t>
            </a:r>
            <a:endParaRPr lang="en-US"/>
          </a:p>
        </p:txBody>
      </p:sp>
      <p:sp>
        <p:nvSpPr>
          <p:cNvPr id="8" name="Text Placeholder 6"/>
          <p:cNvSpPr>
            <a:spLocks noGrp="1"/>
          </p:cNvSpPr>
          <p:nvPr>
            <p:ph type="body" sz="quarter" idx="11" hasCustomPrompt="1"/>
          </p:nvPr>
        </p:nvSpPr>
        <p:spPr>
          <a:xfrm>
            <a:off x="6138201" y="2465461"/>
            <a:ext cx="2606675" cy="4014062"/>
          </a:xfrm>
          <a:solidFill>
            <a:schemeClr val="bg2"/>
          </a:solidFill>
        </p:spPr>
        <p:txBody>
          <a:bodyPr lIns="180000" rIns="180000">
            <a:normAutofit/>
          </a:bodyPr>
          <a:lstStyle>
            <a:lvl1pPr marL="0" indent="0" algn="ctr">
              <a:buNone/>
              <a:defRPr sz="2400" b="1" baseline="0">
                <a:solidFill>
                  <a:schemeClr val="tx1"/>
                </a:solidFill>
                <a:latin typeface="+mj-lt"/>
              </a:defRPr>
            </a:lvl1pPr>
          </a:lstStyle>
          <a:p>
            <a:pPr lvl="0"/>
            <a:r>
              <a:rPr lang="en-US"/>
              <a:t>MASTER CHAPTER LAYOUT OPTION 2</a:t>
            </a:r>
          </a:p>
          <a:p>
            <a:pPr lvl="0"/>
            <a:r>
              <a:rPr lang="en-US"/>
              <a:t>CLICK TO EDIT</a:t>
            </a:r>
          </a:p>
        </p:txBody>
      </p:sp>
    </p:spTree>
    <p:extLst>
      <p:ext uri="{BB962C8B-B14F-4D97-AF65-F5344CB8AC3E}">
        <p14:creationId xmlns:p14="http://schemas.microsoft.com/office/powerpoint/2010/main" val="24059400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771110"/>
            <a:ext cx="7772400" cy="1993822"/>
          </a:xfrm>
        </p:spPr>
        <p:txBody>
          <a:bodyPr anchor="t">
            <a:normAutofit/>
          </a:bodyPr>
          <a:lstStyle>
            <a:lvl1pPr algn="l">
              <a:defRPr sz="4000" b="1" spc="0" baseline="0">
                <a:solidFill>
                  <a:schemeClr val="accent1"/>
                </a:solidFill>
                <a:latin typeface="+mj-lt"/>
              </a:defRPr>
            </a:lvl1pPr>
          </a:lstStyle>
          <a:p>
            <a:r>
              <a:rPr lang="en-US" noProof="0"/>
              <a:t>SECTION TITLE</a:t>
            </a:r>
          </a:p>
        </p:txBody>
      </p:sp>
      <p:sp>
        <p:nvSpPr>
          <p:cNvPr id="3" name="Subtitle 2"/>
          <p:cNvSpPr>
            <a:spLocks noGrp="1"/>
          </p:cNvSpPr>
          <p:nvPr>
            <p:ph type="subTitle" idx="1" hasCustomPrompt="1"/>
          </p:nvPr>
        </p:nvSpPr>
        <p:spPr>
          <a:xfrm>
            <a:off x="685800" y="2083531"/>
            <a:ext cx="7772400" cy="657299"/>
          </a:xfrm>
        </p:spPr>
        <p:txBody>
          <a:bodyPr anchor="b">
            <a:normAutofit/>
          </a:bodyPr>
          <a:lstStyle>
            <a:lvl1pPr marL="0" indent="0" algn="l">
              <a:buNone/>
              <a:defRPr sz="20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noProof="0"/>
              <a:t>CHAPTER</a:t>
            </a:r>
            <a:r>
              <a:rPr lang="en-US" noProof="0"/>
              <a:t> </a:t>
            </a:r>
            <a:r>
              <a:rPr lang="pl-PL" noProof="0"/>
              <a:t>NUMBER AND NAME</a:t>
            </a:r>
            <a:endParaRPr lang="en-US" noProof="0"/>
          </a:p>
        </p:txBody>
      </p:sp>
    </p:spTree>
    <p:extLst>
      <p:ext uri="{BB962C8B-B14F-4D97-AF65-F5344CB8AC3E}">
        <p14:creationId xmlns:p14="http://schemas.microsoft.com/office/powerpoint/2010/main" val="969294320"/>
      </p:ext>
    </p:extLst>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Content -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436550"/>
            <a:ext cx="7886700" cy="1363068"/>
          </a:xfrm>
        </p:spPr>
        <p:txBody>
          <a:bodyPr anchor="b"/>
          <a:lstStyle>
            <a:lvl1pPr algn="l">
              <a:defRPr b="1" baseline="0">
                <a:solidFill>
                  <a:schemeClr val="accent1"/>
                </a:solidFill>
                <a:latin typeface="+mj-lt"/>
              </a:defRPr>
            </a:lvl1pPr>
          </a:lstStyle>
          <a:p>
            <a:r>
              <a:rPr lang="en-US" noProof="0"/>
              <a:t>CLICK TO EDIT TITLE</a:t>
            </a:r>
            <a:br>
              <a:rPr lang="pl-PL" noProof="0"/>
            </a:br>
            <a:r>
              <a:rPr lang="en-US" noProof="0"/>
              <a:t>OPTION 2</a:t>
            </a:r>
          </a:p>
        </p:txBody>
      </p:sp>
      <p:sp>
        <p:nvSpPr>
          <p:cNvPr id="3" name="Content Placeholder 2"/>
          <p:cNvSpPr>
            <a:spLocks noGrp="1"/>
          </p:cNvSpPr>
          <p:nvPr>
            <p:ph idx="1"/>
          </p:nvPr>
        </p:nvSpPr>
        <p:spPr>
          <a:xfrm>
            <a:off x="628650" y="2513125"/>
            <a:ext cx="7886700" cy="3516015"/>
          </a:xfrm>
        </p:spPr>
        <p:txBody>
          <a:bodyPr/>
          <a:lstStyle>
            <a:lvl1pPr marL="216000" indent="-216000">
              <a:lnSpc>
                <a:spcPct val="100000"/>
              </a:lnSpc>
              <a:spcBef>
                <a:spcPts val="1200"/>
              </a:spcBef>
              <a:buClr>
                <a:schemeClr val="tx2"/>
              </a:buClr>
              <a:buSzPct val="90000"/>
              <a:buFont typeface="Arial" panose="020B0604020202020204" pitchFamily="34" charset="0"/>
              <a:buChar char="•"/>
              <a:defRPr>
                <a:solidFill>
                  <a:schemeClr val="tx1"/>
                </a:solidFill>
              </a:defRPr>
            </a:lvl1pPr>
            <a:lvl2pPr marL="685800" indent="-228600">
              <a:lnSpc>
                <a:spcPct val="100000"/>
              </a:lnSpc>
              <a:spcBef>
                <a:spcPts val="900"/>
              </a:spcBef>
              <a:buClr>
                <a:schemeClr val="tx2"/>
              </a:buClr>
              <a:buSzPct val="90000"/>
              <a:buFont typeface="Arial" panose="020B0604020202020204" pitchFamily="34" charset="0"/>
              <a:buChar char="–"/>
              <a:defRPr sz="2000">
                <a:solidFill>
                  <a:schemeClr val="tx1"/>
                </a:solidFill>
              </a:defRPr>
            </a:lvl2pPr>
            <a:lvl3pPr marL="1143000" indent="-228600">
              <a:lnSpc>
                <a:spcPct val="100000"/>
              </a:lnSpc>
              <a:spcBef>
                <a:spcPts val="600"/>
              </a:spcBef>
              <a:buClr>
                <a:schemeClr val="tx2"/>
              </a:buClr>
              <a:buSzPct val="90000"/>
              <a:buFont typeface="Arial" panose="020B0604020202020204" pitchFamily="34" charset="0"/>
              <a:buChar char="–"/>
              <a:defRPr sz="1600">
                <a:solidFill>
                  <a:schemeClr val="tx1"/>
                </a:solidFill>
              </a:defRPr>
            </a:lvl3pPr>
            <a:lvl4pPr marL="1600200" indent="-228600">
              <a:lnSpc>
                <a:spcPct val="100000"/>
              </a:lnSpc>
              <a:spcBef>
                <a:spcPts val="300"/>
              </a:spcBef>
              <a:buClr>
                <a:schemeClr val="tx2"/>
              </a:buClr>
              <a:buSzPct val="90000"/>
              <a:buFont typeface="Arial" panose="020B0604020202020204" pitchFamily="34" charset="0"/>
              <a:buChar char="–"/>
              <a:defRPr sz="1200">
                <a:solidFill>
                  <a:schemeClr val="tx1"/>
                </a:solidFill>
              </a:defRPr>
            </a:lvl4pPr>
            <a:lvl5pPr marL="2057400" indent="-228600">
              <a:lnSpc>
                <a:spcPct val="100000"/>
              </a:lnSpc>
              <a:spcBef>
                <a:spcPts val="0"/>
              </a:spcBef>
              <a:buClr>
                <a:schemeClr val="tx2"/>
              </a:buClr>
              <a:buSzPct val="90000"/>
              <a:buFont typeface="Arial" panose="020B0604020202020204" pitchFamily="34" charset="0"/>
              <a:buChar char="–"/>
              <a:defRPr sz="10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10" hasCustomPrompt="1"/>
          </p:nvPr>
        </p:nvSpPr>
        <p:spPr>
          <a:xfrm>
            <a:off x="628650" y="1875996"/>
            <a:ext cx="7886700" cy="483030"/>
          </a:xfrm>
        </p:spPr>
        <p:txBody>
          <a:bodyPr>
            <a:normAutofit/>
          </a:bodyPr>
          <a:lstStyle>
            <a:lvl1pPr marL="0" indent="0" algn="l" defTabSz="914400" rtl="0" eaLnBrk="1" latinLnBrk="0" hangingPunct="1">
              <a:lnSpc>
                <a:spcPct val="90000"/>
              </a:lnSpc>
              <a:spcBef>
                <a:spcPts val="1000"/>
              </a:spcBef>
              <a:buClr>
                <a:schemeClr val="bg1"/>
              </a:buClr>
              <a:buFont typeface="Arial" panose="020B0604020202020204" pitchFamily="34" charset="0"/>
              <a:buNone/>
              <a:defRPr lang="en-US" sz="2000" b="0" kern="1200" spc="0" dirty="0">
                <a:solidFill>
                  <a:schemeClr val="tx2"/>
                </a:solidFill>
                <a:latin typeface="+mn-lt"/>
                <a:ea typeface="+mn-ea"/>
                <a:cs typeface="+mn-cs"/>
              </a:defRPr>
            </a:lvl1pPr>
          </a:lstStyle>
          <a:p>
            <a:pPr lvl="0"/>
            <a:r>
              <a:rPr lang="en-US" noProof="0"/>
              <a:t>SUBTITLE HERE</a:t>
            </a:r>
          </a:p>
        </p:txBody>
      </p:sp>
    </p:spTree>
    <p:extLst>
      <p:ext uri="{BB962C8B-B14F-4D97-AF65-F5344CB8AC3E}">
        <p14:creationId xmlns:p14="http://schemas.microsoft.com/office/powerpoint/2010/main" val="266411658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Content and Image - Option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436550"/>
            <a:ext cx="7886700" cy="1363068"/>
          </a:xfrm>
        </p:spPr>
        <p:txBody>
          <a:bodyPr anchor="b"/>
          <a:lstStyle>
            <a:lvl1pPr>
              <a:defRPr b="1" baseline="0">
                <a:solidFill>
                  <a:schemeClr val="accent1"/>
                </a:solidFill>
                <a:latin typeface="+mj-lt"/>
              </a:defRPr>
            </a:lvl1pPr>
          </a:lstStyle>
          <a:p>
            <a:r>
              <a:rPr lang="en-US" noProof="0"/>
              <a:t>CLICK TO EDIT TITLE</a:t>
            </a:r>
            <a:br>
              <a:rPr lang="en-US" noProof="0"/>
            </a:br>
            <a:r>
              <a:rPr lang="en-US" noProof="0"/>
              <a:t>OPTION 3</a:t>
            </a:r>
          </a:p>
        </p:txBody>
      </p:sp>
      <p:sp>
        <p:nvSpPr>
          <p:cNvPr id="3" name="Content Placeholder 2"/>
          <p:cNvSpPr>
            <a:spLocks noGrp="1"/>
          </p:cNvSpPr>
          <p:nvPr>
            <p:ph idx="1"/>
          </p:nvPr>
        </p:nvSpPr>
        <p:spPr>
          <a:xfrm>
            <a:off x="628649" y="2011679"/>
            <a:ext cx="4816455" cy="4017461"/>
          </a:xfrm>
        </p:spPr>
        <p:txBody>
          <a:bodyPr/>
          <a:lstStyle>
            <a:lvl1pPr marL="216000" indent="-216000">
              <a:lnSpc>
                <a:spcPct val="100000"/>
              </a:lnSpc>
              <a:spcBef>
                <a:spcPts val="1200"/>
              </a:spcBef>
              <a:buClr>
                <a:schemeClr val="tx2"/>
              </a:buClr>
              <a:buSzPct val="90000"/>
              <a:buFont typeface="Arial" panose="020B0604020202020204" pitchFamily="34" charset="0"/>
              <a:buChar char="•"/>
              <a:defRPr>
                <a:solidFill>
                  <a:schemeClr val="tx1"/>
                </a:solidFill>
              </a:defRPr>
            </a:lvl1pPr>
            <a:lvl2pPr marL="685800" indent="-228600">
              <a:lnSpc>
                <a:spcPct val="100000"/>
              </a:lnSpc>
              <a:spcBef>
                <a:spcPts val="900"/>
              </a:spcBef>
              <a:buClr>
                <a:schemeClr val="tx2"/>
              </a:buClr>
              <a:buSzPct val="90000"/>
              <a:buFont typeface="Arial" panose="020B0604020202020204" pitchFamily="34" charset="0"/>
              <a:buChar char="–"/>
              <a:defRPr sz="2000">
                <a:solidFill>
                  <a:schemeClr val="tx1"/>
                </a:solidFill>
              </a:defRPr>
            </a:lvl2pPr>
            <a:lvl3pPr marL="1143000" indent="-228600">
              <a:lnSpc>
                <a:spcPct val="100000"/>
              </a:lnSpc>
              <a:spcBef>
                <a:spcPts val="600"/>
              </a:spcBef>
              <a:buClr>
                <a:schemeClr val="tx2"/>
              </a:buClr>
              <a:buSzPct val="90000"/>
              <a:buFont typeface="Arial" panose="020B0604020202020204" pitchFamily="34" charset="0"/>
              <a:buChar char="–"/>
              <a:defRPr sz="1600">
                <a:solidFill>
                  <a:schemeClr val="tx1"/>
                </a:solidFill>
              </a:defRPr>
            </a:lvl3pPr>
            <a:lvl4pPr marL="1600200" indent="-228600">
              <a:lnSpc>
                <a:spcPct val="100000"/>
              </a:lnSpc>
              <a:spcBef>
                <a:spcPts val="300"/>
              </a:spcBef>
              <a:buClr>
                <a:schemeClr val="tx2"/>
              </a:buClr>
              <a:buSzPct val="90000"/>
              <a:buFont typeface="Arial" panose="020B0604020202020204" pitchFamily="34" charset="0"/>
              <a:buChar char="–"/>
              <a:defRPr sz="1200">
                <a:solidFill>
                  <a:schemeClr val="tx1"/>
                </a:solidFill>
              </a:defRPr>
            </a:lvl4pPr>
            <a:lvl5pPr marL="2057400" indent="-228600">
              <a:lnSpc>
                <a:spcPct val="100000"/>
              </a:lnSpc>
              <a:spcBef>
                <a:spcPts val="0"/>
              </a:spcBef>
              <a:buClr>
                <a:schemeClr val="tx2"/>
              </a:buClr>
              <a:buSzPct val="90000"/>
              <a:buFont typeface="Arial" panose="020B0604020202020204" pitchFamily="34" charset="0"/>
              <a:buChar char="–"/>
              <a:defRPr sz="10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4"/>
          <p:cNvSpPr>
            <a:spLocks noGrp="1"/>
          </p:cNvSpPr>
          <p:nvPr>
            <p:ph type="pic" sz="quarter" idx="10"/>
          </p:nvPr>
        </p:nvSpPr>
        <p:spPr bwMode="gray">
          <a:xfrm>
            <a:off x="5603875" y="2011363"/>
            <a:ext cx="2911475" cy="4017962"/>
          </a:xfrm>
          <a:prstGeom prst="round1Rect">
            <a:avLst>
              <a:gd name="adj" fmla="val 7752"/>
            </a:avLst>
          </a:prstGeom>
          <a:solidFill>
            <a:schemeClr val="bg2"/>
          </a:solidFill>
          <a:effectLst>
            <a:outerShdw blurRad="203200" dist="38100" dir="2700000" algn="tl" rotWithShape="0">
              <a:prstClr val="black">
                <a:alpha val="13000"/>
              </a:prstClr>
            </a:outerShdw>
          </a:effectLst>
        </p:spPr>
        <p:txBody>
          <a:bodyPr/>
          <a:lstStyle>
            <a:lvl1pPr algn="ctr">
              <a:defRPr>
                <a:solidFill>
                  <a:schemeClr val="tx2"/>
                </a:solidFill>
              </a:defRPr>
            </a:lvl1pPr>
          </a:lstStyle>
          <a:p>
            <a:r>
              <a:rPr lang="en-US" noProof="0"/>
              <a:t>Click icon to add picture</a:t>
            </a:r>
          </a:p>
        </p:txBody>
      </p:sp>
    </p:spTree>
    <p:extLst>
      <p:ext uri="{BB962C8B-B14F-4D97-AF65-F5344CB8AC3E}">
        <p14:creationId xmlns:p14="http://schemas.microsoft.com/office/powerpoint/2010/main" val="421975458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Content and Image - Option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436550"/>
            <a:ext cx="7886700" cy="1363068"/>
          </a:xfrm>
        </p:spPr>
        <p:txBody>
          <a:bodyPr anchor="b"/>
          <a:lstStyle>
            <a:lvl1pPr>
              <a:defRPr b="1">
                <a:solidFill>
                  <a:schemeClr val="accent1"/>
                </a:solidFill>
                <a:latin typeface="+mj-lt"/>
              </a:defRPr>
            </a:lvl1pPr>
          </a:lstStyle>
          <a:p>
            <a:r>
              <a:rPr lang="en-US" noProof="0"/>
              <a:t>CLICK TO EDIT TITLE </a:t>
            </a:r>
            <a:br>
              <a:rPr lang="en-US" noProof="0"/>
            </a:br>
            <a:r>
              <a:rPr lang="en-US" noProof="0"/>
              <a:t>OPTION 4</a:t>
            </a:r>
          </a:p>
        </p:txBody>
      </p:sp>
      <p:sp>
        <p:nvSpPr>
          <p:cNvPr id="3" name="Content Placeholder 2"/>
          <p:cNvSpPr>
            <a:spLocks noGrp="1"/>
          </p:cNvSpPr>
          <p:nvPr>
            <p:ph idx="1"/>
          </p:nvPr>
        </p:nvSpPr>
        <p:spPr>
          <a:xfrm>
            <a:off x="628649" y="2011680"/>
            <a:ext cx="7886701" cy="1946787"/>
          </a:xfrm>
        </p:spPr>
        <p:txBody>
          <a:bodyPr/>
          <a:lstStyle>
            <a:lvl1pPr marL="216000" indent="-216000">
              <a:lnSpc>
                <a:spcPct val="100000"/>
              </a:lnSpc>
              <a:spcBef>
                <a:spcPts val="1200"/>
              </a:spcBef>
              <a:buClr>
                <a:schemeClr val="tx2"/>
              </a:buClr>
              <a:buSzPct val="90000"/>
              <a:buFont typeface="Arial" panose="020B0604020202020204" pitchFamily="34" charset="0"/>
              <a:buChar char="•"/>
              <a:defRPr>
                <a:solidFill>
                  <a:schemeClr val="tx1"/>
                </a:solidFill>
              </a:defRPr>
            </a:lvl1pPr>
            <a:lvl2pPr marL="685800" indent="-228600">
              <a:lnSpc>
                <a:spcPct val="100000"/>
              </a:lnSpc>
              <a:spcBef>
                <a:spcPts val="900"/>
              </a:spcBef>
              <a:buClr>
                <a:schemeClr val="tx2"/>
              </a:buClr>
              <a:buSzPct val="90000"/>
              <a:buFont typeface="Arial" panose="020B0604020202020204" pitchFamily="34" charset="0"/>
              <a:buChar char="–"/>
              <a:defRPr sz="2000">
                <a:solidFill>
                  <a:schemeClr val="tx1"/>
                </a:solidFill>
              </a:defRPr>
            </a:lvl2pPr>
            <a:lvl3pPr marL="1143000" indent="-228600">
              <a:lnSpc>
                <a:spcPct val="100000"/>
              </a:lnSpc>
              <a:spcBef>
                <a:spcPts val="600"/>
              </a:spcBef>
              <a:buClr>
                <a:schemeClr val="tx2"/>
              </a:buClr>
              <a:buSzPct val="90000"/>
              <a:buFont typeface="Arial" panose="020B0604020202020204" pitchFamily="34" charset="0"/>
              <a:buChar char="–"/>
              <a:defRPr sz="1600">
                <a:solidFill>
                  <a:schemeClr val="tx1"/>
                </a:solidFill>
              </a:defRPr>
            </a:lvl3pPr>
            <a:lvl4pPr marL="1600200" indent="-228600">
              <a:lnSpc>
                <a:spcPct val="100000"/>
              </a:lnSpc>
              <a:spcBef>
                <a:spcPts val="300"/>
              </a:spcBef>
              <a:buClr>
                <a:schemeClr val="tx2"/>
              </a:buClr>
              <a:buSzPct val="90000"/>
              <a:buFont typeface="Arial" panose="020B0604020202020204" pitchFamily="34" charset="0"/>
              <a:buChar char="–"/>
              <a:defRPr sz="1200">
                <a:solidFill>
                  <a:schemeClr val="tx1"/>
                </a:solidFill>
              </a:defRPr>
            </a:lvl4pPr>
            <a:lvl5pPr marL="2057400" indent="-228600">
              <a:lnSpc>
                <a:spcPct val="100000"/>
              </a:lnSpc>
              <a:spcBef>
                <a:spcPts val="0"/>
              </a:spcBef>
              <a:buClr>
                <a:schemeClr val="tx2"/>
              </a:buClr>
              <a:buSzPct val="90000"/>
              <a:buFont typeface="Arial" panose="020B0604020202020204" pitchFamily="34" charset="0"/>
              <a:buChar char="–"/>
              <a:defRPr sz="10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4"/>
          <p:cNvSpPr>
            <a:spLocks noGrp="1"/>
          </p:cNvSpPr>
          <p:nvPr>
            <p:ph type="pic" sz="quarter" idx="10"/>
          </p:nvPr>
        </p:nvSpPr>
        <p:spPr bwMode="gray">
          <a:xfrm>
            <a:off x="2436435" y="4117750"/>
            <a:ext cx="3934868" cy="2224056"/>
          </a:xfrm>
          <a:prstGeom prst="round1Rect">
            <a:avLst>
              <a:gd name="adj" fmla="val 12206"/>
            </a:avLst>
          </a:prstGeom>
          <a:solidFill>
            <a:schemeClr val="bg2"/>
          </a:solidFill>
          <a:effectLst>
            <a:outerShdw blurRad="203200" dist="38100" dir="2700000" algn="tl" rotWithShape="0">
              <a:prstClr val="black">
                <a:alpha val="13000"/>
              </a:prstClr>
            </a:outerShdw>
          </a:effectLst>
        </p:spPr>
        <p:txBody>
          <a:bodyPr/>
          <a:lstStyle>
            <a:lvl1pPr algn="ctr">
              <a:defRPr>
                <a:solidFill>
                  <a:schemeClr val="tx2"/>
                </a:solidFill>
              </a:defRPr>
            </a:lvl1pPr>
          </a:lstStyle>
          <a:p>
            <a:r>
              <a:rPr lang="en-US" noProof="0"/>
              <a:t>Click icon to add picture</a:t>
            </a:r>
          </a:p>
        </p:txBody>
      </p:sp>
    </p:spTree>
    <p:extLst>
      <p:ext uri="{BB962C8B-B14F-4D97-AF65-F5344CB8AC3E}">
        <p14:creationId xmlns:p14="http://schemas.microsoft.com/office/powerpoint/2010/main" val="206451599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Thank You Page">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85800" y="3778646"/>
            <a:ext cx="7426325" cy="1741392"/>
          </a:xfrm>
        </p:spPr>
        <p:txBody>
          <a:bodyPr>
            <a:normAutofit/>
          </a:bodyPr>
          <a:lstStyle>
            <a:lvl1pPr marL="0" indent="0" algn="l">
              <a:buNone/>
              <a:defRPr sz="2000">
                <a:solidFill>
                  <a:schemeClr val="tx2"/>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noProof="0"/>
              <a:t>Additional text if needed</a:t>
            </a:r>
          </a:p>
        </p:txBody>
      </p:sp>
      <p:sp>
        <p:nvSpPr>
          <p:cNvPr id="5" name="TextBox 4"/>
          <p:cNvSpPr txBox="1"/>
          <p:nvPr userDrawn="1"/>
        </p:nvSpPr>
        <p:spPr>
          <a:xfrm>
            <a:off x="685800" y="2670650"/>
            <a:ext cx="8458200" cy="1107996"/>
          </a:xfrm>
          <a:prstGeom prst="rect">
            <a:avLst/>
          </a:prstGeom>
          <a:noFill/>
        </p:spPr>
        <p:txBody>
          <a:bodyPr wrap="square" rtlCol="0">
            <a:spAutoFit/>
          </a:bodyPr>
          <a:lstStyle/>
          <a:p>
            <a:pPr algn="l"/>
            <a:r>
              <a:rPr lang="en-US" sz="6600" b="1" spc="0" noProof="0">
                <a:solidFill>
                  <a:schemeClr val="tx1"/>
                </a:solidFill>
                <a:latin typeface="+mj-lt"/>
              </a:rPr>
              <a:t>THANK</a:t>
            </a:r>
            <a:r>
              <a:rPr lang="en-US" sz="6600" b="1" spc="0" baseline="0" noProof="0">
                <a:solidFill>
                  <a:schemeClr val="tx1"/>
                </a:solidFill>
                <a:latin typeface="+mj-lt"/>
              </a:rPr>
              <a:t> YOU</a:t>
            </a:r>
            <a:endParaRPr lang="en-US" sz="6600" b="1" spc="0" noProof="0">
              <a:solidFill>
                <a:schemeClr val="tx1"/>
              </a:solidFill>
              <a:latin typeface="+mj-lt"/>
            </a:endParaRPr>
          </a:p>
        </p:txBody>
      </p:sp>
    </p:spTree>
    <p:extLst>
      <p:ext uri="{BB962C8B-B14F-4D97-AF65-F5344CB8AC3E}">
        <p14:creationId xmlns:p14="http://schemas.microsoft.com/office/powerpoint/2010/main" val="656935757"/>
      </p:ext>
    </p:extLst>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Slide with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95964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Blank Slide -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00417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Blank Slide - Purple">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3547168"/>
      </p:ext>
    </p:extLst>
  </p:cSld>
  <p:clrMapOvr>
    <a:overrideClrMapping bg1="dk1" tx1="lt1" bg2="dk2" tx2="lt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1">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4202609"/>
            <a:ext cx="7943472" cy="1129705"/>
          </a:xfrm>
        </p:spPr>
        <p:txBody>
          <a:bodyPr anchor="b">
            <a:normAutofit/>
          </a:bodyPr>
          <a:lstStyle>
            <a:lvl1pPr algn="l">
              <a:defRPr sz="3600" b="1" spc="0" baseline="0">
                <a:solidFill>
                  <a:schemeClr val="tx2"/>
                </a:solidFill>
                <a:latin typeface="+mj-lt"/>
              </a:defRPr>
            </a:lvl1pPr>
          </a:lstStyle>
          <a:p>
            <a:r>
              <a:rPr lang="en-US" noProof="0"/>
              <a:t>MASTER TITLE LAYOUT</a:t>
            </a:r>
            <a:br>
              <a:rPr lang="en-US" noProof="0"/>
            </a:br>
            <a:r>
              <a:rPr lang="en-US" noProof="0"/>
              <a:t>OPTION 1</a:t>
            </a:r>
            <a:r>
              <a:rPr lang="pl-PL" noProof="0"/>
              <a:t> - </a:t>
            </a:r>
            <a:r>
              <a:rPr lang="en-US" noProof="0"/>
              <a:t>CLICK TO EDIT</a:t>
            </a:r>
          </a:p>
        </p:txBody>
      </p:sp>
      <p:sp>
        <p:nvSpPr>
          <p:cNvPr id="3" name="Subtitle 2"/>
          <p:cNvSpPr>
            <a:spLocks noGrp="1"/>
          </p:cNvSpPr>
          <p:nvPr>
            <p:ph type="subTitle" idx="1" hasCustomPrompt="1"/>
          </p:nvPr>
        </p:nvSpPr>
        <p:spPr>
          <a:xfrm>
            <a:off x="685800" y="5434313"/>
            <a:ext cx="4647217" cy="875575"/>
          </a:xfrm>
        </p:spPr>
        <p:txBody>
          <a:bodyPr>
            <a:normAutofit/>
          </a:bodyPr>
          <a:lstStyle>
            <a:lvl1pPr marL="0" indent="0" algn="l">
              <a:buNone/>
              <a:defRPr sz="20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Name, Date, Place</a:t>
            </a:r>
          </a:p>
        </p:txBody>
      </p:sp>
      <p:sp>
        <p:nvSpPr>
          <p:cNvPr id="13" name="Rectangle 12"/>
          <p:cNvSpPr/>
          <p:nvPr userDrawn="1"/>
        </p:nvSpPr>
        <p:spPr>
          <a:xfrm>
            <a:off x="632705" y="6453302"/>
            <a:ext cx="1455848" cy="246221"/>
          </a:xfrm>
          <a:prstGeom prst="rect">
            <a:avLst/>
          </a:prstGeom>
        </p:spPr>
        <p:txBody>
          <a:bodyPr wrap="none">
            <a:spAutoFit/>
          </a:bodyPr>
          <a:lstStyle/>
          <a:p>
            <a:pPr algn="l"/>
            <a:r>
              <a:rPr lang="en-US" sz="1000" noProof="0">
                <a:solidFill>
                  <a:schemeClr val="tx1"/>
                </a:solidFill>
              </a:rPr>
              <a:t>Company Confidential</a:t>
            </a:r>
          </a:p>
        </p:txBody>
      </p:sp>
    </p:spTree>
    <p:extLst>
      <p:ext uri="{BB962C8B-B14F-4D97-AF65-F5344CB8AC3E}">
        <p14:creationId xmlns:p14="http://schemas.microsoft.com/office/powerpoint/2010/main" val="1806362944"/>
      </p:ext>
    </p:extLst>
  </p:cSld>
  <p:clrMapOvr>
    <a:overrideClrMapping bg1="dk1" tx1="lt1" bg2="dk2" tx2="lt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436550"/>
            <a:ext cx="7886700" cy="1363068"/>
          </a:xfrm>
        </p:spPr>
        <p:txBody>
          <a:bodyPr anchor="b"/>
          <a:lstStyle>
            <a:lvl1pPr>
              <a:defRPr b="1" baseline="0">
                <a:solidFill>
                  <a:schemeClr val="accent1"/>
                </a:solidFill>
                <a:latin typeface="+mj-lt"/>
              </a:defRPr>
            </a:lvl1pPr>
          </a:lstStyle>
          <a:p>
            <a:r>
              <a:rPr lang="en-US" noProof="0"/>
              <a:t>CLICK TO EDIT TITLE</a:t>
            </a:r>
            <a:br>
              <a:rPr lang="pl-PL" noProof="0"/>
            </a:br>
            <a:r>
              <a:rPr lang="en-US" noProof="0"/>
              <a:t>OPTION 1</a:t>
            </a:r>
          </a:p>
        </p:txBody>
      </p:sp>
      <p:sp>
        <p:nvSpPr>
          <p:cNvPr id="3" name="Content Placeholder 2"/>
          <p:cNvSpPr>
            <a:spLocks noGrp="1"/>
          </p:cNvSpPr>
          <p:nvPr>
            <p:ph idx="1"/>
          </p:nvPr>
        </p:nvSpPr>
        <p:spPr>
          <a:xfrm>
            <a:off x="628650" y="2011679"/>
            <a:ext cx="7886700" cy="4017461"/>
          </a:xfrm>
        </p:spPr>
        <p:txBody>
          <a:bodyPr/>
          <a:lstStyle>
            <a:lvl1pPr marL="216000" indent="-216000">
              <a:lnSpc>
                <a:spcPct val="100000"/>
              </a:lnSpc>
              <a:spcBef>
                <a:spcPts val="1200"/>
              </a:spcBef>
              <a:buClr>
                <a:schemeClr val="tx2"/>
              </a:buClr>
              <a:buSzPct val="90000"/>
              <a:buFont typeface="Arial" panose="020B0604020202020204" pitchFamily="34" charset="0"/>
              <a:buChar char="•"/>
              <a:defRPr>
                <a:solidFill>
                  <a:schemeClr val="tx1"/>
                </a:solidFill>
              </a:defRPr>
            </a:lvl1pPr>
            <a:lvl2pPr marL="685800" indent="-228600">
              <a:lnSpc>
                <a:spcPct val="100000"/>
              </a:lnSpc>
              <a:spcBef>
                <a:spcPts val="900"/>
              </a:spcBef>
              <a:buClr>
                <a:schemeClr val="tx2"/>
              </a:buClr>
              <a:buSzPct val="90000"/>
              <a:buFont typeface="Arial" panose="020B0604020202020204" pitchFamily="34" charset="0"/>
              <a:buChar char="–"/>
              <a:defRPr sz="2000">
                <a:solidFill>
                  <a:schemeClr val="tx1"/>
                </a:solidFill>
              </a:defRPr>
            </a:lvl2pPr>
            <a:lvl3pPr marL="1143000" indent="-228600">
              <a:lnSpc>
                <a:spcPct val="100000"/>
              </a:lnSpc>
              <a:spcBef>
                <a:spcPts val="600"/>
              </a:spcBef>
              <a:buClr>
                <a:schemeClr val="tx2"/>
              </a:buClr>
              <a:buSzPct val="90000"/>
              <a:buFont typeface="Arial" panose="020B0604020202020204" pitchFamily="34" charset="0"/>
              <a:buChar char="–"/>
              <a:defRPr sz="1600">
                <a:solidFill>
                  <a:schemeClr val="tx1"/>
                </a:solidFill>
              </a:defRPr>
            </a:lvl3pPr>
            <a:lvl4pPr marL="1600200" indent="-228600">
              <a:lnSpc>
                <a:spcPct val="100000"/>
              </a:lnSpc>
              <a:spcBef>
                <a:spcPts val="300"/>
              </a:spcBef>
              <a:buClr>
                <a:schemeClr val="tx2"/>
              </a:buClr>
              <a:buSzPct val="90000"/>
              <a:buFont typeface="Arial" panose="020B0604020202020204" pitchFamily="34" charset="0"/>
              <a:buChar char="–"/>
              <a:defRPr sz="1200">
                <a:solidFill>
                  <a:schemeClr val="tx1"/>
                </a:solidFill>
              </a:defRPr>
            </a:lvl4pPr>
            <a:lvl5pPr marL="2057400" indent="-228600">
              <a:lnSpc>
                <a:spcPct val="100000"/>
              </a:lnSpc>
              <a:spcBef>
                <a:spcPts val="0"/>
              </a:spcBef>
              <a:buClr>
                <a:schemeClr val="tx2"/>
              </a:buClr>
              <a:buSzPct val="90000"/>
              <a:buFont typeface="Arial" panose="020B0604020202020204" pitchFamily="34" charset="0"/>
              <a:buChar char="–"/>
              <a:defRPr sz="10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1235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771110"/>
            <a:ext cx="7772400" cy="1993822"/>
          </a:xfrm>
        </p:spPr>
        <p:txBody>
          <a:bodyPr anchor="t">
            <a:normAutofit/>
          </a:bodyPr>
          <a:lstStyle>
            <a:lvl1pPr algn="l">
              <a:defRPr sz="4000" b="1" spc="300" baseline="0">
                <a:solidFill>
                  <a:schemeClr val="tx1"/>
                </a:solidFill>
                <a:latin typeface="+mj-lt"/>
              </a:defRPr>
            </a:lvl1pPr>
          </a:lstStyle>
          <a:p>
            <a:r>
              <a:rPr lang="en-US" noProof="0"/>
              <a:t>SECTION TITLE</a:t>
            </a:r>
          </a:p>
        </p:txBody>
      </p:sp>
      <p:sp>
        <p:nvSpPr>
          <p:cNvPr id="3" name="Subtitle 2"/>
          <p:cNvSpPr>
            <a:spLocks noGrp="1"/>
          </p:cNvSpPr>
          <p:nvPr>
            <p:ph type="subTitle" idx="1" hasCustomPrompt="1"/>
          </p:nvPr>
        </p:nvSpPr>
        <p:spPr>
          <a:xfrm>
            <a:off x="685800" y="2113811"/>
            <a:ext cx="7772400" cy="657299"/>
          </a:xfrm>
        </p:spPr>
        <p:txBody>
          <a:bodyPr anchor="b">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SECTION NAME</a:t>
            </a:r>
          </a:p>
        </p:txBody>
      </p:sp>
    </p:spTree>
    <p:extLst>
      <p:ext uri="{BB962C8B-B14F-4D97-AF65-F5344CB8AC3E}">
        <p14:creationId xmlns:p14="http://schemas.microsoft.com/office/powerpoint/2010/main" val="1968367116"/>
      </p:ext>
    </p:extLst>
  </p:cSld>
  <p:clrMapOvr>
    <a:overrideClrMapping bg1="lt1" tx1="dk1" bg2="lt2" tx2="dk2" accent1="accent1" accent2="accent2" accent3="accent3" accent4="accent4" accent5="accent5" accent6="accent6" hlink="hlink" folHlink="folHlink"/>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title" preserve="1">
  <p:cSld name="Title Slide - Option 2">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707804"/>
            <a:ext cx="7772400" cy="1993822"/>
          </a:xfrm>
        </p:spPr>
        <p:txBody>
          <a:bodyPr anchor="b">
            <a:normAutofit/>
          </a:bodyPr>
          <a:lstStyle>
            <a:lvl1pPr algn="l">
              <a:defRPr sz="3600" b="1" spc="0" baseline="0">
                <a:solidFill>
                  <a:schemeClr val="tx1"/>
                </a:solidFill>
                <a:latin typeface="+mj-lt"/>
              </a:defRPr>
            </a:lvl1pPr>
          </a:lstStyle>
          <a:p>
            <a:r>
              <a:rPr lang="en-US" noProof="0"/>
              <a:t>MASTER TITLE LAYOUT</a:t>
            </a:r>
            <a:br>
              <a:rPr lang="en-US" noProof="0"/>
            </a:br>
            <a:r>
              <a:rPr lang="en-US" noProof="0"/>
              <a:t>OPTION 2</a:t>
            </a:r>
            <a:br>
              <a:rPr lang="en-US" noProof="0"/>
            </a:br>
            <a:r>
              <a:rPr lang="en-US" noProof="0"/>
              <a:t>CLICK TO EDIT</a:t>
            </a:r>
          </a:p>
        </p:txBody>
      </p:sp>
      <p:sp>
        <p:nvSpPr>
          <p:cNvPr id="3" name="Subtitle 2"/>
          <p:cNvSpPr>
            <a:spLocks noGrp="1"/>
          </p:cNvSpPr>
          <p:nvPr>
            <p:ph type="subTitle" idx="1" hasCustomPrompt="1"/>
          </p:nvPr>
        </p:nvSpPr>
        <p:spPr>
          <a:xfrm>
            <a:off x="685800" y="4876296"/>
            <a:ext cx="7772400" cy="657299"/>
          </a:xfrm>
        </p:spPr>
        <p:txBody>
          <a:bodyPr>
            <a:normAutofit/>
          </a:bodyPr>
          <a:lstStyle>
            <a:lvl1pPr marL="0" indent="0" algn="l" defTabSz="914400" rtl="0" eaLnBrk="1" latinLnBrk="0" hangingPunct="1">
              <a:lnSpc>
                <a:spcPct val="90000"/>
              </a:lnSpc>
              <a:spcBef>
                <a:spcPts val="1000"/>
              </a:spcBef>
              <a:buClr>
                <a:schemeClr val="bg1"/>
              </a:buClr>
              <a:buFont typeface="Arial" panose="020B0604020202020204" pitchFamily="34" charset="0"/>
              <a:buNone/>
              <a:defRPr lang="en-US" sz="2000" kern="1200" noProof="0" dirty="0">
                <a:solidFill>
                  <a:schemeClr val="accent3"/>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Name, Date, Place</a:t>
            </a:r>
          </a:p>
        </p:txBody>
      </p:sp>
      <p:sp>
        <p:nvSpPr>
          <p:cNvPr id="7" name="Rectangle 6"/>
          <p:cNvSpPr/>
          <p:nvPr userDrawn="1"/>
        </p:nvSpPr>
        <p:spPr>
          <a:xfrm>
            <a:off x="632705" y="6525969"/>
            <a:ext cx="1455848" cy="246221"/>
          </a:xfrm>
          <a:prstGeom prst="rect">
            <a:avLst/>
          </a:prstGeom>
        </p:spPr>
        <p:txBody>
          <a:bodyPr wrap="none">
            <a:spAutoFit/>
          </a:bodyPr>
          <a:lstStyle/>
          <a:p>
            <a:pPr algn="l"/>
            <a:r>
              <a:rPr lang="en-US" sz="1000" noProof="0">
                <a:solidFill>
                  <a:schemeClr val="tx1"/>
                </a:solidFill>
              </a:rPr>
              <a:t>Company Confidential</a:t>
            </a:r>
          </a:p>
        </p:txBody>
      </p:sp>
    </p:spTree>
    <p:extLst>
      <p:ext uri="{BB962C8B-B14F-4D97-AF65-F5344CB8AC3E}">
        <p14:creationId xmlns:p14="http://schemas.microsoft.com/office/powerpoint/2010/main" val="4233888817"/>
      </p:ext>
    </p:extLst>
  </p:cSld>
  <p:clrMapOvr>
    <a:overrideClrMapping bg1="dk1" tx1="lt1" bg2="dk2" tx2="lt2" accent1="accent1" accent2="accent2" accent3="accent3" accent4="accent4" accent5="accent5" accent6="accent6" hlink="hlink" folHlink="folHlink"/>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771110"/>
            <a:ext cx="7772400" cy="1993822"/>
          </a:xfrm>
        </p:spPr>
        <p:txBody>
          <a:bodyPr anchor="t">
            <a:normAutofit/>
          </a:bodyPr>
          <a:lstStyle>
            <a:lvl1pPr algn="l">
              <a:defRPr sz="4000" b="1" spc="0" baseline="0">
                <a:solidFill>
                  <a:schemeClr val="accent1"/>
                </a:solidFill>
                <a:latin typeface="+mj-lt"/>
              </a:defRPr>
            </a:lvl1pPr>
          </a:lstStyle>
          <a:p>
            <a:r>
              <a:rPr lang="en-US" noProof="0"/>
              <a:t>SECTION TITLE</a:t>
            </a:r>
          </a:p>
        </p:txBody>
      </p:sp>
      <p:sp>
        <p:nvSpPr>
          <p:cNvPr id="3" name="Subtitle 2"/>
          <p:cNvSpPr>
            <a:spLocks noGrp="1"/>
          </p:cNvSpPr>
          <p:nvPr>
            <p:ph type="subTitle" idx="1" hasCustomPrompt="1"/>
          </p:nvPr>
        </p:nvSpPr>
        <p:spPr>
          <a:xfrm>
            <a:off x="685800" y="2083531"/>
            <a:ext cx="7772400" cy="657299"/>
          </a:xfrm>
        </p:spPr>
        <p:txBody>
          <a:bodyPr anchor="b">
            <a:normAutofit/>
          </a:bodyPr>
          <a:lstStyle>
            <a:lvl1pPr marL="0" indent="0" algn="l">
              <a:buNone/>
              <a:defRPr sz="20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noProof="0"/>
              <a:t>CHAPTER</a:t>
            </a:r>
            <a:r>
              <a:rPr lang="en-US" noProof="0"/>
              <a:t> </a:t>
            </a:r>
            <a:r>
              <a:rPr lang="pl-PL" noProof="0"/>
              <a:t>NUMBER AND NAME</a:t>
            </a:r>
            <a:endParaRPr lang="en-US" noProof="0"/>
          </a:p>
        </p:txBody>
      </p:sp>
    </p:spTree>
    <p:extLst>
      <p:ext uri="{BB962C8B-B14F-4D97-AF65-F5344CB8AC3E}">
        <p14:creationId xmlns:p14="http://schemas.microsoft.com/office/powerpoint/2010/main" val="2338222763"/>
      </p:ext>
    </p:extLst>
  </p:cSld>
  <p:clrMapOvr>
    <a:overrideClrMapping bg1="lt1" tx1="dk1" bg2="lt2" tx2="dk2" accent1="accent1" accent2="accent2" accent3="accent3" accent4="accent4" accent5="accent5" accent6="accent6" hlink="hlink" folHlink="folHlink"/>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436550"/>
            <a:ext cx="7886700" cy="1363068"/>
          </a:xfrm>
        </p:spPr>
        <p:txBody>
          <a:bodyPr anchor="b"/>
          <a:lstStyle>
            <a:lvl1pPr algn="l">
              <a:defRPr b="1" baseline="0">
                <a:solidFill>
                  <a:schemeClr val="accent1"/>
                </a:solidFill>
                <a:latin typeface="+mj-lt"/>
              </a:defRPr>
            </a:lvl1pPr>
          </a:lstStyle>
          <a:p>
            <a:r>
              <a:rPr lang="en-US" noProof="0"/>
              <a:t>CLICK TO EDIT TITLE</a:t>
            </a:r>
            <a:br>
              <a:rPr lang="pl-PL" noProof="0"/>
            </a:br>
            <a:r>
              <a:rPr lang="en-US" noProof="0"/>
              <a:t>OPTION 2</a:t>
            </a:r>
          </a:p>
        </p:txBody>
      </p:sp>
      <p:sp>
        <p:nvSpPr>
          <p:cNvPr id="3" name="Content Placeholder 2"/>
          <p:cNvSpPr>
            <a:spLocks noGrp="1"/>
          </p:cNvSpPr>
          <p:nvPr>
            <p:ph idx="1"/>
          </p:nvPr>
        </p:nvSpPr>
        <p:spPr>
          <a:xfrm>
            <a:off x="628650" y="2513125"/>
            <a:ext cx="7886700" cy="3516015"/>
          </a:xfrm>
        </p:spPr>
        <p:txBody>
          <a:bodyPr/>
          <a:lstStyle>
            <a:lvl1pPr marL="216000" indent="-216000">
              <a:lnSpc>
                <a:spcPct val="100000"/>
              </a:lnSpc>
              <a:spcBef>
                <a:spcPts val="1200"/>
              </a:spcBef>
              <a:buClr>
                <a:schemeClr val="tx2"/>
              </a:buClr>
              <a:buSzPct val="90000"/>
              <a:buFont typeface="Arial" panose="020B0604020202020204" pitchFamily="34" charset="0"/>
              <a:buChar char="•"/>
              <a:defRPr>
                <a:solidFill>
                  <a:schemeClr val="tx1"/>
                </a:solidFill>
              </a:defRPr>
            </a:lvl1pPr>
            <a:lvl2pPr marL="685800" indent="-228600">
              <a:lnSpc>
                <a:spcPct val="100000"/>
              </a:lnSpc>
              <a:spcBef>
                <a:spcPts val="900"/>
              </a:spcBef>
              <a:buClr>
                <a:schemeClr val="tx2"/>
              </a:buClr>
              <a:buSzPct val="90000"/>
              <a:buFont typeface="Arial" panose="020B0604020202020204" pitchFamily="34" charset="0"/>
              <a:buChar char="–"/>
              <a:defRPr sz="2000">
                <a:solidFill>
                  <a:schemeClr val="tx1"/>
                </a:solidFill>
              </a:defRPr>
            </a:lvl2pPr>
            <a:lvl3pPr marL="1143000" indent="-228600">
              <a:lnSpc>
                <a:spcPct val="100000"/>
              </a:lnSpc>
              <a:spcBef>
                <a:spcPts val="600"/>
              </a:spcBef>
              <a:buClr>
                <a:schemeClr val="tx2"/>
              </a:buClr>
              <a:buSzPct val="90000"/>
              <a:buFont typeface="Arial" panose="020B0604020202020204" pitchFamily="34" charset="0"/>
              <a:buChar char="–"/>
              <a:defRPr sz="1600">
                <a:solidFill>
                  <a:schemeClr val="tx1"/>
                </a:solidFill>
              </a:defRPr>
            </a:lvl3pPr>
            <a:lvl4pPr marL="1600200" indent="-228600">
              <a:lnSpc>
                <a:spcPct val="100000"/>
              </a:lnSpc>
              <a:spcBef>
                <a:spcPts val="300"/>
              </a:spcBef>
              <a:buClr>
                <a:schemeClr val="tx2"/>
              </a:buClr>
              <a:buSzPct val="90000"/>
              <a:buFont typeface="Arial" panose="020B0604020202020204" pitchFamily="34" charset="0"/>
              <a:buChar char="–"/>
              <a:defRPr sz="1200">
                <a:solidFill>
                  <a:schemeClr val="tx1"/>
                </a:solidFill>
              </a:defRPr>
            </a:lvl4pPr>
            <a:lvl5pPr marL="2057400" indent="-228600">
              <a:lnSpc>
                <a:spcPct val="100000"/>
              </a:lnSpc>
              <a:spcBef>
                <a:spcPts val="0"/>
              </a:spcBef>
              <a:buClr>
                <a:schemeClr val="tx2"/>
              </a:buClr>
              <a:buSzPct val="90000"/>
              <a:buFont typeface="Arial" panose="020B0604020202020204" pitchFamily="34" charset="0"/>
              <a:buChar char="–"/>
              <a:defRPr sz="10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10" hasCustomPrompt="1"/>
          </p:nvPr>
        </p:nvSpPr>
        <p:spPr>
          <a:xfrm>
            <a:off x="628650" y="1875996"/>
            <a:ext cx="7886700" cy="483030"/>
          </a:xfrm>
        </p:spPr>
        <p:txBody>
          <a:bodyPr>
            <a:normAutofit/>
          </a:bodyPr>
          <a:lstStyle>
            <a:lvl1pPr marL="0" indent="0" algn="l" defTabSz="914400" rtl="0" eaLnBrk="1" latinLnBrk="0" hangingPunct="1">
              <a:lnSpc>
                <a:spcPct val="90000"/>
              </a:lnSpc>
              <a:spcBef>
                <a:spcPts val="1000"/>
              </a:spcBef>
              <a:buClr>
                <a:schemeClr val="bg1"/>
              </a:buClr>
              <a:buFont typeface="Arial" panose="020B0604020202020204" pitchFamily="34" charset="0"/>
              <a:buNone/>
              <a:defRPr lang="en-US" sz="2000" b="0" kern="1200" spc="0" dirty="0">
                <a:solidFill>
                  <a:schemeClr val="tx2"/>
                </a:solidFill>
                <a:latin typeface="+mn-lt"/>
                <a:ea typeface="+mn-ea"/>
                <a:cs typeface="+mn-cs"/>
              </a:defRPr>
            </a:lvl1pPr>
          </a:lstStyle>
          <a:p>
            <a:pPr lvl="0"/>
            <a:r>
              <a:rPr lang="en-US" noProof="0"/>
              <a:t>SUBTITLE HERE</a:t>
            </a:r>
          </a:p>
        </p:txBody>
      </p:sp>
    </p:spTree>
    <p:extLst>
      <p:ext uri="{BB962C8B-B14F-4D97-AF65-F5344CB8AC3E}">
        <p14:creationId xmlns:p14="http://schemas.microsoft.com/office/powerpoint/2010/main" val="1662828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Content and Image - Option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436550"/>
            <a:ext cx="7886700" cy="1363068"/>
          </a:xfrm>
        </p:spPr>
        <p:txBody>
          <a:bodyPr anchor="b"/>
          <a:lstStyle>
            <a:lvl1pPr>
              <a:defRPr b="1" baseline="0">
                <a:solidFill>
                  <a:schemeClr val="accent1"/>
                </a:solidFill>
                <a:latin typeface="+mj-lt"/>
              </a:defRPr>
            </a:lvl1pPr>
          </a:lstStyle>
          <a:p>
            <a:r>
              <a:rPr lang="en-US" noProof="0"/>
              <a:t>CLICK TO EDIT TITLE</a:t>
            </a:r>
            <a:br>
              <a:rPr lang="en-US" noProof="0"/>
            </a:br>
            <a:r>
              <a:rPr lang="en-US" noProof="0"/>
              <a:t>OPTION 3</a:t>
            </a:r>
          </a:p>
        </p:txBody>
      </p:sp>
      <p:sp>
        <p:nvSpPr>
          <p:cNvPr id="3" name="Content Placeholder 2"/>
          <p:cNvSpPr>
            <a:spLocks noGrp="1"/>
          </p:cNvSpPr>
          <p:nvPr>
            <p:ph idx="1"/>
          </p:nvPr>
        </p:nvSpPr>
        <p:spPr>
          <a:xfrm>
            <a:off x="628649" y="2011679"/>
            <a:ext cx="4816455" cy="4017461"/>
          </a:xfrm>
        </p:spPr>
        <p:txBody>
          <a:bodyPr/>
          <a:lstStyle>
            <a:lvl1pPr marL="216000" indent="-216000">
              <a:lnSpc>
                <a:spcPct val="100000"/>
              </a:lnSpc>
              <a:spcBef>
                <a:spcPts val="1200"/>
              </a:spcBef>
              <a:buClr>
                <a:schemeClr val="tx2"/>
              </a:buClr>
              <a:buSzPct val="90000"/>
              <a:buFont typeface="Arial" panose="020B0604020202020204" pitchFamily="34" charset="0"/>
              <a:buChar char="•"/>
              <a:defRPr>
                <a:solidFill>
                  <a:schemeClr val="tx1"/>
                </a:solidFill>
              </a:defRPr>
            </a:lvl1pPr>
            <a:lvl2pPr marL="685800" indent="-228600">
              <a:lnSpc>
                <a:spcPct val="100000"/>
              </a:lnSpc>
              <a:spcBef>
                <a:spcPts val="900"/>
              </a:spcBef>
              <a:buClr>
                <a:schemeClr val="tx2"/>
              </a:buClr>
              <a:buSzPct val="90000"/>
              <a:buFont typeface="Arial" panose="020B0604020202020204" pitchFamily="34" charset="0"/>
              <a:buChar char="–"/>
              <a:defRPr sz="2000">
                <a:solidFill>
                  <a:schemeClr val="tx1"/>
                </a:solidFill>
              </a:defRPr>
            </a:lvl2pPr>
            <a:lvl3pPr marL="1143000" indent="-228600">
              <a:lnSpc>
                <a:spcPct val="100000"/>
              </a:lnSpc>
              <a:spcBef>
                <a:spcPts val="600"/>
              </a:spcBef>
              <a:buClr>
                <a:schemeClr val="tx2"/>
              </a:buClr>
              <a:buSzPct val="90000"/>
              <a:buFont typeface="Arial" panose="020B0604020202020204" pitchFamily="34" charset="0"/>
              <a:buChar char="–"/>
              <a:defRPr sz="1600">
                <a:solidFill>
                  <a:schemeClr val="tx1"/>
                </a:solidFill>
              </a:defRPr>
            </a:lvl3pPr>
            <a:lvl4pPr marL="1600200" indent="-228600">
              <a:lnSpc>
                <a:spcPct val="100000"/>
              </a:lnSpc>
              <a:spcBef>
                <a:spcPts val="300"/>
              </a:spcBef>
              <a:buClr>
                <a:schemeClr val="tx2"/>
              </a:buClr>
              <a:buSzPct val="90000"/>
              <a:buFont typeface="Arial" panose="020B0604020202020204" pitchFamily="34" charset="0"/>
              <a:buChar char="–"/>
              <a:defRPr sz="1200">
                <a:solidFill>
                  <a:schemeClr val="tx1"/>
                </a:solidFill>
              </a:defRPr>
            </a:lvl4pPr>
            <a:lvl5pPr marL="2057400" indent="-228600">
              <a:lnSpc>
                <a:spcPct val="100000"/>
              </a:lnSpc>
              <a:spcBef>
                <a:spcPts val="0"/>
              </a:spcBef>
              <a:buClr>
                <a:schemeClr val="tx2"/>
              </a:buClr>
              <a:buSzPct val="90000"/>
              <a:buFont typeface="Arial" panose="020B0604020202020204" pitchFamily="34" charset="0"/>
              <a:buChar char="–"/>
              <a:defRPr sz="10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4"/>
          <p:cNvSpPr>
            <a:spLocks noGrp="1"/>
          </p:cNvSpPr>
          <p:nvPr>
            <p:ph type="pic" sz="quarter" idx="10"/>
          </p:nvPr>
        </p:nvSpPr>
        <p:spPr bwMode="gray">
          <a:xfrm>
            <a:off x="5603875" y="2011363"/>
            <a:ext cx="2911475" cy="4017962"/>
          </a:xfrm>
          <a:prstGeom prst="round1Rect">
            <a:avLst>
              <a:gd name="adj" fmla="val 7752"/>
            </a:avLst>
          </a:prstGeom>
          <a:solidFill>
            <a:schemeClr val="bg2"/>
          </a:solidFill>
          <a:effectLst>
            <a:outerShdw blurRad="203200" dist="38100" dir="2700000" algn="tl" rotWithShape="0">
              <a:prstClr val="black">
                <a:alpha val="13000"/>
              </a:prstClr>
            </a:outerShdw>
          </a:effectLst>
        </p:spPr>
        <p:txBody>
          <a:bodyPr/>
          <a:lstStyle>
            <a:lvl1pPr algn="ctr">
              <a:defRPr>
                <a:solidFill>
                  <a:schemeClr val="tx2"/>
                </a:solidFill>
              </a:defRPr>
            </a:lvl1pPr>
          </a:lstStyle>
          <a:p>
            <a:r>
              <a:rPr lang="en-US" noProof="0"/>
              <a:t>Click icon to add picture</a:t>
            </a:r>
          </a:p>
        </p:txBody>
      </p:sp>
    </p:spTree>
    <p:extLst>
      <p:ext uri="{BB962C8B-B14F-4D97-AF65-F5344CB8AC3E}">
        <p14:creationId xmlns:p14="http://schemas.microsoft.com/office/powerpoint/2010/main" val="411610923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Content and Image - Option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436550"/>
            <a:ext cx="7886700" cy="1363068"/>
          </a:xfrm>
        </p:spPr>
        <p:txBody>
          <a:bodyPr anchor="b"/>
          <a:lstStyle>
            <a:lvl1pPr>
              <a:defRPr b="1">
                <a:solidFill>
                  <a:schemeClr val="accent1"/>
                </a:solidFill>
                <a:latin typeface="+mj-lt"/>
              </a:defRPr>
            </a:lvl1pPr>
          </a:lstStyle>
          <a:p>
            <a:r>
              <a:rPr lang="en-US" noProof="0"/>
              <a:t>CLICK TO EDIT TITLE </a:t>
            </a:r>
            <a:br>
              <a:rPr lang="en-US" noProof="0"/>
            </a:br>
            <a:r>
              <a:rPr lang="en-US" noProof="0"/>
              <a:t>OPTION 4</a:t>
            </a:r>
          </a:p>
        </p:txBody>
      </p:sp>
      <p:sp>
        <p:nvSpPr>
          <p:cNvPr id="3" name="Content Placeholder 2"/>
          <p:cNvSpPr>
            <a:spLocks noGrp="1"/>
          </p:cNvSpPr>
          <p:nvPr>
            <p:ph idx="1"/>
          </p:nvPr>
        </p:nvSpPr>
        <p:spPr>
          <a:xfrm>
            <a:off x="628649" y="2011680"/>
            <a:ext cx="7886701" cy="1946787"/>
          </a:xfrm>
        </p:spPr>
        <p:txBody>
          <a:bodyPr/>
          <a:lstStyle>
            <a:lvl1pPr marL="216000" indent="-216000">
              <a:lnSpc>
                <a:spcPct val="100000"/>
              </a:lnSpc>
              <a:spcBef>
                <a:spcPts val="1200"/>
              </a:spcBef>
              <a:buClr>
                <a:schemeClr val="tx2"/>
              </a:buClr>
              <a:buSzPct val="90000"/>
              <a:buFont typeface="Arial" panose="020B0604020202020204" pitchFamily="34" charset="0"/>
              <a:buChar char="•"/>
              <a:defRPr>
                <a:solidFill>
                  <a:schemeClr val="tx1"/>
                </a:solidFill>
              </a:defRPr>
            </a:lvl1pPr>
            <a:lvl2pPr marL="685800" indent="-228600">
              <a:lnSpc>
                <a:spcPct val="100000"/>
              </a:lnSpc>
              <a:spcBef>
                <a:spcPts val="900"/>
              </a:spcBef>
              <a:buClr>
                <a:schemeClr val="tx2"/>
              </a:buClr>
              <a:buSzPct val="90000"/>
              <a:buFont typeface="Arial" panose="020B0604020202020204" pitchFamily="34" charset="0"/>
              <a:buChar char="–"/>
              <a:defRPr sz="2000">
                <a:solidFill>
                  <a:schemeClr val="tx1"/>
                </a:solidFill>
              </a:defRPr>
            </a:lvl2pPr>
            <a:lvl3pPr marL="1143000" indent="-228600">
              <a:lnSpc>
                <a:spcPct val="100000"/>
              </a:lnSpc>
              <a:spcBef>
                <a:spcPts val="600"/>
              </a:spcBef>
              <a:buClr>
                <a:schemeClr val="tx2"/>
              </a:buClr>
              <a:buSzPct val="90000"/>
              <a:buFont typeface="Arial" panose="020B0604020202020204" pitchFamily="34" charset="0"/>
              <a:buChar char="–"/>
              <a:defRPr sz="1600">
                <a:solidFill>
                  <a:schemeClr val="tx1"/>
                </a:solidFill>
              </a:defRPr>
            </a:lvl3pPr>
            <a:lvl4pPr marL="1600200" indent="-228600">
              <a:lnSpc>
                <a:spcPct val="100000"/>
              </a:lnSpc>
              <a:spcBef>
                <a:spcPts val="300"/>
              </a:spcBef>
              <a:buClr>
                <a:schemeClr val="tx2"/>
              </a:buClr>
              <a:buSzPct val="90000"/>
              <a:buFont typeface="Arial" panose="020B0604020202020204" pitchFamily="34" charset="0"/>
              <a:buChar char="–"/>
              <a:defRPr sz="1200">
                <a:solidFill>
                  <a:schemeClr val="tx1"/>
                </a:solidFill>
              </a:defRPr>
            </a:lvl4pPr>
            <a:lvl5pPr marL="2057400" indent="-228600">
              <a:lnSpc>
                <a:spcPct val="100000"/>
              </a:lnSpc>
              <a:spcBef>
                <a:spcPts val="0"/>
              </a:spcBef>
              <a:buClr>
                <a:schemeClr val="tx2"/>
              </a:buClr>
              <a:buSzPct val="90000"/>
              <a:buFont typeface="Arial" panose="020B0604020202020204" pitchFamily="34" charset="0"/>
              <a:buChar char="–"/>
              <a:defRPr sz="10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4"/>
          <p:cNvSpPr>
            <a:spLocks noGrp="1"/>
          </p:cNvSpPr>
          <p:nvPr>
            <p:ph type="pic" sz="quarter" idx="10"/>
          </p:nvPr>
        </p:nvSpPr>
        <p:spPr bwMode="gray">
          <a:xfrm>
            <a:off x="2436435" y="4117750"/>
            <a:ext cx="3934868" cy="2224056"/>
          </a:xfrm>
          <a:prstGeom prst="round1Rect">
            <a:avLst>
              <a:gd name="adj" fmla="val 12206"/>
            </a:avLst>
          </a:prstGeom>
          <a:solidFill>
            <a:schemeClr val="bg2"/>
          </a:solidFill>
          <a:effectLst>
            <a:outerShdw blurRad="203200" dist="38100" dir="2700000" algn="tl" rotWithShape="0">
              <a:prstClr val="black">
                <a:alpha val="13000"/>
              </a:prstClr>
            </a:outerShdw>
          </a:effectLst>
        </p:spPr>
        <p:txBody>
          <a:bodyPr/>
          <a:lstStyle>
            <a:lvl1pPr algn="ctr">
              <a:defRPr>
                <a:solidFill>
                  <a:schemeClr val="tx2"/>
                </a:solidFill>
              </a:defRPr>
            </a:lvl1pPr>
          </a:lstStyle>
          <a:p>
            <a:r>
              <a:rPr lang="en-US" noProof="0"/>
              <a:t>Click icon to add picture</a:t>
            </a:r>
          </a:p>
        </p:txBody>
      </p:sp>
    </p:spTree>
    <p:extLst>
      <p:ext uri="{BB962C8B-B14F-4D97-AF65-F5344CB8AC3E}">
        <p14:creationId xmlns:p14="http://schemas.microsoft.com/office/powerpoint/2010/main" val="226208216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Thank You Page">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85800" y="3778646"/>
            <a:ext cx="7426325" cy="1741392"/>
          </a:xfrm>
        </p:spPr>
        <p:txBody>
          <a:bodyPr>
            <a:normAutofit/>
          </a:bodyPr>
          <a:lstStyle>
            <a:lvl1pPr marL="0" indent="0" algn="l">
              <a:buNone/>
              <a:defRPr sz="2000">
                <a:solidFill>
                  <a:schemeClr val="tx2"/>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noProof="0"/>
              <a:t>Additional text if needed</a:t>
            </a:r>
          </a:p>
        </p:txBody>
      </p:sp>
      <p:sp>
        <p:nvSpPr>
          <p:cNvPr id="5" name="TextBox 4"/>
          <p:cNvSpPr txBox="1"/>
          <p:nvPr userDrawn="1"/>
        </p:nvSpPr>
        <p:spPr>
          <a:xfrm>
            <a:off x="685800" y="2670650"/>
            <a:ext cx="8458200" cy="1107996"/>
          </a:xfrm>
          <a:prstGeom prst="rect">
            <a:avLst/>
          </a:prstGeom>
          <a:noFill/>
        </p:spPr>
        <p:txBody>
          <a:bodyPr wrap="square" rtlCol="0">
            <a:spAutoFit/>
          </a:bodyPr>
          <a:lstStyle/>
          <a:p>
            <a:pPr algn="l"/>
            <a:r>
              <a:rPr lang="en-US" sz="6600" b="1" spc="0" noProof="0">
                <a:solidFill>
                  <a:schemeClr val="tx1"/>
                </a:solidFill>
                <a:latin typeface="+mj-lt"/>
              </a:rPr>
              <a:t>THANK</a:t>
            </a:r>
            <a:r>
              <a:rPr lang="en-US" sz="6600" b="1" spc="0" baseline="0" noProof="0">
                <a:solidFill>
                  <a:schemeClr val="tx1"/>
                </a:solidFill>
                <a:latin typeface="+mj-lt"/>
              </a:rPr>
              <a:t> YOU</a:t>
            </a:r>
            <a:endParaRPr lang="en-US" sz="6600" b="1" spc="0" noProof="0">
              <a:solidFill>
                <a:schemeClr val="tx1"/>
              </a:solidFill>
              <a:latin typeface="+mj-lt"/>
            </a:endParaRPr>
          </a:p>
        </p:txBody>
      </p:sp>
    </p:spTree>
    <p:extLst>
      <p:ext uri="{BB962C8B-B14F-4D97-AF65-F5344CB8AC3E}">
        <p14:creationId xmlns:p14="http://schemas.microsoft.com/office/powerpoint/2010/main" val="478782613"/>
      </p:ext>
    </p:extLst>
  </p:cSld>
  <p:clrMapOvr>
    <a:overrideClrMapping bg1="dk1" tx1="lt1" bg2="dk2" tx2="lt2" accent1="accent1" accent2="accent2" accent3="accent3" accent4="accent4" accent5="accent5" accent6="accent6" hlink="hlink" folHlink="folHlink"/>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Slide with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41424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Blank Slide -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68433364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Blank Slide - Purple">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100452"/>
      </p:ext>
    </p:extLst>
  </p:cSld>
  <p:clrMapOvr>
    <a:overrideClrMapping bg1="dk1" tx1="lt1" bg2="dk2" tx2="lt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Intro Slide">
    <p:bg>
      <p:bgPr>
        <a:solidFill>
          <a:srgbClr val="EEE9E5"/>
        </a:solidFill>
        <a:effectLst/>
      </p:bgPr>
    </p:bg>
    <p:spTree>
      <p:nvGrpSpPr>
        <p:cNvPr id="1" name=""/>
        <p:cNvGrpSpPr/>
        <p:nvPr/>
      </p:nvGrpSpPr>
      <p:grpSpPr>
        <a:xfrm>
          <a:off x="0" y="0"/>
          <a:ext cx="0" cy="0"/>
          <a:chOff x="0" y="0"/>
          <a:chExt cx="0" cy="0"/>
        </a:xfrm>
      </p:grpSpPr>
      <p:sp>
        <p:nvSpPr>
          <p:cNvPr id="10" name="Freeform 12">
            <a:extLst>
              <a:ext uri="{FF2B5EF4-FFF2-40B4-BE49-F238E27FC236}">
                <a16:creationId xmlns:a16="http://schemas.microsoft.com/office/drawing/2014/main" id="{41D36F57-CD44-434F-AB0F-F3699C66624A}"/>
              </a:ext>
            </a:extLst>
          </p:cNvPr>
          <p:cNvSpPr/>
          <p:nvPr userDrawn="1"/>
        </p:nvSpPr>
        <p:spPr>
          <a:xfrm rot="15086827">
            <a:off x="2004741" y="434265"/>
            <a:ext cx="6063546" cy="10164944"/>
          </a:xfrm>
          <a:custGeom>
            <a:avLst/>
            <a:gdLst>
              <a:gd name="connsiteX0" fmla="*/ 5010790 w 5044801"/>
              <a:gd name="connsiteY0" fmla="*/ 10298482 h 10319347"/>
              <a:gd name="connsiteX1" fmla="*/ 4999465 w 5044801"/>
              <a:gd name="connsiteY1" fmla="*/ 10319347 h 10319347"/>
              <a:gd name="connsiteX2" fmla="*/ 0 w 5044801"/>
              <a:gd name="connsiteY2" fmla="*/ 8698068 h 10319347"/>
              <a:gd name="connsiteX3" fmla="*/ 2820700 w 5044801"/>
              <a:gd name="connsiteY3" fmla="*/ 0 h 10319347"/>
              <a:gd name="connsiteX4" fmla="*/ 5044801 w 5044801"/>
              <a:gd name="connsiteY4" fmla="*/ 721255 h 10319347"/>
              <a:gd name="connsiteX5" fmla="*/ 5044801 w 5044801"/>
              <a:gd name="connsiteY5" fmla="*/ 10130021 h 10319347"/>
              <a:gd name="connsiteX6" fmla="*/ 5010790 w 5044801"/>
              <a:gd name="connsiteY6" fmla="*/ 10298482 h 10319347"/>
              <a:gd name="connsiteX0" fmla="*/ 5616723 w 5650734"/>
              <a:gd name="connsiteY0" fmla="*/ 10298482 h 10319347"/>
              <a:gd name="connsiteX1" fmla="*/ 5605398 w 5650734"/>
              <a:gd name="connsiteY1" fmla="*/ 10319347 h 10319347"/>
              <a:gd name="connsiteX2" fmla="*/ 0 w 5650734"/>
              <a:gd name="connsiteY2" fmla="*/ 8501569 h 10319347"/>
              <a:gd name="connsiteX3" fmla="*/ 3426633 w 5650734"/>
              <a:gd name="connsiteY3" fmla="*/ 0 h 10319347"/>
              <a:gd name="connsiteX4" fmla="*/ 5650734 w 5650734"/>
              <a:gd name="connsiteY4" fmla="*/ 721255 h 10319347"/>
              <a:gd name="connsiteX5" fmla="*/ 5650734 w 5650734"/>
              <a:gd name="connsiteY5" fmla="*/ 10130021 h 10319347"/>
              <a:gd name="connsiteX6" fmla="*/ 5616723 w 5650734"/>
              <a:gd name="connsiteY6" fmla="*/ 10298482 h 10319347"/>
              <a:gd name="connsiteX0" fmla="*/ 5616723 w 5650734"/>
              <a:gd name="connsiteY0" fmla="*/ 10494980 h 10515845"/>
              <a:gd name="connsiteX1" fmla="*/ 5605398 w 5650734"/>
              <a:gd name="connsiteY1" fmla="*/ 10515845 h 10515845"/>
              <a:gd name="connsiteX2" fmla="*/ 0 w 5650734"/>
              <a:gd name="connsiteY2" fmla="*/ 8698067 h 10515845"/>
              <a:gd name="connsiteX3" fmla="*/ 2820701 w 5650734"/>
              <a:gd name="connsiteY3" fmla="*/ 0 h 10515845"/>
              <a:gd name="connsiteX4" fmla="*/ 5650734 w 5650734"/>
              <a:gd name="connsiteY4" fmla="*/ 917753 h 10515845"/>
              <a:gd name="connsiteX5" fmla="*/ 5650734 w 5650734"/>
              <a:gd name="connsiteY5" fmla="*/ 10326519 h 10515845"/>
              <a:gd name="connsiteX6" fmla="*/ 5616723 w 5650734"/>
              <a:gd name="connsiteY6" fmla="*/ 10494980 h 10515845"/>
              <a:gd name="connsiteX0" fmla="*/ 5616723 w 5650734"/>
              <a:gd name="connsiteY0" fmla="*/ 10494980 h 10515845"/>
              <a:gd name="connsiteX1" fmla="*/ 5605398 w 5650734"/>
              <a:gd name="connsiteY1" fmla="*/ 10515845 h 10515845"/>
              <a:gd name="connsiteX2" fmla="*/ 0 w 5650734"/>
              <a:gd name="connsiteY2" fmla="*/ 8698067 h 10515845"/>
              <a:gd name="connsiteX3" fmla="*/ 2820701 w 5650734"/>
              <a:gd name="connsiteY3" fmla="*/ 0 h 10515845"/>
              <a:gd name="connsiteX4" fmla="*/ 5644704 w 5650734"/>
              <a:gd name="connsiteY4" fmla="*/ 682490 h 10515845"/>
              <a:gd name="connsiteX5" fmla="*/ 5650734 w 5650734"/>
              <a:gd name="connsiteY5" fmla="*/ 10326519 h 10515845"/>
              <a:gd name="connsiteX6" fmla="*/ 5616723 w 5650734"/>
              <a:gd name="connsiteY6" fmla="*/ 10494980 h 10515845"/>
              <a:gd name="connsiteX0" fmla="*/ 5616723 w 5650734"/>
              <a:gd name="connsiteY0" fmla="*/ 10373842 h 10394707"/>
              <a:gd name="connsiteX1" fmla="*/ 5605398 w 5650734"/>
              <a:gd name="connsiteY1" fmla="*/ 10394707 h 10394707"/>
              <a:gd name="connsiteX2" fmla="*/ 0 w 5650734"/>
              <a:gd name="connsiteY2" fmla="*/ 8576929 h 10394707"/>
              <a:gd name="connsiteX3" fmla="*/ 3343904 w 5650734"/>
              <a:gd name="connsiteY3" fmla="*/ 0 h 10394707"/>
              <a:gd name="connsiteX4" fmla="*/ 5644704 w 5650734"/>
              <a:gd name="connsiteY4" fmla="*/ 561352 h 10394707"/>
              <a:gd name="connsiteX5" fmla="*/ 5650734 w 5650734"/>
              <a:gd name="connsiteY5" fmla="*/ 10205381 h 10394707"/>
              <a:gd name="connsiteX6" fmla="*/ 5616723 w 5650734"/>
              <a:gd name="connsiteY6" fmla="*/ 10373842 h 10394707"/>
              <a:gd name="connsiteX0" fmla="*/ 6029535 w 6063546"/>
              <a:gd name="connsiteY0" fmla="*/ 10373842 h 10394707"/>
              <a:gd name="connsiteX1" fmla="*/ 6018210 w 6063546"/>
              <a:gd name="connsiteY1" fmla="*/ 10394707 h 10394707"/>
              <a:gd name="connsiteX2" fmla="*/ 0 w 6063546"/>
              <a:gd name="connsiteY2" fmla="*/ 8887839 h 10394707"/>
              <a:gd name="connsiteX3" fmla="*/ 3756716 w 6063546"/>
              <a:gd name="connsiteY3" fmla="*/ 0 h 10394707"/>
              <a:gd name="connsiteX4" fmla="*/ 6057516 w 6063546"/>
              <a:gd name="connsiteY4" fmla="*/ 561352 h 10394707"/>
              <a:gd name="connsiteX5" fmla="*/ 6063546 w 6063546"/>
              <a:gd name="connsiteY5" fmla="*/ 10205381 h 10394707"/>
              <a:gd name="connsiteX6" fmla="*/ 6029535 w 6063546"/>
              <a:gd name="connsiteY6" fmla="*/ 10373842 h 10394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63546" h="10394707">
                <a:moveTo>
                  <a:pt x="6029535" y="10373842"/>
                </a:moveTo>
                <a:lnTo>
                  <a:pt x="6018210" y="10394707"/>
                </a:lnTo>
                <a:lnTo>
                  <a:pt x="0" y="8887839"/>
                </a:lnTo>
                <a:lnTo>
                  <a:pt x="3756716" y="0"/>
                </a:lnTo>
                <a:lnTo>
                  <a:pt x="6057516" y="561352"/>
                </a:lnTo>
                <a:cubicBezTo>
                  <a:pt x="6057516" y="3697607"/>
                  <a:pt x="6063546" y="7069126"/>
                  <a:pt x="6063546" y="10205381"/>
                </a:cubicBezTo>
                <a:cubicBezTo>
                  <a:pt x="6063546" y="10265137"/>
                  <a:pt x="6051435" y="10322064"/>
                  <a:pt x="6029535" y="10373842"/>
                </a:cubicBezTo>
                <a:close/>
              </a:path>
            </a:pathLst>
          </a:custGeom>
          <a:gradFill flip="none" rotWithShape="1">
            <a:gsLst>
              <a:gs pos="0">
                <a:srgbClr val="EAE4DF"/>
              </a:gs>
              <a:gs pos="42000">
                <a:srgbClr val="00A3DB">
                  <a:alpha val="95000"/>
                </a:srgbClr>
              </a:gs>
              <a:gs pos="69000">
                <a:srgbClr val="4F1F59">
                  <a:alpha val="95000"/>
                </a:srgbClr>
              </a:gs>
              <a:gs pos="88000">
                <a:srgbClr val="121C4C">
                  <a:alpha val="95000"/>
                </a:srgbClr>
              </a:gs>
            </a:gsLst>
            <a:lin ang="648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sz="1013"/>
          </a:p>
        </p:txBody>
      </p:sp>
      <p:sp>
        <p:nvSpPr>
          <p:cNvPr id="11" name="Freeform 15">
            <a:extLst>
              <a:ext uri="{FF2B5EF4-FFF2-40B4-BE49-F238E27FC236}">
                <a16:creationId xmlns:a16="http://schemas.microsoft.com/office/drawing/2014/main" id="{77CAC658-3455-4433-BF7E-6E4692718F60}"/>
              </a:ext>
            </a:extLst>
          </p:cNvPr>
          <p:cNvSpPr/>
          <p:nvPr userDrawn="1"/>
        </p:nvSpPr>
        <p:spPr>
          <a:xfrm rot="17146979">
            <a:off x="2026088" y="1310686"/>
            <a:ext cx="4441274" cy="9781374"/>
          </a:xfrm>
          <a:custGeom>
            <a:avLst/>
            <a:gdLst>
              <a:gd name="connsiteX0" fmla="*/ 3663743 w 3672536"/>
              <a:gd name="connsiteY0" fmla="*/ 194204 h 9807214"/>
              <a:gd name="connsiteX1" fmla="*/ 3672536 w 3672536"/>
              <a:gd name="connsiteY1" fmla="*/ 281426 h 9807214"/>
              <a:gd name="connsiteX2" fmla="*/ 3672535 w 3672536"/>
              <a:gd name="connsiteY2" fmla="*/ 9472154 h 9807214"/>
              <a:gd name="connsiteX3" fmla="*/ 2487118 w 3672536"/>
              <a:gd name="connsiteY3" fmla="*/ 9807214 h 9807214"/>
              <a:gd name="connsiteX4" fmla="*/ 0 w 3672536"/>
              <a:gd name="connsiteY4" fmla="*/ 1007953 h 9807214"/>
              <a:gd name="connsiteX5" fmla="*/ 3566073 w 3672536"/>
              <a:gd name="connsiteY5" fmla="*/ 0 h 9807214"/>
              <a:gd name="connsiteX6" fmla="*/ 3598622 w 3672536"/>
              <a:gd name="connsiteY6" fmla="*/ 39450 h 9807214"/>
              <a:gd name="connsiteX7" fmla="*/ 3663743 w 3672536"/>
              <a:gd name="connsiteY7" fmla="*/ 194204 h 9807214"/>
              <a:gd name="connsiteX0" fmla="*/ 4009782 w 4018575"/>
              <a:gd name="connsiteY0" fmla="*/ 194204 h 9807214"/>
              <a:gd name="connsiteX1" fmla="*/ 4018575 w 4018575"/>
              <a:gd name="connsiteY1" fmla="*/ 281426 h 9807214"/>
              <a:gd name="connsiteX2" fmla="*/ 4018574 w 4018575"/>
              <a:gd name="connsiteY2" fmla="*/ 9472154 h 9807214"/>
              <a:gd name="connsiteX3" fmla="*/ 2833157 w 4018575"/>
              <a:gd name="connsiteY3" fmla="*/ 9807214 h 9807214"/>
              <a:gd name="connsiteX4" fmla="*/ 0 w 4018575"/>
              <a:gd name="connsiteY4" fmla="*/ 1105761 h 9807214"/>
              <a:gd name="connsiteX5" fmla="*/ 3912112 w 4018575"/>
              <a:gd name="connsiteY5" fmla="*/ 0 h 9807214"/>
              <a:gd name="connsiteX6" fmla="*/ 3944661 w 4018575"/>
              <a:gd name="connsiteY6" fmla="*/ 39450 h 9807214"/>
              <a:gd name="connsiteX7" fmla="*/ 4009782 w 4018575"/>
              <a:gd name="connsiteY7" fmla="*/ 194204 h 9807214"/>
              <a:gd name="connsiteX0" fmla="*/ 4009782 w 4018575"/>
              <a:gd name="connsiteY0" fmla="*/ 194204 h 9882454"/>
              <a:gd name="connsiteX1" fmla="*/ 4018575 w 4018575"/>
              <a:gd name="connsiteY1" fmla="*/ 281426 h 9882454"/>
              <a:gd name="connsiteX2" fmla="*/ 4018574 w 4018575"/>
              <a:gd name="connsiteY2" fmla="*/ 9472154 h 9882454"/>
              <a:gd name="connsiteX3" fmla="*/ 2491417 w 4018575"/>
              <a:gd name="connsiteY3" fmla="*/ 9882454 h 9882454"/>
              <a:gd name="connsiteX4" fmla="*/ 0 w 4018575"/>
              <a:gd name="connsiteY4" fmla="*/ 1105761 h 9882454"/>
              <a:gd name="connsiteX5" fmla="*/ 3912112 w 4018575"/>
              <a:gd name="connsiteY5" fmla="*/ 0 h 9882454"/>
              <a:gd name="connsiteX6" fmla="*/ 3944661 w 4018575"/>
              <a:gd name="connsiteY6" fmla="*/ 39450 h 9882454"/>
              <a:gd name="connsiteX7" fmla="*/ 4009782 w 4018575"/>
              <a:gd name="connsiteY7" fmla="*/ 194204 h 9882454"/>
              <a:gd name="connsiteX0" fmla="*/ 4430476 w 4439269"/>
              <a:gd name="connsiteY0" fmla="*/ 194204 h 9882454"/>
              <a:gd name="connsiteX1" fmla="*/ 4439269 w 4439269"/>
              <a:gd name="connsiteY1" fmla="*/ 281426 h 9882454"/>
              <a:gd name="connsiteX2" fmla="*/ 4439268 w 4439269"/>
              <a:gd name="connsiteY2" fmla="*/ 9472154 h 9882454"/>
              <a:gd name="connsiteX3" fmla="*/ 2912111 w 4439269"/>
              <a:gd name="connsiteY3" fmla="*/ 9882454 h 9882454"/>
              <a:gd name="connsiteX4" fmla="*/ 0 w 4439269"/>
              <a:gd name="connsiteY4" fmla="*/ 924819 h 9882454"/>
              <a:gd name="connsiteX5" fmla="*/ 4332806 w 4439269"/>
              <a:gd name="connsiteY5" fmla="*/ 0 h 9882454"/>
              <a:gd name="connsiteX6" fmla="*/ 4365355 w 4439269"/>
              <a:gd name="connsiteY6" fmla="*/ 39450 h 9882454"/>
              <a:gd name="connsiteX7" fmla="*/ 4430476 w 4439269"/>
              <a:gd name="connsiteY7" fmla="*/ 194204 h 9882454"/>
              <a:gd name="connsiteX0" fmla="*/ 4430476 w 4439269"/>
              <a:gd name="connsiteY0" fmla="*/ 194204 h 9515206"/>
              <a:gd name="connsiteX1" fmla="*/ 4439269 w 4439269"/>
              <a:gd name="connsiteY1" fmla="*/ 281426 h 9515206"/>
              <a:gd name="connsiteX2" fmla="*/ 4439268 w 4439269"/>
              <a:gd name="connsiteY2" fmla="*/ 9472154 h 9515206"/>
              <a:gd name="connsiteX3" fmla="*/ 3478713 w 4439269"/>
              <a:gd name="connsiteY3" fmla="*/ 9515206 h 9515206"/>
              <a:gd name="connsiteX4" fmla="*/ 0 w 4439269"/>
              <a:gd name="connsiteY4" fmla="*/ 924819 h 9515206"/>
              <a:gd name="connsiteX5" fmla="*/ 4332806 w 4439269"/>
              <a:gd name="connsiteY5" fmla="*/ 0 h 9515206"/>
              <a:gd name="connsiteX6" fmla="*/ 4365355 w 4439269"/>
              <a:gd name="connsiteY6" fmla="*/ 39450 h 9515206"/>
              <a:gd name="connsiteX7" fmla="*/ 4430476 w 4439269"/>
              <a:gd name="connsiteY7" fmla="*/ 194204 h 9515206"/>
              <a:gd name="connsiteX0" fmla="*/ 4430476 w 4439269"/>
              <a:gd name="connsiteY0" fmla="*/ 194204 h 9714676"/>
              <a:gd name="connsiteX1" fmla="*/ 4439269 w 4439269"/>
              <a:gd name="connsiteY1" fmla="*/ 281426 h 9714676"/>
              <a:gd name="connsiteX2" fmla="*/ 4439268 w 4439269"/>
              <a:gd name="connsiteY2" fmla="*/ 9472154 h 9714676"/>
              <a:gd name="connsiteX3" fmla="*/ 3323994 w 4439269"/>
              <a:gd name="connsiteY3" fmla="*/ 9714676 h 9714676"/>
              <a:gd name="connsiteX4" fmla="*/ 0 w 4439269"/>
              <a:gd name="connsiteY4" fmla="*/ 924819 h 9714676"/>
              <a:gd name="connsiteX5" fmla="*/ 4332806 w 4439269"/>
              <a:gd name="connsiteY5" fmla="*/ 0 h 9714676"/>
              <a:gd name="connsiteX6" fmla="*/ 4365355 w 4439269"/>
              <a:gd name="connsiteY6" fmla="*/ 39450 h 9714676"/>
              <a:gd name="connsiteX7" fmla="*/ 4430476 w 4439269"/>
              <a:gd name="connsiteY7" fmla="*/ 194204 h 9714676"/>
              <a:gd name="connsiteX0" fmla="*/ 4430476 w 4441274"/>
              <a:gd name="connsiteY0" fmla="*/ 617210 h 10137682"/>
              <a:gd name="connsiteX1" fmla="*/ 4439269 w 4441274"/>
              <a:gd name="connsiteY1" fmla="*/ 704432 h 10137682"/>
              <a:gd name="connsiteX2" fmla="*/ 4441274 w 4441274"/>
              <a:gd name="connsiteY2" fmla="*/ 9900481 h 10137682"/>
              <a:gd name="connsiteX3" fmla="*/ 3323994 w 4441274"/>
              <a:gd name="connsiteY3" fmla="*/ 10137682 h 10137682"/>
              <a:gd name="connsiteX4" fmla="*/ 0 w 4441274"/>
              <a:gd name="connsiteY4" fmla="*/ 1347825 h 10137682"/>
              <a:gd name="connsiteX5" fmla="*/ 4332806 w 4441274"/>
              <a:gd name="connsiteY5" fmla="*/ 423006 h 10137682"/>
              <a:gd name="connsiteX6" fmla="*/ 4365355 w 4441274"/>
              <a:gd name="connsiteY6" fmla="*/ 462456 h 10137682"/>
              <a:gd name="connsiteX7" fmla="*/ 4430476 w 4441274"/>
              <a:gd name="connsiteY7" fmla="*/ 617210 h 10137682"/>
              <a:gd name="connsiteX0" fmla="*/ 4430476 w 4441274"/>
              <a:gd name="connsiteY0" fmla="*/ 194204 h 9714676"/>
              <a:gd name="connsiteX1" fmla="*/ 4439269 w 4441274"/>
              <a:gd name="connsiteY1" fmla="*/ 281426 h 9714676"/>
              <a:gd name="connsiteX2" fmla="*/ 4441274 w 4441274"/>
              <a:gd name="connsiteY2" fmla="*/ 9477475 h 9714676"/>
              <a:gd name="connsiteX3" fmla="*/ 3323994 w 4441274"/>
              <a:gd name="connsiteY3" fmla="*/ 9714676 h 9714676"/>
              <a:gd name="connsiteX4" fmla="*/ 0 w 4441274"/>
              <a:gd name="connsiteY4" fmla="*/ 924819 h 9714676"/>
              <a:gd name="connsiteX5" fmla="*/ 4332806 w 4441274"/>
              <a:gd name="connsiteY5" fmla="*/ 0 h 9714676"/>
              <a:gd name="connsiteX6" fmla="*/ 4365355 w 4441274"/>
              <a:gd name="connsiteY6" fmla="*/ 39450 h 9714676"/>
              <a:gd name="connsiteX7" fmla="*/ 4430476 w 4441274"/>
              <a:gd name="connsiteY7" fmla="*/ 194204 h 9714676"/>
              <a:gd name="connsiteX0" fmla="*/ 4430476 w 4441274"/>
              <a:gd name="connsiteY0" fmla="*/ 194204 h 9714676"/>
              <a:gd name="connsiteX1" fmla="*/ 4439269 w 4441274"/>
              <a:gd name="connsiteY1" fmla="*/ 281426 h 9714676"/>
              <a:gd name="connsiteX2" fmla="*/ 4441274 w 4441274"/>
              <a:gd name="connsiteY2" fmla="*/ 9477475 h 9714676"/>
              <a:gd name="connsiteX3" fmla="*/ 3323994 w 4441274"/>
              <a:gd name="connsiteY3" fmla="*/ 9714676 h 9714676"/>
              <a:gd name="connsiteX4" fmla="*/ 0 w 4441274"/>
              <a:gd name="connsiteY4" fmla="*/ 924819 h 9714676"/>
              <a:gd name="connsiteX5" fmla="*/ 4332806 w 4441274"/>
              <a:gd name="connsiteY5" fmla="*/ 0 h 9714676"/>
              <a:gd name="connsiteX6" fmla="*/ 4365355 w 4441274"/>
              <a:gd name="connsiteY6" fmla="*/ 39450 h 9714676"/>
              <a:gd name="connsiteX7" fmla="*/ 4430476 w 4441274"/>
              <a:gd name="connsiteY7" fmla="*/ 194204 h 9714676"/>
              <a:gd name="connsiteX0" fmla="*/ 4430476 w 4441274"/>
              <a:gd name="connsiteY0" fmla="*/ 194204 h 9714676"/>
              <a:gd name="connsiteX1" fmla="*/ 4439269 w 4441274"/>
              <a:gd name="connsiteY1" fmla="*/ 281426 h 9714676"/>
              <a:gd name="connsiteX2" fmla="*/ 4441274 w 4441274"/>
              <a:gd name="connsiteY2" fmla="*/ 9477475 h 9714676"/>
              <a:gd name="connsiteX3" fmla="*/ 3323994 w 4441274"/>
              <a:gd name="connsiteY3" fmla="*/ 9714676 h 9714676"/>
              <a:gd name="connsiteX4" fmla="*/ 0 w 4441274"/>
              <a:gd name="connsiteY4" fmla="*/ 924819 h 9714676"/>
              <a:gd name="connsiteX5" fmla="*/ 4332806 w 4441274"/>
              <a:gd name="connsiteY5" fmla="*/ 0 h 9714676"/>
              <a:gd name="connsiteX6" fmla="*/ 4365355 w 4441274"/>
              <a:gd name="connsiteY6" fmla="*/ 39450 h 9714676"/>
              <a:gd name="connsiteX7" fmla="*/ 4430476 w 4441274"/>
              <a:gd name="connsiteY7" fmla="*/ 194204 h 9714676"/>
              <a:gd name="connsiteX0" fmla="*/ 4430476 w 4441274"/>
              <a:gd name="connsiteY0" fmla="*/ 194204 h 9714676"/>
              <a:gd name="connsiteX1" fmla="*/ 4439269 w 4441274"/>
              <a:gd name="connsiteY1" fmla="*/ 281426 h 9714676"/>
              <a:gd name="connsiteX2" fmla="*/ 4441274 w 4441274"/>
              <a:gd name="connsiteY2" fmla="*/ 9477475 h 9714676"/>
              <a:gd name="connsiteX3" fmla="*/ 3323994 w 4441274"/>
              <a:gd name="connsiteY3" fmla="*/ 9714676 h 9714676"/>
              <a:gd name="connsiteX4" fmla="*/ 0 w 4441274"/>
              <a:gd name="connsiteY4" fmla="*/ 924819 h 9714676"/>
              <a:gd name="connsiteX5" fmla="*/ 4332806 w 4441274"/>
              <a:gd name="connsiteY5" fmla="*/ 0 h 9714676"/>
              <a:gd name="connsiteX6" fmla="*/ 4365355 w 4441274"/>
              <a:gd name="connsiteY6" fmla="*/ 39450 h 9714676"/>
              <a:gd name="connsiteX7" fmla="*/ 4430476 w 4441274"/>
              <a:gd name="connsiteY7" fmla="*/ 194204 h 9714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41274" h="9714676">
                <a:moveTo>
                  <a:pt x="4430476" y="194204"/>
                </a:moveTo>
                <a:cubicBezTo>
                  <a:pt x="4436241" y="222378"/>
                  <a:pt x="4441855" y="250451"/>
                  <a:pt x="4439269" y="281426"/>
                </a:cubicBezTo>
                <a:cubicBezTo>
                  <a:pt x="4433786" y="432256"/>
                  <a:pt x="4441274" y="6413899"/>
                  <a:pt x="4441274" y="9477475"/>
                </a:cubicBezTo>
                <a:lnTo>
                  <a:pt x="3323994" y="9714676"/>
                </a:lnTo>
                <a:lnTo>
                  <a:pt x="0" y="924819"/>
                </a:lnTo>
                <a:lnTo>
                  <a:pt x="4332806" y="0"/>
                </a:lnTo>
                <a:lnTo>
                  <a:pt x="4365355" y="39450"/>
                </a:lnTo>
                <a:cubicBezTo>
                  <a:pt x="4396465" y="85499"/>
                  <a:pt x="4418946" y="137857"/>
                  <a:pt x="4430476" y="194204"/>
                </a:cubicBezTo>
                <a:close/>
              </a:path>
            </a:pathLst>
          </a:custGeom>
          <a:gradFill flip="none" rotWithShape="1">
            <a:gsLst>
              <a:gs pos="57000">
                <a:srgbClr val="009AD0">
                  <a:alpha val="34902"/>
                </a:srgbClr>
              </a:gs>
              <a:gs pos="81000">
                <a:srgbClr val="121C4C">
                  <a:alpha val="70000"/>
                </a:srgbClr>
              </a:gs>
            </a:gsLst>
            <a:lin ang="45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sz="1013"/>
          </a:p>
        </p:txBody>
      </p:sp>
      <p:sp>
        <p:nvSpPr>
          <p:cNvPr id="2" name="Title 1"/>
          <p:cNvSpPr>
            <a:spLocks noGrp="1"/>
          </p:cNvSpPr>
          <p:nvPr>
            <p:ph type="ctrTitle" hasCustomPrompt="1"/>
          </p:nvPr>
        </p:nvSpPr>
        <p:spPr>
          <a:xfrm>
            <a:off x="240949" y="4086498"/>
            <a:ext cx="7943472" cy="1285508"/>
          </a:xfrm>
        </p:spPr>
        <p:txBody>
          <a:bodyPr anchor="ctr">
            <a:noAutofit/>
          </a:bodyPr>
          <a:lstStyle>
            <a:lvl1pPr algn="l">
              <a:defRPr sz="2250" b="1" spc="0" baseline="0">
                <a:solidFill>
                  <a:schemeClr val="tx2"/>
                </a:solidFill>
                <a:latin typeface="+mj-lt"/>
              </a:defRPr>
            </a:lvl1pPr>
          </a:lstStyle>
          <a:p>
            <a:r>
              <a:rPr lang="en-US" noProof="0"/>
              <a:t>Master title layout</a:t>
            </a:r>
            <a:br>
              <a:rPr lang="en-US" noProof="0"/>
            </a:br>
            <a:r>
              <a:rPr lang="pl-PL" noProof="0"/>
              <a:t>- </a:t>
            </a:r>
            <a:r>
              <a:rPr lang="en-US" noProof="0"/>
              <a:t>click to edit</a:t>
            </a:r>
          </a:p>
        </p:txBody>
      </p:sp>
      <p:sp>
        <p:nvSpPr>
          <p:cNvPr id="3" name="Subtitle 2"/>
          <p:cNvSpPr>
            <a:spLocks noGrp="1"/>
          </p:cNvSpPr>
          <p:nvPr>
            <p:ph type="subTitle" idx="1" hasCustomPrompt="1"/>
          </p:nvPr>
        </p:nvSpPr>
        <p:spPr>
          <a:xfrm>
            <a:off x="228600" y="5474008"/>
            <a:ext cx="4647217" cy="875575"/>
          </a:xfrm>
        </p:spPr>
        <p:txBody>
          <a:bodyPr>
            <a:normAutofit/>
          </a:bodyPr>
          <a:lstStyle>
            <a:lvl1pPr marL="0" indent="0" algn="l">
              <a:buNone/>
              <a:defRPr sz="1125">
                <a:solidFill>
                  <a:schemeClr val="tx1"/>
                </a:solidFill>
                <a:latin typeface="Arial" panose="020B0604020202020204" pitchFamily="34" charset="0"/>
                <a:cs typeface="Arial" panose="020B0604020202020204" pitchFamily="34" charset="0"/>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noProof="0"/>
              <a:t>Name, Date, Place</a:t>
            </a:r>
          </a:p>
        </p:txBody>
      </p:sp>
      <p:pic>
        <p:nvPicPr>
          <p:cNvPr id="12" name="Picture 14">
            <a:extLst>
              <a:ext uri="{FF2B5EF4-FFF2-40B4-BE49-F238E27FC236}">
                <a16:creationId xmlns:a16="http://schemas.microsoft.com/office/drawing/2014/main" id="{00E60317-EEA8-4B06-BE50-FDC0BE9D79A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273230" y="5890481"/>
            <a:ext cx="507769" cy="645975"/>
          </a:xfrm>
          <a:prstGeom prst="rect">
            <a:avLst/>
          </a:prstGeom>
        </p:spPr>
      </p:pic>
      <p:pic>
        <p:nvPicPr>
          <p:cNvPr id="17" name="Picture 13">
            <a:extLst>
              <a:ext uri="{FF2B5EF4-FFF2-40B4-BE49-F238E27FC236}">
                <a16:creationId xmlns:a16="http://schemas.microsoft.com/office/drawing/2014/main" id="{BA12252B-39FE-42B6-94D2-99C77E08C503}"/>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460" y="108302"/>
            <a:ext cx="2451727" cy="1544400"/>
          </a:xfrm>
          <a:prstGeom prst="rect">
            <a:avLst/>
          </a:prstGeom>
        </p:spPr>
      </p:pic>
      <p:sp>
        <p:nvSpPr>
          <p:cNvPr id="9" name="Rectangle 8">
            <a:extLst>
              <a:ext uri="{FF2B5EF4-FFF2-40B4-BE49-F238E27FC236}">
                <a16:creationId xmlns:a16="http://schemas.microsoft.com/office/drawing/2014/main" id="{9A6A167A-FA94-ED4B-992E-FAB22D72D060}"/>
              </a:ext>
            </a:extLst>
          </p:cNvPr>
          <p:cNvSpPr/>
          <p:nvPr userDrawn="1"/>
        </p:nvSpPr>
        <p:spPr>
          <a:xfrm>
            <a:off x="224925" y="6525971"/>
            <a:ext cx="899605" cy="178960"/>
          </a:xfrm>
          <a:prstGeom prst="rect">
            <a:avLst/>
          </a:prstGeom>
        </p:spPr>
        <p:txBody>
          <a:bodyPr wrap="none">
            <a:spAutoFit/>
          </a:bodyPr>
          <a:lstStyle/>
          <a:p>
            <a:pPr algn="l"/>
            <a:r>
              <a:rPr lang="en-US" sz="563" noProof="0">
                <a:solidFill>
                  <a:schemeClr val="tx1"/>
                </a:solidFill>
              </a:rPr>
              <a:t>Company Confidential</a:t>
            </a:r>
          </a:p>
        </p:txBody>
      </p:sp>
    </p:spTree>
    <p:extLst>
      <p:ext uri="{BB962C8B-B14F-4D97-AF65-F5344CB8AC3E}">
        <p14:creationId xmlns:p14="http://schemas.microsoft.com/office/powerpoint/2010/main" val="3029229814"/>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436550"/>
            <a:ext cx="7886700" cy="1363068"/>
          </a:xfrm>
        </p:spPr>
        <p:txBody>
          <a:bodyPr anchor="b"/>
          <a:lstStyle>
            <a:lvl1pPr algn="ctr">
              <a:defRPr b="1" baseline="0">
                <a:solidFill>
                  <a:srgbClr val="531963"/>
                </a:solidFill>
                <a:latin typeface="+mj-lt"/>
              </a:defRPr>
            </a:lvl1pPr>
          </a:lstStyle>
          <a:p>
            <a:r>
              <a:rPr lang="en-US" noProof="0"/>
              <a:t>CLICK TO EDIT CENTERED  TITLE – OPTION 2</a:t>
            </a:r>
          </a:p>
        </p:txBody>
      </p:sp>
      <p:sp>
        <p:nvSpPr>
          <p:cNvPr id="3" name="Content Placeholder 2"/>
          <p:cNvSpPr>
            <a:spLocks noGrp="1"/>
          </p:cNvSpPr>
          <p:nvPr>
            <p:ph idx="1"/>
          </p:nvPr>
        </p:nvSpPr>
        <p:spPr>
          <a:xfrm>
            <a:off x="628650" y="2513125"/>
            <a:ext cx="7886700" cy="3516015"/>
          </a:xfrm>
        </p:spPr>
        <p:txBody>
          <a:bodyPr/>
          <a:lstStyle>
            <a:lvl1pPr marL="216000" indent="-216000">
              <a:lnSpc>
                <a:spcPct val="100000"/>
              </a:lnSpc>
              <a:spcBef>
                <a:spcPts val="1200"/>
              </a:spcBef>
              <a:buClr>
                <a:schemeClr val="bg1"/>
              </a:buClr>
              <a:buSzPct val="90000"/>
              <a:buFont typeface="Arial" panose="020B0604020202020204" pitchFamily="34" charset="0"/>
              <a:buChar char="•"/>
              <a:defRPr>
                <a:solidFill>
                  <a:schemeClr val="tx2"/>
                </a:solidFill>
              </a:defRPr>
            </a:lvl1pPr>
            <a:lvl2pPr marL="685800" indent="-228600">
              <a:lnSpc>
                <a:spcPct val="100000"/>
              </a:lnSpc>
              <a:spcBef>
                <a:spcPts val="900"/>
              </a:spcBef>
              <a:buClr>
                <a:srgbClr val="5EC8D0"/>
              </a:buClr>
              <a:buSzPct val="90000"/>
              <a:buFont typeface="Arial" panose="020B0604020202020204" pitchFamily="34" charset="0"/>
              <a:buChar char="–"/>
              <a:defRPr sz="2000">
                <a:solidFill>
                  <a:schemeClr val="tx2"/>
                </a:solidFill>
              </a:defRPr>
            </a:lvl2pPr>
            <a:lvl3pPr marL="1143000" indent="-228600">
              <a:lnSpc>
                <a:spcPct val="100000"/>
              </a:lnSpc>
              <a:spcBef>
                <a:spcPts val="600"/>
              </a:spcBef>
              <a:buClr>
                <a:srgbClr val="5EC8D0"/>
              </a:buClr>
              <a:buSzPct val="90000"/>
              <a:buFont typeface="Arial" panose="020B0604020202020204" pitchFamily="34" charset="0"/>
              <a:buChar char="–"/>
              <a:defRPr sz="1600">
                <a:solidFill>
                  <a:schemeClr val="tx2"/>
                </a:solidFill>
              </a:defRPr>
            </a:lvl3pPr>
            <a:lvl4pPr marL="1600200" indent="-228600">
              <a:lnSpc>
                <a:spcPct val="100000"/>
              </a:lnSpc>
              <a:spcBef>
                <a:spcPts val="300"/>
              </a:spcBef>
              <a:buClr>
                <a:srgbClr val="5EC8D0"/>
              </a:buClr>
              <a:buSzPct val="90000"/>
              <a:buFont typeface="Arial" panose="020B0604020202020204" pitchFamily="34" charset="0"/>
              <a:buChar char="–"/>
              <a:defRPr sz="1200">
                <a:solidFill>
                  <a:schemeClr val="tx2"/>
                </a:solidFill>
              </a:defRPr>
            </a:lvl4pPr>
            <a:lvl5pPr marL="2057400" indent="-228600">
              <a:lnSpc>
                <a:spcPct val="100000"/>
              </a:lnSpc>
              <a:spcBef>
                <a:spcPts val="0"/>
              </a:spcBef>
              <a:buClr>
                <a:srgbClr val="5EC8D0"/>
              </a:buClr>
              <a:buSzPct val="90000"/>
              <a:buFont typeface="Arial" panose="020B0604020202020204" pitchFamily="34" charset="0"/>
              <a:buChar char="–"/>
              <a:defRPr sz="10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10" hasCustomPrompt="1"/>
          </p:nvPr>
        </p:nvSpPr>
        <p:spPr>
          <a:xfrm>
            <a:off x="628650" y="1875996"/>
            <a:ext cx="7886700" cy="483030"/>
          </a:xfrm>
        </p:spPr>
        <p:txBody>
          <a:bodyPr>
            <a:normAutofit/>
          </a:bodyPr>
          <a:lstStyle>
            <a:lvl1pPr marL="0" indent="0" algn="ctr" defTabSz="914400" rtl="0" eaLnBrk="1" latinLnBrk="0" hangingPunct="1">
              <a:lnSpc>
                <a:spcPct val="90000"/>
              </a:lnSpc>
              <a:spcBef>
                <a:spcPts val="1000"/>
              </a:spcBef>
              <a:buClr>
                <a:schemeClr val="bg1"/>
              </a:buClr>
              <a:buFont typeface="Arial" panose="020B0604020202020204" pitchFamily="34" charset="0"/>
              <a:buNone/>
              <a:defRPr lang="en-US" sz="2000" b="0" kern="1200" spc="400" dirty="0">
                <a:solidFill>
                  <a:schemeClr val="bg1"/>
                </a:solidFill>
                <a:latin typeface="+mn-lt"/>
                <a:ea typeface="+mn-ea"/>
                <a:cs typeface="+mn-cs"/>
              </a:defRPr>
            </a:lvl1pPr>
          </a:lstStyle>
          <a:p>
            <a:pPr lvl="0"/>
            <a:r>
              <a:rPr lang="en-US" noProof="0"/>
              <a:t>SUBTITLE HERE</a:t>
            </a:r>
          </a:p>
        </p:txBody>
      </p:sp>
    </p:spTree>
    <p:extLst>
      <p:ext uri="{BB962C8B-B14F-4D97-AF65-F5344CB8AC3E}">
        <p14:creationId xmlns:p14="http://schemas.microsoft.com/office/powerpoint/2010/main" val="294404461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00" y="436550"/>
            <a:ext cx="8193551" cy="970219"/>
          </a:xfrm>
        </p:spPr>
        <p:txBody>
          <a:bodyPr anchor="t">
            <a:noAutofit/>
          </a:bodyPr>
          <a:lstStyle>
            <a:lvl1pPr>
              <a:defRPr sz="1575" b="1" baseline="0">
                <a:solidFill>
                  <a:schemeClr val="accent1"/>
                </a:solidFill>
                <a:latin typeface="+mj-lt"/>
              </a:defRPr>
            </a:lvl1pPr>
          </a:lstStyle>
          <a:p>
            <a:r>
              <a:rPr lang="en-US" noProof="0"/>
              <a:t>Click to edit title</a:t>
            </a:r>
          </a:p>
        </p:txBody>
      </p:sp>
      <p:sp>
        <p:nvSpPr>
          <p:cNvPr id="3" name="Content Placeholder 2"/>
          <p:cNvSpPr>
            <a:spLocks noGrp="1"/>
          </p:cNvSpPr>
          <p:nvPr>
            <p:ph idx="1"/>
          </p:nvPr>
        </p:nvSpPr>
        <p:spPr>
          <a:xfrm>
            <a:off x="321800" y="1487156"/>
            <a:ext cx="8193551" cy="4541984"/>
          </a:xfrm>
        </p:spPr>
        <p:txBody>
          <a:bodyPr/>
          <a:lstStyle>
            <a:lvl1pPr marL="192881" indent="-192881">
              <a:lnSpc>
                <a:spcPct val="100000"/>
              </a:lnSpc>
              <a:spcBef>
                <a:spcPts val="675"/>
              </a:spcBef>
              <a:buClr>
                <a:schemeClr val="tx2"/>
              </a:buClr>
              <a:buSzPct val="100000"/>
              <a:buFont typeface="Calibri Light" panose="020F0302020204030204" pitchFamily="34" charset="0"/>
              <a:buChar char="●"/>
              <a:defRPr sz="1350">
                <a:solidFill>
                  <a:schemeClr val="tx1"/>
                </a:solidFill>
              </a:defRPr>
            </a:lvl1pPr>
            <a:lvl2pPr marL="385763" indent="-128588">
              <a:lnSpc>
                <a:spcPct val="100000"/>
              </a:lnSpc>
              <a:spcBef>
                <a:spcPts val="506"/>
              </a:spcBef>
              <a:buClr>
                <a:schemeClr val="tx2"/>
              </a:buClr>
              <a:buSzPct val="100000"/>
              <a:buFont typeface="Arial" panose="020B0604020202020204" pitchFamily="34" charset="0"/>
              <a:buChar char="–"/>
              <a:defRPr sz="1125">
                <a:solidFill>
                  <a:schemeClr val="tx1"/>
                </a:solidFill>
              </a:defRPr>
            </a:lvl2pPr>
            <a:lvl3pPr marL="642938" indent="-128588">
              <a:lnSpc>
                <a:spcPct val="100000"/>
              </a:lnSpc>
              <a:spcBef>
                <a:spcPts val="338"/>
              </a:spcBef>
              <a:buClr>
                <a:schemeClr val="tx2"/>
              </a:buClr>
              <a:buSzPct val="100000"/>
              <a:buFont typeface="Arial" panose="020B0604020202020204" pitchFamily="34" charset="0"/>
              <a:buChar char="–"/>
              <a:defRPr sz="1013">
                <a:solidFill>
                  <a:schemeClr val="tx1"/>
                </a:solidFill>
              </a:defRPr>
            </a:lvl3pPr>
            <a:lvl4pPr marL="900113" indent="-128588">
              <a:lnSpc>
                <a:spcPct val="100000"/>
              </a:lnSpc>
              <a:spcBef>
                <a:spcPts val="169"/>
              </a:spcBef>
              <a:buClr>
                <a:schemeClr val="tx2"/>
              </a:buClr>
              <a:buSzPct val="100000"/>
              <a:buFont typeface="Arial" panose="020B0604020202020204" pitchFamily="34" charset="0"/>
              <a:buChar char="–"/>
              <a:defRPr sz="900">
                <a:solidFill>
                  <a:schemeClr val="tx1"/>
                </a:solidFill>
              </a:defRPr>
            </a:lvl4pPr>
            <a:lvl5pPr marL="1157288" indent="-128588">
              <a:lnSpc>
                <a:spcPct val="100000"/>
              </a:lnSpc>
              <a:spcBef>
                <a:spcPts val="0"/>
              </a:spcBef>
              <a:buClr>
                <a:schemeClr val="tx2"/>
              </a:buClr>
              <a:buSzPct val="100000"/>
              <a:buFont typeface="Arial" panose="020B0604020202020204" pitchFamily="34" charset="0"/>
              <a:buChar char="–"/>
              <a:defRPr sz="675">
                <a:solidFill>
                  <a:schemeClr val="tx1"/>
                </a:solidFill>
              </a:defRPr>
            </a:lvl5pPr>
          </a:lstStyle>
          <a:p>
            <a:pPr lvl="0"/>
            <a:r>
              <a:rPr lang="nb-NO" noProof="0"/>
              <a:t>Klikk for å redigere tekststiler i malen</a:t>
            </a:r>
          </a:p>
          <a:p>
            <a:pPr lvl="1"/>
            <a:r>
              <a:rPr lang="nb-NO" noProof="0"/>
              <a:t>Andre nivå</a:t>
            </a:r>
          </a:p>
          <a:p>
            <a:pPr lvl="2"/>
            <a:r>
              <a:rPr lang="nb-NO" noProof="0"/>
              <a:t>Tredje nivå</a:t>
            </a:r>
          </a:p>
          <a:p>
            <a:pPr lvl="3"/>
            <a:r>
              <a:rPr lang="nb-NO" noProof="0"/>
              <a:t>Fjerde nivå</a:t>
            </a:r>
          </a:p>
          <a:p>
            <a:pPr lvl="4"/>
            <a:r>
              <a:rPr lang="nb-NO" noProof="0"/>
              <a:t>Femte nivå</a:t>
            </a:r>
            <a:endParaRPr lang="en-US" noProof="0"/>
          </a:p>
        </p:txBody>
      </p:sp>
    </p:spTree>
    <p:extLst>
      <p:ext uri="{BB962C8B-B14F-4D97-AF65-F5344CB8AC3E}">
        <p14:creationId xmlns:p14="http://schemas.microsoft.com/office/powerpoint/2010/main" val="399672920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nd Content + footnot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7074" y="436550"/>
            <a:ext cx="8188277" cy="970219"/>
          </a:xfrm>
        </p:spPr>
        <p:txBody>
          <a:bodyPr anchor="t">
            <a:noAutofit/>
          </a:bodyPr>
          <a:lstStyle>
            <a:lvl1pPr>
              <a:defRPr sz="1575" b="1" baseline="0">
                <a:solidFill>
                  <a:schemeClr val="accent1"/>
                </a:solidFill>
                <a:latin typeface="+mj-lt"/>
              </a:defRPr>
            </a:lvl1pPr>
          </a:lstStyle>
          <a:p>
            <a:r>
              <a:rPr lang="en-US" noProof="0"/>
              <a:t>Click to edit title</a:t>
            </a:r>
          </a:p>
        </p:txBody>
      </p:sp>
      <p:sp>
        <p:nvSpPr>
          <p:cNvPr id="3" name="Content Placeholder 2"/>
          <p:cNvSpPr>
            <a:spLocks noGrp="1"/>
          </p:cNvSpPr>
          <p:nvPr>
            <p:ph idx="1"/>
          </p:nvPr>
        </p:nvSpPr>
        <p:spPr>
          <a:xfrm>
            <a:off x="327074" y="1487156"/>
            <a:ext cx="8188277" cy="4541984"/>
          </a:xfrm>
        </p:spPr>
        <p:txBody>
          <a:bodyPr/>
          <a:lstStyle>
            <a:lvl1pPr marL="192881" indent="-192881">
              <a:lnSpc>
                <a:spcPct val="100000"/>
              </a:lnSpc>
              <a:spcBef>
                <a:spcPts val="675"/>
              </a:spcBef>
              <a:buClr>
                <a:schemeClr val="tx2"/>
              </a:buClr>
              <a:buSzPct val="100000"/>
              <a:buFont typeface="Calibri Light" panose="020F0302020204030204" pitchFamily="34" charset="0"/>
              <a:buChar char="●"/>
              <a:defRPr sz="1350">
                <a:solidFill>
                  <a:schemeClr val="tx1"/>
                </a:solidFill>
              </a:defRPr>
            </a:lvl1pPr>
            <a:lvl2pPr marL="385763" indent="-128588">
              <a:lnSpc>
                <a:spcPct val="100000"/>
              </a:lnSpc>
              <a:spcBef>
                <a:spcPts val="506"/>
              </a:spcBef>
              <a:buClr>
                <a:schemeClr val="tx2"/>
              </a:buClr>
              <a:buSzPct val="100000"/>
              <a:buFont typeface="Arial" panose="020B0604020202020204" pitchFamily="34" charset="0"/>
              <a:buChar char="–"/>
              <a:defRPr sz="1125">
                <a:solidFill>
                  <a:schemeClr val="tx1"/>
                </a:solidFill>
              </a:defRPr>
            </a:lvl2pPr>
            <a:lvl3pPr marL="642938" indent="-128588">
              <a:lnSpc>
                <a:spcPct val="100000"/>
              </a:lnSpc>
              <a:spcBef>
                <a:spcPts val="338"/>
              </a:spcBef>
              <a:buClr>
                <a:schemeClr val="tx2"/>
              </a:buClr>
              <a:buSzPct val="100000"/>
              <a:buFont typeface="Arial" panose="020B0604020202020204" pitchFamily="34" charset="0"/>
              <a:buChar char="–"/>
              <a:defRPr sz="1013">
                <a:solidFill>
                  <a:schemeClr val="tx1"/>
                </a:solidFill>
              </a:defRPr>
            </a:lvl3pPr>
            <a:lvl4pPr marL="900113" indent="-128588">
              <a:lnSpc>
                <a:spcPct val="100000"/>
              </a:lnSpc>
              <a:spcBef>
                <a:spcPts val="169"/>
              </a:spcBef>
              <a:buClr>
                <a:schemeClr val="tx2"/>
              </a:buClr>
              <a:buSzPct val="100000"/>
              <a:buFont typeface="Arial" panose="020B0604020202020204" pitchFamily="34" charset="0"/>
              <a:buChar char="–"/>
              <a:defRPr sz="900">
                <a:solidFill>
                  <a:schemeClr val="tx1"/>
                </a:solidFill>
              </a:defRPr>
            </a:lvl4pPr>
            <a:lvl5pPr marL="1157288" indent="-128588">
              <a:lnSpc>
                <a:spcPct val="100000"/>
              </a:lnSpc>
              <a:spcBef>
                <a:spcPts val="0"/>
              </a:spcBef>
              <a:buClr>
                <a:schemeClr val="tx2"/>
              </a:buClr>
              <a:buSzPct val="100000"/>
              <a:buFont typeface="Arial" panose="020B0604020202020204" pitchFamily="34" charset="0"/>
              <a:buChar char="–"/>
              <a:defRPr sz="675">
                <a:solidFill>
                  <a:schemeClr val="tx1"/>
                </a:solidFill>
              </a:defRPr>
            </a:lvl5pPr>
          </a:lstStyle>
          <a:p>
            <a:pPr lvl="0"/>
            <a:r>
              <a:rPr lang="nb-NO" noProof="0"/>
              <a:t>Klikk for å redigere tekststiler i malen</a:t>
            </a:r>
          </a:p>
          <a:p>
            <a:pPr lvl="1"/>
            <a:r>
              <a:rPr lang="nb-NO" noProof="0"/>
              <a:t>Andre nivå</a:t>
            </a:r>
          </a:p>
          <a:p>
            <a:pPr lvl="2"/>
            <a:r>
              <a:rPr lang="nb-NO" noProof="0"/>
              <a:t>Tredje nivå</a:t>
            </a:r>
          </a:p>
          <a:p>
            <a:pPr lvl="3"/>
            <a:r>
              <a:rPr lang="nb-NO" noProof="0"/>
              <a:t>Fjerde nivå</a:t>
            </a:r>
          </a:p>
          <a:p>
            <a:pPr lvl="4"/>
            <a:r>
              <a:rPr lang="nb-NO" noProof="0"/>
              <a:t>Femte nivå</a:t>
            </a:r>
            <a:endParaRPr lang="en-US" noProof="0"/>
          </a:p>
        </p:txBody>
      </p:sp>
      <p:sp>
        <p:nvSpPr>
          <p:cNvPr id="5" name="Text Placeholder 4">
            <a:extLst>
              <a:ext uri="{FF2B5EF4-FFF2-40B4-BE49-F238E27FC236}">
                <a16:creationId xmlns:a16="http://schemas.microsoft.com/office/drawing/2014/main" id="{0E78BA3B-0DDA-4444-AC0F-70E4A84BB60B}"/>
              </a:ext>
            </a:extLst>
          </p:cNvPr>
          <p:cNvSpPr>
            <a:spLocks noGrp="1"/>
          </p:cNvSpPr>
          <p:nvPr>
            <p:ph type="body" sz="quarter" idx="10" hasCustomPrompt="1"/>
          </p:nvPr>
        </p:nvSpPr>
        <p:spPr>
          <a:xfrm>
            <a:off x="4335864" y="6215063"/>
            <a:ext cx="4179486" cy="512308"/>
          </a:xfrm>
        </p:spPr>
        <p:txBody>
          <a:bodyPr anchor="b">
            <a:noAutofit/>
          </a:bodyPr>
          <a:lstStyle>
            <a:lvl1pPr marL="60750" indent="-60750">
              <a:buClrTx/>
              <a:buSzPct val="100000"/>
              <a:buFont typeface="+mj-lt"/>
              <a:buAutoNum type="arabicPeriod"/>
              <a:defRPr sz="450">
                <a:solidFill>
                  <a:schemeClr val="tx1"/>
                </a:solidFill>
              </a:defRPr>
            </a:lvl1pPr>
            <a:lvl2pPr>
              <a:buFont typeface="+mj-lt"/>
              <a:buAutoNum type="arabicPeriod"/>
              <a:defRPr sz="591">
                <a:solidFill>
                  <a:schemeClr val="tx1"/>
                </a:solidFill>
              </a:defRPr>
            </a:lvl2pPr>
            <a:lvl3pPr>
              <a:buFont typeface="+mj-lt"/>
              <a:buAutoNum type="arabicPeriod"/>
              <a:defRPr sz="563">
                <a:solidFill>
                  <a:schemeClr val="tx1"/>
                </a:solidFill>
              </a:defRPr>
            </a:lvl3pPr>
            <a:lvl4pPr>
              <a:buFont typeface="+mj-lt"/>
              <a:buAutoNum type="arabicPeriod"/>
              <a:defRPr sz="506">
                <a:solidFill>
                  <a:schemeClr val="tx1"/>
                </a:solidFill>
              </a:defRPr>
            </a:lvl4pPr>
            <a:lvl5pPr>
              <a:buFont typeface="+mj-lt"/>
              <a:buAutoNum type="arabicPeriod"/>
              <a:defRPr sz="506">
                <a:solidFill>
                  <a:schemeClr val="tx1"/>
                </a:solidFill>
              </a:defRPr>
            </a:lvl5pPr>
          </a:lstStyle>
          <a:p>
            <a:pPr lvl="0"/>
            <a:r>
              <a:rPr lang="pl-PL" err="1"/>
              <a:t>Footnotes</a:t>
            </a:r>
            <a:r>
              <a:rPr lang="pl-PL"/>
              <a:t> </a:t>
            </a:r>
            <a:r>
              <a:rPr lang="pl-PL" err="1"/>
              <a:t>here</a:t>
            </a:r>
            <a:endParaRPr lang="en-US"/>
          </a:p>
        </p:txBody>
      </p:sp>
    </p:spTree>
    <p:extLst>
      <p:ext uri="{BB962C8B-B14F-4D97-AF65-F5344CB8AC3E}">
        <p14:creationId xmlns:p14="http://schemas.microsoft.com/office/powerpoint/2010/main" val="6448962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are tittel">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0698" y="436550"/>
            <a:ext cx="8214653" cy="970219"/>
          </a:xfrm>
        </p:spPr>
        <p:txBody>
          <a:bodyPr anchor="t">
            <a:noAutofit/>
          </a:bodyPr>
          <a:lstStyle>
            <a:lvl1pPr>
              <a:defRPr sz="1575" b="1" baseline="0">
                <a:solidFill>
                  <a:schemeClr val="accent1"/>
                </a:solidFill>
                <a:latin typeface="+mj-lt"/>
              </a:defRPr>
            </a:lvl1pPr>
          </a:lstStyle>
          <a:p>
            <a:r>
              <a:rPr lang="en-US" noProof="0"/>
              <a:t>Click to edit title</a:t>
            </a:r>
          </a:p>
        </p:txBody>
      </p:sp>
    </p:spTree>
    <p:extLst>
      <p:ext uri="{BB962C8B-B14F-4D97-AF65-F5344CB8AC3E}">
        <p14:creationId xmlns:p14="http://schemas.microsoft.com/office/powerpoint/2010/main" val="111580390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obj" preserve="1">
  <p:cSld name="Title and Content - No log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436551"/>
            <a:ext cx="7886700" cy="502564"/>
          </a:xfrm>
        </p:spPr>
        <p:txBody>
          <a:bodyPr anchor="t">
            <a:noAutofit/>
          </a:bodyPr>
          <a:lstStyle>
            <a:lvl1pPr>
              <a:defRPr sz="1575" b="1" baseline="0">
                <a:solidFill>
                  <a:schemeClr val="accent1"/>
                </a:solidFill>
                <a:latin typeface="+mj-lt"/>
              </a:defRPr>
            </a:lvl1pPr>
          </a:lstStyle>
          <a:p>
            <a:r>
              <a:rPr lang="en-US" noProof="0"/>
              <a:t>Click to edit title</a:t>
            </a:r>
          </a:p>
        </p:txBody>
      </p:sp>
      <p:sp>
        <p:nvSpPr>
          <p:cNvPr id="3" name="Content Placeholder 2"/>
          <p:cNvSpPr>
            <a:spLocks noGrp="1"/>
          </p:cNvSpPr>
          <p:nvPr>
            <p:ph idx="1"/>
          </p:nvPr>
        </p:nvSpPr>
        <p:spPr>
          <a:xfrm>
            <a:off x="628650" y="1032387"/>
            <a:ext cx="7886700" cy="5654791"/>
          </a:xfrm>
        </p:spPr>
        <p:txBody>
          <a:bodyPr/>
          <a:lstStyle>
            <a:lvl1pPr marL="192881" indent="-192881">
              <a:lnSpc>
                <a:spcPct val="100000"/>
              </a:lnSpc>
              <a:spcBef>
                <a:spcPts val="675"/>
              </a:spcBef>
              <a:buClr>
                <a:schemeClr val="tx2"/>
              </a:buClr>
              <a:buSzPct val="100000"/>
              <a:buFont typeface="Calibri Light" panose="020F0302020204030204" pitchFamily="34" charset="0"/>
              <a:buChar char="●"/>
              <a:defRPr sz="1350">
                <a:solidFill>
                  <a:schemeClr val="tx1"/>
                </a:solidFill>
              </a:defRPr>
            </a:lvl1pPr>
            <a:lvl2pPr marL="385763" indent="-128588">
              <a:lnSpc>
                <a:spcPct val="100000"/>
              </a:lnSpc>
              <a:spcBef>
                <a:spcPts val="506"/>
              </a:spcBef>
              <a:buClr>
                <a:schemeClr val="tx2"/>
              </a:buClr>
              <a:buSzPct val="100000"/>
              <a:buFont typeface="Arial" panose="020B0604020202020204" pitchFamily="34" charset="0"/>
              <a:buChar char="–"/>
              <a:defRPr sz="1125">
                <a:solidFill>
                  <a:schemeClr val="tx1"/>
                </a:solidFill>
              </a:defRPr>
            </a:lvl2pPr>
            <a:lvl3pPr marL="642938" indent="-128588">
              <a:lnSpc>
                <a:spcPct val="100000"/>
              </a:lnSpc>
              <a:spcBef>
                <a:spcPts val="338"/>
              </a:spcBef>
              <a:buClr>
                <a:schemeClr val="tx2"/>
              </a:buClr>
              <a:buSzPct val="100000"/>
              <a:buFont typeface="Arial" panose="020B0604020202020204" pitchFamily="34" charset="0"/>
              <a:buChar char="–"/>
              <a:defRPr sz="1013">
                <a:solidFill>
                  <a:schemeClr val="tx1"/>
                </a:solidFill>
              </a:defRPr>
            </a:lvl3pPr>
            <a:lvl4pPr marL="900113" indent="-128588">
              <a:lnSpc>
                <a:spcPct val="100000"/>
              </a:lnSpc>
              <a:spcBef>
                <a:spcPts val="169"/>
              </a:spcBef>
              <a:buClr>
                <a:schemeClr val="tx2"/>
              </a:buClr>
              <a:buSzPct val="100000"/>
              <a:buFont typeface="Arial" panose="020B0604020202020204" pitchFamily="34" charset="0"/>
              <a:buChar char="–"/>
              <a:defRPr sz="900">
                <a:solidFill>
                  <a:schemeClr val="tx1"/>
                </a:solidFill>
              </a:defRPr>
            </a:lvl4pPr>
            <a:lvl5pPr marL="1157288" indent="-128588">
              <a:lnSpc>
                <a:spcPct val="100000"/>
              </a:lnSpc>
              <a:spcBef>
                <a:spcPts val="0"/>
              </a:spcBef>
              <a:buClr>
                <a:schemeClr val="tx2"/>
              </a:buClr>
              <a:buSzPct val="100000"/>
              <a:buFont typeface="Arial" panose="020B0604020202020204" pitchFamily="34" charset="0"/>
              <a:buChar char="–"/>
              <a:defRPr sz="675">
                <a:solidFill>
                  <a:schemeClr val="tx1"/>
                </a:solidFill>
              </a:defRPr>
            </a:lvl5pPr>
          </a:lstStyle>
          <a:p>
            <a:pPr lvl="0"/>
            <a:r>
              <a:rPr lang="nb-NO" noProof="0"/>
              <a:t>Klikk for å redigere tekststiler i malen</a:t>
            </a:r>
          </a:p>
          <a:p>
            <a:pPr lvl="1"/>
            <a:r>
              <a:rPr lang="nb-NO" noProof="0"/>
              <a:t>Andre nivå</a:t>
            </a:r>
          </a:p>
          <a:p>
            <a:pPr lvl="2"/>
            <a:r>
              <a:rPr lang="nb-NO" noProof="0"/>
              <a:t>Tredje nivå</a:t>
            </a:r>
          </a:p>
          <a:p>
            <a:pPr lvl="3"/>
            <a:r>
              <a:rPr lang="nb-NO" noProof="0"/>
              <a:t>Fjerde nivå</a:t>
            </a:r>
          </a:p>
          <a:p>
            <a:pPr lvl="4"/>
            <a:r>
              <a:rPr lang="nb-NO" noProof="0"/>
              <a:t>Femte nivå</a:t>
            </a:r>
            <a:endParaRPr lang="en-US" noProof="0"/>
          </a:p>
        </p:txBody>
      </p:sp>
    </p:spTree>
    <p:extLst>
      <p:ext uri="{BB962C8B-B14F-4D97-AF65-F5344CB8AC3E}">
        <p14:creationId xmlns:p14="http://schemas.microsoft.com/office/powerpoint/2010/main" val="235056919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5223" y="436551"/>
            <a:ext cx="7934156" cy="539634"/>
          </a:xfrm>
        </p:spPr>
        <p:txBody>
          <a:bodyPr anchor="t">
            <a:noAutofit/>
          </a:bodyPr>
          <a:lstStyle>
            <a:lvl1pPr>
              <a:defRPr sz="1575" b="1" baseline="0">
                <a:solidFill>
                  <a:schemeClr val="accent1"/>
                </a:solidFill>
                <a:latin typeface="+mj-lt"/>
              </a:defRPr>
            </a:lvl1pPr>
          </a:lstStyle>
          <a:p>
            <a:r>
              <a:rPr lang="en-US" noProof="0"/>
              <a:t>Click to edit </a:t>
            </a:r>
            <a:r>
              <a:rPr lang="pl-PL" noProof="0"/>
              <a:t>agenda </a:t>
            </a:r>
            <a:r>
              <a:rPr lang="en-US" noProof="0"/>
              <a:t>title</a:t>
            </a:r>
          </a:p>
        </p:txBody>
      </p:sp>
      <p:sp>
        <p:nvSpPr>
          <p:cNvPr id="14" name="Text Placeholder 13">
            <a:extLst>
              <a:ext uri="{FF2B5EF4-FFF2-40B4-BE49-F238E27FC236}">
                <a16:creationId xmlns:a16="http://schemas.microsoft.com/office/drawing/2014/main" id="{D79C9070-9367-4352-BF94-81B580E60479}"/>
              </a:ext>
            </a:extLst>
          </p:cNvPr>
          <p:cNvSpPr>
            <a:spLocks noGrp="1"/>
          </p:cNvSpPr>
          <p:nvPr>
            <p:ph type="body" sz="quarter" idx="11" hasCustomPrompt="1"/>
          </p:nvPr>
        </p:nvSpPr>
        <p:spPr>
          <a:xfrm>
            <a:off x="571360" y="976185"/>
            <a:ext cx="7638019" cy="5053912"/>
          </a:xfrm>
        </p:spPr>
        <p:txBody>
          <a:bodyPr anchor="ctr">
            <a:noAutofit/>
          </a:bodyPr>
          <a:lstStyle>
            <a:lvl1pPr marL="257175" marR="0" indent="-257175" algn="l" defTabSz="514350" rtl="0" eaLnBrk="1" fontAlgn="auto" latinLnBrk="0" hangingPunct="1">
              <a:lnSpc>
                <a:spcPct val="100000"/>
              </a:lnSpc>
              <a:spcBef>
                <a:spcPts val="675"/>
              </a:spcBef>
              <a:spcAft>
                <a:spcPts val="0"/>
              </a:spcAft>
              <a:buClr>
                <a:schemeClr val="tx2"/>
              </a:buClr>
              <a:buSzPct val="120000"/>
              <a:buFont typeface="+mj-lt"/>
              <a:buAutoNum type="arabicPeriod"/>
              <a:tabLst/>
              <a:defRPr lang="pl-PL" sz="1125">
                <a:solidFill>
                  <a:schemeClr val="tx1"/>
                </a:solidFill>
              </a:defRPr>
            </a:lvl1pPr>
            <a:lvl2pPr>
              <a:buClr>
                <a:schemeClr val="tx2"/>
              </a:buClr>
              <a:defRPr sz="1013" baseline="0"/>
            </a:lvl2pPr>
          </a:lstStyle>
          <a:p>
            <a:pPr marL="192881" marR="0" lvl="0" indent="-192881" algn="l" defTabSz="514350" rtl="0" eaLnBrk="1" fontAlgn="auto" latinLnBrk="0" hangingPunct="1">
              <a:lnSpc>
                <a:spcPct val="100000"/>
              </a:lnSpc>
              <a:spcBef>
                <a:spcPts val="0"/>
              </a:spcBef>
              <a:spcAft>
                <a:spcPts val="0"/>
              </a:spcAft>
              <a:buClrTx/>
              <a:buSzTx/>
              <a:tabLst/>
              <a:defRPr/>
            </a:pPr>
            <a:r>
              <a:rPr lang="en-US" sz="1350">
                <a:solidFill>
                  <a:schemeClr val="tx1"/>
                </a:solidFill>
                <a:ea typeface="+mn-ea"/>
                <a:cs typeface="+mn-cs"/>
              </a:rPr>
              <a:t>Chapter title and slide number</a:t>
            </a:r>
            <a:endParaRPr lang="pl-PL" sz="1350">
              <a:solidFill>
                <a:schemeClr val="tx1"/>
              </a:solidFill>
              <a:ea typeface="+mn-ea"/>
              <a:cs typeface="+mn-cs"/>
            </a:endParaRPr>
          </a:p>
          <a:p>
            <a:pPr marL="321469" marR="0" lvl="1" indent="-192881" algn="l" defTabSz="514350" rtl="0" eaLnBrk="1" fontAlgn="auto" latinLnBrk="0" hangingPunct="1">
              <a:lnSpc>
                <a:spcPct val="100000"/>
              </a:lnSpc>
              <a:spcBef>
                <a:spcPts val="0"/>
              </a:spcBef>
              <a:spcAft>
                <a:spcPts val="0"/>
              </a:spcAft>
              <a:buClrTx/>
              <a:buSzTx/>
              <a:tabLst/>
              <a:defRPr/>
            </a:pPr>
            <a:r>
              <a:rPr lang="en-US" sz="1350">
                <a:solidFill>
                  <a:schemeClr val="tx1"/>
                </a:solidFill>
                <a:ea typeface="+mn-ea"/>
                <a:cs typeface="+mn-cs"/>
              </a:rPr>
              <a:t>Chapter title and slide number</a:t>
            </a:r>
          </a:p>
          <a:p>
            <a:pPr marL="192881" marR="0" lvl="0" indent="-192881" algn="l" defTabSz="514350" rtl="0" eaLnBrk="1" fontAlgn="auto" latinLnBrk="0" hangingPunct="1">
              <a:lnSpc>
                <a:spcPct val="100000"/>
              </a:lnSpc>
              <a:spcBef>
                <a:spcPts val="0"/>
              </a:spcBef>
              <a:spcAft>
                <a:spcPts val="0"/>
              </a:spcAft>
              <a:buClrTx/>
              <a:buSzTx/>
              <a:tabLst/>
              <a:defRPr/>
            </a:pPr>
            <a:endParaRPr lang="pl-PL" sz="1350">
              <a:solidFill>
                <a:schemeClr val="tx1"/>
              </a:solidFill>
              <a:ea typeface="+mn-ea"/>
              <a:cs typeface="+mn-cs"/>
            </a:endParaRPr>
          </a:p>
        </p:txBody>
      </p:sp>
      <p:sp>
        <p:nvSpPr>
          <p:cNvPr id="15" name="Rectangle: Rounded Corners 14">
            <a:extLst>
              <a:ext uri="{FF2B5EF4-FFF2-40B4-BE49-F238E27FC236}">
                <a16:creationId xmlns:a16="http://schemas.microsoft.com/office/drawing/2014/main" id="{4BA8644D-51C9-459B-AFB0-EA4A7FEC60D1}"/>
              </a:ext>
            </a:extLst>
          </p:cNvPr>
          <p:cNvSpPr>
            <a:spLocks noChangeAspect="1"/>
          </p:cNvSpPr>
          <p:nvPr userDrawn="1"/>
        </p:nvSpPr>
        <p:spPr>
          <a:xfrm>
            <a:off x="422066" y="983633"/>
            <a:ext cx="353212" cy="5046464"/>
          </a:xfrm>
          <a:custGeom>
            <a:avLst/>
            <a:gdLst>
              <a:gd name="connsiteX0" fmla="*/ 0 w 1076582"/>
              <a:gd name="connsiteY0" fmla="*/ 364789 h 5115697"/>
              <a:gd name="connsiteX1" fmla="*/ 364789 w 1076582"/>
              <a:gd name="connsiteY1" fmla="*/ 0 h 5115697"/>
              <a:gd name="connsiteX2" fmla="*/ 711793 w 1076582"/>
              <a:gd name="connsiteY2" fmla="*/ 0 h 5115697"/>
              <a:gd name="connsiteX3" fmla="*/ 1076582 w 1076582"/>
              <a:gd name="connsiteY3" fmla="*/ 364789 h 5115697"/>
              <a:gd name="connsiteX4" fmla="*/ 1076582 w 1076582"/>
              <a:gd name="connsiteY4" fmla="*/ 4750908 h 5115697"/>
              <a:gd name="connsiteX5" fmla="*/ 711793 w 1076582"/>
              <a:gd name="connsiteY5" fmla="*/ 5115697 h 5115697"/>
              <a:gd name="connsiteX6" fmla="*/ 364789 w 1076582"/>
              <a:gd name="connsiteY6" fmla="*/ 5115697 h 5115697"/>
              <a:gd name="connsiteX7" fmla="*/ 0 w 1076582"/>
              <a:gd name="connsiteY7" fmla="*/ 4750908 h 5115697"/>
              <a:gd name="connsiteX8" fmla="*/ 0 w 1076582"/>
              <a:gd name="connsiteY8" fmla="*/ 364789 h 5115697"/>
              <a:gd name="connsiteX0" fmla="*/ 711793 w 1076582"/>
              <a:gd name="connsiteY0" fmla="*/ 0 h 5115697"/>
              <a:gd name="connsiteX1" fmla="*/ 1076582 w 1076582"/>
              <a:gd name="connsiteY1" fmla="*/ 364789 h 5115697"/>
              <a:gd name="connsiteX2" fmla="*/ 1076582 w 1076582"/>
              <a:gd name="connsiteY2" fmla="*/ 4750908 h 5115697"/>
              <a:gd name="connsiteX3" fmla="*/ 711793 w 1076582"/>
              <a:gd name="connsiteY3" fmla="*/ 5115697 h 5115697"/>
              <a:gd name="connsiteX4" fmla="*/ 364789 w 1076582"/>
              <a:gd name="connsiteY4" fmla="*/ 5115697 h 5115697"/>
              <a:gd name="connsiteX5" fmla="*/ 0 w 1076582"/>
              <a:gd name="connsiteY5" fmla="*/ 4750908 h 5115697"/>
              <a:gd name="connsiteX6" fmla="*/ 0 w 1076582"/>
              <a:gd name="connsiteY6" fmla="*/ 364789 h 5115697"/>
              <a:gd name="connsiteX7" fmla="*/ 364789 w 1076582"/>
              <a:gd name="connsiteY7" fmla="*/ 0 h 5115697"/>
              <a:gd name="connsiteX8" fmla="*/ 803233 w 1076582"/>
              <a:gd name="connsiteY8" fmla="*/ 91440 h 5115697"/>
              <a:gd name="connsiteX0" fmla="*/ 711793 w 1076582"/>
              <a:gd name="connsiteY0" fmla="*/ 0 h 5115697"/>
              <a:gd name="connsiteX1" fmla="*/ 1076582 w 1076582"/>
              <a:gd name="connsiteY1" fmla="*/ 364789 h 5115697"/>
              <a:gd name="connsiteX2" fmla="*/ 1076582 w 1076582"/>
              <a:gd name="connsiteY2" fmla="*/ 4750908 h 5115697"/>
              <a:gd name="connsiteX3" fmla="*/ 711793 w 1076582"/>
              <a:gd name="connsiteY3" fmla="*/ 5115697 h 5115697"/>
              <a:gd name="connsiteX4" fmla="*/ 364789 w 1076582"/>
              <a:gd name="connsiteY4" fmla="*/ 5115697 h 5115697"/>
              <a:gd name="connsiteX5" fmla="*/ 0 w 1076582"/>
              <a:gd name="connsiteY5" fmla="*/ 4750908 h 5115697"/>
              <a:gd name="connsiteX6" fmla="*/ 0 w 1076582"/>
              <a:gd name="connsiteY6" fmla="*/ 364789 h 5115697"/>
              <a:gd name="connsiteX7" fmla="*/ 364789 w 1076582"/>
              <a:gd name="connsiteY7" fmla="*/ 0 h 5115697"/>
              <a:gd name="connsiteX0" fmla="*/ 1076582 w 1076582"/>
              <a:gd name="connsiteY0" fmla="*/ 364789 h 5115697"/>
              <a:gd name="connsiteX1" fmla="*/ 1076582 w 1076582"/>
              <a:gd name="connsiteY1" fmla="*/ 4750908 h 5115697"/>
              <a:gd name="connsiteX2" fmla="*/ 711793 w 1076582"/>
              <a:gd name="connsiteY2" fmla="*/ 5115697 h 5115697"/>
              <a:gd name="connsiteX3" fmla="*/ 364789 w 1076582"/>
              <a:gd name="connsiteY3" fmla="*/ 5115697 h 5115697"/>
              <a:gd name="connsiteX4" fmla="*/ 0 w 1076582"/>
              <a:gd name="connsiteY4" fmla="*/ 4750908 h 5115697"/>
              <a:gd name="connsiteX5" fmla="*/ 0 w 1076582"/>
              <a:gd name="connsiteY5" fmla="*/ 364789 h 5115697"/>
              <a:gd name="connsiteX6" fmla="*/ 364789 w 1076582"/>
              <a:gd name="connsiteY6" fmla="*/ 0 h 5115697"/>
              <a:gd name="connsiteX0" fmla="*/ 1076582 w 1076582"/>
              <a:gd name="connsiteY0" fmla="*/ 4750908 h 5115697"/>
              <a:gd name="connsiteX1" fmla="*/ 711793 w 1076582"/>
              <a:gd name="connsiteY1" fmla="*/ 5115697 h 5115697"/>
              <a:gd name="connsiteX2" fmla="*/ 364789 w 1076582"/>
              <a:gd name="connsiteY2" fmla="*/ 5115697 h 5115697"/>
              <a:gd name="connsiteX3" fmla="*/ 0 w 1076582"/>
              <a:gd name="connsiteY3" fmla="*/ 4750908 h 5115697"/>
              <a:gd name="connsiteX4" fmla="*/ 0 w 1076582"/>
              <a:gd name="connsiteY4" fmla="*/ 364789 h 5115697"/>
              <a:gd name="connsiteX5" fmla="*/ 364789 w 1076582"/>
              <a:gd name="connsiteY5" fmla="*/ 0 h 5115697"/>
              <a:gd name="connsiteX0" fmla="*/ 711793 w 711793"/>
              <a:gd name="connsiteY0" fmla="*/ 5115697 h 5115697"/>
              <a:gd name="connsiteX1" fmla="*/ 364789 w 711793"/>
              <a:gd name="connsiteY1" fmla="*/ 5115697 h 5115697"/>
              <a:gd name="connsiteX2" fmla="*/ 0 w 711793"/>
              <a:gd name="connsiteY2" fmla="*/ 4750908 h 5115697"/>
              <a:gd name="connsiteX3" fmla="*/ 0 w 711793"/>
              <a:gd name="connsiteY3" fmla="*/ 364789 h 5115697"/>
              <a:gd name="connsiteX4" fmla="*/ 364789 w 711793"/>
              <a:gd name="connsiteY4" fmla="*/ 0 h 5115697"/>
              <a:gd name="connsiteX0" fmla="*/ 711793 w 711793"/>
              <a:gd name="connsiteY0" fmla="*/ 4750908 h 4750908"/>
              <a:gd name="connsiteX1" fmla="*/ 364789 w 711793"/>
              <a:gd name="connsiteY1" fmla="*/ 4750908 h 4750908"/>
              <a:gd name="connsiteX2" fmla="*/ 0 w 711793"/>
              <a:gd name="connsiteY2" fmla="*/ 4386119 h 4750908"/>
              <a:gd name="connsiteX3" fmla="*/ 0 w 711793"/>
              <a:gd name="connsiteY3" fmla="*/ 0 h 4750908"/>
              <a:gd name="connsiteX0" fmla="*/ 711793 w 711793"/>
              <a:gd name="connsiteY0" fmla="*/ 5177216 h 5177216"/>
              <a:gd name="connsiteX1" fmla="*/ 364789 w 711793"/>
              <a:gd name="connsiteY1" fmla="*/ 5177216 h 5177216"/>
              <a:gd name="connsiteX2" fmla="*/ 0 w 711793"/>
              <a:gd name="connsiteY2" fmla="*/ 4812427 h 5177216"/>
              <a:gd name="connsiteX3" fmla="*/ 0 w 711793"/>
              <a:gd name="connsiteY3" fmla="*/ 0 h 5177216"/>
              <a:gd name="connsiteX0" fmla="*/ 711793 w 711793"/>
              <a:gd name="connsiteY0" fmla="*/ 6900718 h 6900718"/>
              <a:gd name="connsiteX1" fmla="*/ 364789 w 711793"/>
              <a:gd name="connsiteY1" fmla="*/ 6900718 h 6900718"/>
              <a:gd name="connsiteX2" fmla="*/ 0 w 711793"/>
              <a:gd name="connsiteY2" fmla="*/ 6535929 h 6900718"/>
              <a:gd name="connsiteX3" fmla="*/ 0 w 711793"/>
              <a:gd name="connsiteY3" fmla="*/ 0 h 6900718"/>
            </a:gdLst>
            <a:ahLst/>
            <a:cxnLst>
              <a:cxn ang="0">
                <a:pos x="connsiteX0" y="connsiteY0"/>
              </a:cxn>
              <a:cxn ang="0">
                <a:pos x="connsiteX1" y="connsiteY1"/>
              </a:cxn>
              <a:cxn ang="0">
                <a:pos x="connsiteX2" y="connsiteY2"/>
              </a:cxn>
              <a:cxn ang="0">
                <a:pos x="connsiteX3" y="connsiteY3"/>
              </a:cxn>
            </a:cxnLst>
            <a:rect l="l" t="t" r="r" b="b"/>
            <a:pathLst>
              <a:path w="711793" h="6900718">
                <a:moveTo>
                  <a:pt x="711793" y="6900718"/>
                </a:moveTo>
                <a:lnTo>
                  <a:pt x="364789" y="6900718"/>
                </a:lnTo>
                <a:cubicBezTo>
                  <a:pt x="163322" y="6900718"/>
                  <a:pt x="0" y="6737396"/>
                  <a:pt x="0" y="6535929"/>
                </a:cubicBezTo>
                <a:lnTo>
                  <a:pt x="0" y="0"/>
                </a:ln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extLst>
      <p:ext uri="{BB962C8B-B14F-4D97-AF65-F5344CB8AC3E}">
        <p14:creationId xmlns:p14="http://schemas.microsoft.com/office/powerpoint/2010/main" val="226643091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Section title - Option 1">
    <p:bg>
      <p:bgPr>
        <a:solidFill>
          <a:srgbClr val="EEE9E5"/>
        </a:solidFill>
        <a:effectLst/>
      </p:bgPr>
    </p:bg>
    <p:spTree>
      <p:nvGrpSpPr>
        <p:cNvPr id="1" name=""/>
        <p:cNvGrpSpPr/>
        <p:nvPr/>
      </p:nvGrpSpPr>
      <p:grpSpPr>
        <a:xfrm>
          <a:off x="0" y="0"/>
          <a:ext cx="0" cy="0"/>
          <a:chOff x="0" y="0"/>
          <a:chExt cx="0" cy="0"/>
        </a:xfrm>
      </p:grpSpPr>
      <p:sp>
        <p:nvSpPr>
          <p:cNvPr id="9" name="Freeform 9">
            <a:extLst>
              <a:ext uri="{FF2B5EF4-FFF2-40B4-BE49-F238E27FC236}">
                <a16:creationId xmlns:a16="http://schemas.microsoft.com/office/drawing/2014/main" id="{9C48FB8B-6408-486F-9895-831D02419F2F}"/>
              </a:ext>
            </a:extLst>
          </p:cNvPr>
          <p:cNvSpPr/>
          <p:nvPr userDrawn="1"/>
        </p:nvSpPr>
        <p:spPr>
          <a:xfrm rot="15121957">
            <a:off x="3915550" y="2642182"/>
            <a:ext cx="3228259" cy="8158898"/>
          </a:xfrm>
          <a:custGeom>
            <a:avLst/>
            <a:gdLst>
              <a:gd name="connsiteX0" fmla="*/ 2076199 w 2110210"/>
              <a:gd name="connsiteY0" fmla="*/ 7155914 h 7176779"/>
              <a:gd name="connsiteX1" fmla="*/ 2064874 w 2110210"/>
              <a:gd name="connsiteY1" fmla="*/ 7176779 h 7176779"/>
              <a:gd name="connsiteX2" fmla="*/ 0 w 2110210"/>
              <a:gd name="connsiteY2" fmla="*/ 6507160 h 7176779"/>
              <a:gd name="connsiteX3" fmla="*/ 2110210 w 2110210"/>
              <a:gd name="connsiteY3" fmla="*/ 0 h 7176779"/>
              <a:gd name="connsiteX4" fmla="*/ 2110210 w 2110210"/>
              <a:gd name="connsiteY4" fmla="*/ 6987453 h 7176779"/>
              <a:gd name="connsiteX5" fmla="*/ 2076199 w 2110210"/>
              <a:gd name="connsiteY5" fmla="*/ 7155914 h 7176779"/>
              <a:gd name="connsiteX0" fmla="*/ 2392012 w 2426023"/>
              <a:gd name="connsiteY0" fmla="*/ 7155914 h 7176779"/>
              <a:gd name="connsiteX1" fmla="*/ 2380687 w 2426023"/>
              <a:gd name="connsiteY1" fmla="*/ 7176779 h 7176779"/>
              <a:gd name="connsiteX2" fmla="*/ 0 w 2426023"/>
              <a:gd name="connsiteY2" fmla="*/ 6591438 h 7176779"/>
              <a:gd name="connsiteX3" fmla="*/ 2426023 w 2426023"/>
              <a:gd name="connsiteY3" fmla="*/ 0 h 7176779"/>
              <a:gd name="connsiteX4" fmla="*/ 2426023 w 2426023"/>
              <a:gd name="connsiteY4" fmla="*/ 6987453 h 7176779"/>
              <a:gd name="connsiteX5" fmla="*/ 2392012 w 2426023"/>
              <a:gd name="connsiteY5" fmla="*/ 7155914 h 7176779"/>
              <a:gd name="connsiteX0" fmla="*/ 2392012 w 2480791"/>
              <a:gd name="connsiteY0" fmla="*/ 6388461 h 6409326"/>
              <a:gd name="connsiteX1" fmla="*/ 2380687 w 2480791"/>
              <a:gd name="connsiteY1" fmla="*/ 6409326 h 6409326"/>
              <a:gd name="connsiteX2" fmla="*/ 0 w 2480791"/>
              <a:gd name="connsiteY2" fmla="*/ 5823985 h 6409326"/>
              <a:gd name="connsiteX3" fmla="*/ 2480791 w 2480791"/>
              <a:gd name="connsiteY3" fmla="*/ 0 h 6409326"/>
              <a:gd name="connsiteX4" fmla="*/ 2426023 w 2480791"/>
              <a:gd name="connsiteY4" fmla="*/ 6220000 h 6409326"/>
              <a:gd name="connsiteX5" fmla="*/ 2392012 w 2480791"/>
              <a:gd name="connsiteY5" fmla="*/ 6388461 h 6409326"/>
              <a:gd name="connsiteX0" fmla="*/ 2392012 w 2794058"/>
              <a:gd name="connsiteY0" fmla="*/ 7121230 h 7142095"/>
              <a:gd name="connsiteX1" fmla="*/ 2380687 w 2794058"/>
              <a:gd name="connsiteY1" fmla="*/ 7142095 h 7142095"/>
              <a:gd name="connsiteX2" fmla="*/ 0 w 2794058"/>
              <a:gd name="connsiteY2" fmla="*/ 6556754 h 7142095"/>
              <a:gd name="connsiteX3" fmla="*/ 2794058 w 2794058"/>
              <a:gd name="connsiteY3" fmla="*/ 0 h 7142095"/>
              <a:gd name="connsiteX4" fmla="*/ 2426023 w 2794058"/>
              <a:gd name="connsiteY4" fmla="*/ 6952769 h 7142095"/>
              <a:gd name="connsiteX5" fmla="*/ 2392012 w 2794058"/>
              <a:gd name="connsiteY5" fmla="*/ 7121230 h 7142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4058" h="7142095">
                <a:moveTo>
                  <a:pt x="2392012" y="7121230"/>
                </a:moveTo>
                <a:lnTo>
                  <a:pt x="2380687" y="7142095"/>
                </a:lnTo>
                <a:lnTo>
                  <a:pt x="0" y="6556754"/>
                </a:lnTo>
                <a:lnTo>
                  <a:pt x="2794058" y="0"/>
                </a:lnTo>
                <a:lnTo>
                  <a:pt x="2426023" y="6952769"/>
                </a:lnTo>
                <a:cubicBezTo>
                  <a:pt x="2426023" y="7012525"/>
                  <a:pt x="2413912" y="7069452"/>
                  <a:pt x="2392012" y="7121230"/>
                </a:cubicBezTo>
                <a:close/>
              </a:path>
            </a:pathLst>
          </a:custGeom>
          <a:gradFill flip="none" rotWithShape="1">
            <a:gsLst>
              <a:gs pos="0">
                <a:srgbClr val="EAE4DF"/>
              </a:gs>
              <a:gs pos="35000">
                <a:srgbClr val="00A3DB">
                  <a:alpha val="95000"/>
                </a:srgbClr>
              </a:gs>
              <a:gs pos="57000">
                <a:srgbClr val="4F1F59">
                  <a:alpha val="95000"/>
                </a:srgbClr>
              </a:gs>
              <a:gs pos="70000">
                <a:srgbClr val="121C4C">
                  <a:alpha val="95000"/>
                </a:srgbClr>
              </a:gs>
            </a:gsLst>
            <a:lin ang="648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sz="1013"/>
          </a:p>
        </p:txBody>
      </p:sp>
      <p:sp>
        <p:nvSpPr>
          <p:cNvPr id="11" name="Freeform 11">
            <a:extLst>
              <a:ext uri="{FF2B5EF4-FFF2-40B4-BE49-F238E27FC236}">
                <a16:creationId xmlns:a16="http://schemas.microsoft.com/office/drawing/2014/main" id="{E5E14BAB-DBAE-4A6F-BD83-B4CC2E6B098A}"/>
              </a:ext>
            </a:extLst>
          </p:cNvPr>
          <p:cNvSpPr/>
          <p:nvPr userDrawn="1"/>
        </p:nvSpPr>
        <p:spPr>
          <a:xfrm rot="17146979">
            <a:off x="1428432" y="4251986"/>
            <a:ext cx="1821161" cy="5110975"/>
          </a:xfrm>
          <a:custGeom>
            <a:avLst/>
            <a:gdLst>
              <a:gd name="connsiteX0" fmla="*/ 1354458 w 1363250"/>
              <a:gd name="connsiteY0" fmla="*/ 202581 h 5176369"/>
              <a:gd name="connsiteX1" fmla="*/ 1363250 w 1363250"/>
              <a:gd name="connsiteY1" fmla="*/ 289803 h 5176369"/>
              <a:gd name="connsiteX2" fmla="*/ 1363250 w 1363250"/>
              <a:gd name="connsiteY2" fmla="*/ 5176369 h 5176369"/>
              <a:gd name="connsiteX3" fmla="*/ 0 w 1363250"/>
              <a:gd name="connsiteY3" fmla="*/ 353279 h 5176369"/>
              <a:gd name="connsiteX4" fmla="*/ 1249877 w 1363250"/>
              <a:gd name="connsiteY4" fmla="*/ 0 h 5176369"/>
              <a:gd name="connsiteX5" fmla="*/ 1289337 w 1363250"/>
              <a:gd name="connsiteY5" fmla="*/ 47827 h 5176369"/>
              <a:gd name="connsiteX6" fmla="*/ 1354458 w 1363250"/>
              <a:gd name="connsiteY6" fmla="*/ 202581 h 5176369"/>
              <a:gd name="connsiteX0" fmla="*/ 1579945 w 1588737"/>
              <a:gd name="connsiteY0" fmla="*/ 202581 h 5176369"/>
              <a:gd name="connsiteX1" fmla="*/ 1588737 w 1588737"/>
              <a:gd name="connsiteY1" fmla="*/ 289803 h 5176369"/>
              <a:gd name="connsiteX2" fmla="*/ 1588737 w 1588737"/>
              <a:gd name="connsiteY2" fmla="*/ 5176369 h 5176369"/>
              <a:gd name="connsiteX3" fmla="*/ 0 w 1588737"/>
              <a:gd name="connsiteY3" fmla="*/ 312509 h 5176369"/>
              <a:gd name="connsiteX4" fmla="*/ 1475364 w 1588737"/>
              <a:gd name="connsiteY4" fmla="*/ 0 h 5176369"/>
              <a:gd name="connsiteX5" fmla="*/ 1514824 w 1588737"/>
              <a:gd name="connsiteY5" fmla="*/ 47827 h 5176369"/>
              <a:gd name="connsiteX6" fmla="*/ 1579945 w 1588737"/>
              <a:gd name="connsiteY6" fmla="*/ 202581 h 5176369"/>
              <a:gd name="connsiteX0" fmla="*/ 1579945 w 1821161"/>
              <a:gd name="connsiteY0" fmla="*/ 202581 h 5145812"/>
              <a:gd name="connsiteX1" fmla="*/ 1588737 w 1821161"/>
              <a:gd name="connsiteY1" fmla="*/ 289803 h 5145812"/>
              <a:gd name="connsiteX2" fmla="*/ 1821161 w 1821161"/>
              <a:gd name="connsiteY2" fmla="*/ 5145812 h 5145812"/>
              <a:gd name="connsiteX3" fmla="*/ 0 w 1821161"/>
              <a:gd name="connsiteY3" fmla="*/ 312509 h 5145812"/>
              <a:gd name="connsiteX4" fmla="*/ 1475364 w 1821161"/>
              <a:gd name="connsiteY4" fmla="*/ 0 h 5145812"/>
              <a:gd name="connsiteX5" fmla="*/ 1514824 w 1821161"/>
              <a:gd name="connsiteY5" fmla="*/ 47827 h 5145812"/>
              <a:gd name="connsiteX6" fmla="*/ 1579945 w 1821161"/>
              <a:gd name="connsiteY6" fmla="*/ 202581 h 514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1161" h="5145812">
                <a:moveTo>
                  <a:pt x="1579945" y="202581"/>
                </a:moveTo>
                <a:cubicBezTo>
                  <a:pt x="1585710" y="230755"/>
                  <a:pt x="1588737" y="259926"/>
                  <a:pt x="1588737" y="289803"/>
                </a:cubicBezTo>
                <a:lnTo>
                  <a:pt x="1821161" y="5145812"/>
                </a:lnTo>
                <a:lnTo>
                  <a:pt x="0" y="312509"/>
                </a:lnTo>
                <a:lnTo>
                  <a:pt x="1475364" y="0"/>
                </a:lnTo>
                <a:lnTo>
                  <a:pt x="1514824" y="47827"/>
                </a:lnTo>
                <a:cubicBezTo>
                  <a:pt x="1545934" y="93876"/>
                  <a:pt x="1568415" y="146234"/>
                  <a:pt x="1579945" y="202581"/>
                </a:cubicBezTo>
                <a:close/>
              </a:path>
            </a:pathLst>
          </a:custGeom>
          <a:gradFill flip="none" rotWithShape="1">
            <a:gsLst>
              <a:gs pos="40000">
                <a:srgbClr val="00A3DB">
                  <a:alpha val="35000"/>
                </a:srgbClr>
              </a:gs>
              <a:gs pos="73000">
                <a:srgbClr val="121C4C">
                  <a:alpha val="70000"/>
                </a:srgbClr>
              </a:gs>
            </a:gsLst>
            <a:lin ang="45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sz="1013"/>
          </a:p>
        </p:txBody>
      </p:sp>
      <p:sp>
        <p:nvSpPr>
          <p:cNvPr id="2" name="Title 1"/>
          <p:cNvSpPr>
            <a:spLocks noGrp="1"/>
          </p:cNvSpPr>
          <p:nvPr>
            <p:ph type="ctrTitle" hasCustomPrompt="1"/>
          </p:nvPr>
        </p:nvSpPr>
        <p:spPr>
          <a:xfrm>
            <a:off x="379828" y="753762"/>
            <a:ext cx="7772400" cy="2248930"/>
          </a:xfrm>
        </p:spPr>
        <p:txBody>
          <a:bodyPr anchor="t">
            <a:noAutofit/>
          </a:bodyPr>
          <a:lstStyle>
            <a:lvl1pPr algn="l">
              <a:defRPr sz="2025" b="1" spc="0" baseline="0">
                <a:solidFill>
                  <a:schemeClr val="tx2"/>
                </a:solidFill>
                <a:latin typeface="+mj-lt"/>
              </a:defRPr>
            </a:lvl1pPr>
          </a:lstStyle>
          <a:p>
            <a:r>
              <a:rPr lang="pl-PL" noProof="0" err="1"/>
              <a:t>Section</a:t>
            </a:r>
            <a:r>
              <a:rPr lang="pl-PL" noProof="0"/>
              <a:t> </a:t>
            </a:r>
            <a:r>
              <a:rPr lang="pl-PL" noProof="0" err="1"/>
              <a:t>title</a:t>
            </a:r>
            <a:r>
              <a:rPr lang="pl-PL" noProof="0"/>
              <a:t> - </a:t>
            </a:r>
            <a:r>
              <a:rPr lang="en-US" noProof="0"/>
              <a:t>click to edit</a:t>
            </a:r>
          </a:p>
        </p:txBody>
      </p:sp>
      <p:cxnSp>
        <p:nvCxnSpPr>
          <p:cNvPr id="8" name="Straight Connector 7">
            <a:extLst>
              <a:ext uri="{FF2B5EF4-FFF2-40B4-BE49-F238E27FC236}">
                <a16:creationId xmlns:a16="http://schemas.microsoft.com/office/drawing/2014/main" id="{080589E2-894A-4DB5-B375-31CBD1333F58}"/>
              </a:ext>
            </a:extLst>
          </p:cNvPr>
          <p:cNvCxnSpPr>
            <a:cxnSpLocks/>
          </p:cNvCxnSpPr>
          <p:nvPr userDrawn="1"/>
        </p:nvCxnSpPr>
        <p:spPr>
          <a:xfrm>
            <a:off x="379829" y="642552"/>
            <a:ext cx="8345659"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Rectangle 6"/>
          <p:cNvSpPr/>
          <p:nvPr userDrawn="1"/>
        </p:nvSpPr>
        <p:spPr>
          <a:xfrm>
            <a:off x="145869" y="6525972"/>
            <a:ext cx="899605" cy="178960"/>
          </a:xfrm>
          <a:prstGeom prst="rect">
            <a:avLst/>
          </a:prstGeom>
        </p:spPr>
        <p:txBody>
          <a:bodyPr wrap="none">
            <a:spAutoFit/>
          </a:bodyPr>
          <a:lstStyle/>
          <a:p>
            <a:pPr algn="l"/>
            <a:r>
              <a:rPr lang="en-US" sz="563" noProof="0">
                <a:solidFill>
                  <a:schemeClr val="bg1"/>
                </a:solidFill>
              </a:rPr>
              <a:t>Company Confidential</a:t>
            </a:r>
          </a:p>
        </p:txBody>
      </p:sp>
    </p:spTree>
    <p:extLst>
      <p:ext uri="{BB962C8B-B14F-4D97-AF65-F5344CB8AC3E}">
        <p14:creationId xmlns:p14="http://schemas.microsoft.com/office/powerpoint/2010/main" val="415769970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 preserve="1">
  <p:cSld name="Section Title - Option 2">
    <p:bg>
      <p:bgPr>
        <a:solidFill>
          <a:srgbClr val="EEE9E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3682317"/>
            <a:ext cx="7772400" cy="2217031"/>
          </a:xfrm>
        </p:spPr>
        <p:txBody>
          <a:bodyPr anchor="t">
            <a:noAutofit/>
          </a:bodyPr>
          <a:lstStyle>
            <a:lvl1pPr algn="l">
              <a:defRPr sz="2250" b="1" spc="0" baseline="0">
                <a:solidFill>
                  <a:schemeClr val="tx2"/>
                </a:solidFill>
                <a:latin typeface="+mj-lt"/>
              </a:defRPr>
            </a:lvl1pPr>
          </a:lstStyle>
          <a:p>
            <a:r>
              <a:rPr lang="en-US" noProof="0"/>
              <a:t>Section title</a:t>
            </a:r>
          </a:p>
        </p:txBody>
      </p:sp>
      <p:sp>
        <p:nvSpPr>
          <p:cNvPr id="3" name="Subtitle 2"/>
          <p:cNvSpPr>
            <a:spLocks noGrp="1"/>
          </p:cNvSpPr>
          <p:nvPr>
            <p:ph type="subTitle" idx="1" hasCustomPrompt="1"/>
          </p:nvPr>
        </p:nvSpPr>
        <p:spPr>
          <a:xfrm>
            <a:off x="685800" y="2684219"/>
            <a:ext cx="7772400" cy="842676"/>
          </a:xfrm>
        </p:spPr>
        <p:txBody>
          <a:bodyPr anchor="b">
            <a:normAutofit/>
          </a:bodyPr>
          <a:lstStyle>
            <a:lvl1pPr marL="0" indent="0" algn="l">
              <a:buNone/>
              <a:defRPr sz="1125" baseline="0">
                <a:solidFill>
                  <a:schemeClr val="accent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pl-PL" noProof="0" err="1"/>
              <a:t>Chapter</a:t>
            </a:r>
            <a:r>
              <a:rPr lang="en-US" noProof="0"/>
              <a:t> </a:t>
            </a:r>
            <a:r>
              <a:rPr lang="pl-PL" noProof="0" err="1"/>
              <a:t>number</a:t>
            </a:r>
            <a:r>
              <a:rPr lang="pl-PL" noProof="0"/>
              <a:t> and </a:t>
            </a:r>
            <a:r>
              <a:rPr lang="pl-PL" noProof="0" err="1"/>
              <a:t>name</a:t>
            </a:r>
            <a:endParaRPr lang="en-US" noProof="0"/>
          </a:p>
        </p:txBody>
      </p:sp>
      <p:cxnSp>
        <p:nvCxnSpPr>
          <p:cNvPr id="5" name="Straight Connector 4">
            <a:extLst>
              <a:ext uri="{FF2B5EF4-FFF2-40B4-BE49-F238E27FC236}">
                <a16:creationId xmlns:a16="http://schemas.microsoft.com/office/drawing/2014/main" id="{51596F1A-7C74-4596-9959-FB0F998ABC01}"/>
              </a:ext>
            </a:extLst>
          </p:cNvPr>
          <p:cNvCxnSpPr>
            <a:cxnSpLocks/>
          </p:cNvCxnSpPr>
          <p:nvPr userDrawn="1"/>
        </p:nvCxnSpPr>
        <p:spPr>
          <a:xfrm>
            <a:off x="685800" y="3601995"/>
            <a:ext cx="77724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reeform 9">
            <a:extLst>
              <a:ext uri="{FF2B5EF4-FFF2-40B4-BE49-F238E27FC236}">
                <a16:creationId xmlns:a16="http://schemas.microsoft.com/office/drawing/2014/main" id="{0C11ECC2-F3D1-4091-ABC1-DC1EBD6CC0A1}"/>
              </a:ext>
            </a:extLst>
          </p:cNvPr>
          <p:cNvSpPr/>
          <p:nvPr userDrawn="1"/>
        </p:nvSpPr>
        <p:spPr>
          <a:xfrm rot="4321957">
            <a:off x="2003139" y="-3944736"/>
            <a:ext cx="3228259" cy="8158898"/>
          </a:xfrm>
          <a:custGeom>
            <a:avLst/>
            <a:gdLst>
              <a:gd name="connsiteX0" fmla="*/ 2076199 w 2110210"/>
              <a:gd name="connsiteY0" fmla="*/ 7155914 h 7176779"/>
              <a:gd name="connsiteX1" fmla="*/ 2064874 w 2110210"/>
              <a:gd name="connsiteY1" fmla="*/ 7176779 h 7176779"/>
              <a:gd name="connsiteX2" fmla="*/ 0 w 2110210"/>
              <a:gd name="connsiteY2" fmla="*/ 6507160 h 7176779"/>
              <a:gd name="connsiteX3" fmla="*/ 2110210 w 2110210"/>
              <a:gd name="connsiteY3" fmla="*/ 0 h 7176779"/>
              <a:gd name="connsiteX4" fmla="*/ 2110210 w 2110210"/>
              <a:gd name="connsiteY4" fmla="*/ 6987453 h 7176779"/>
              <a:gd name="connsiteX5" fmla="*/ 2076199 w 2110210"/>
              <a:gd name="connsiteY5" fmla="*/ 7155914 h 7176779"/>
              <a:gd name="connsiteX0" fmla="*/ 2392012 w 2426023"/>
              <a:gd name="connsiteY0" fmla="*/ 7155914 h 7176779"/>
              <a:gd name="connsiteX1" fmla="*/ 2380687 w 2426023"/>
              <a:gd name="connsiteY1" fmla="*/ 7176779 h 7176779"/>
              <a:gd name="connsiteX2" fmla="*/ 0 w 2426023"/>
              <a:gd name="connsiteY2" fmla="*/ 6591438 h 7176779"/>
              <a:gd name="connsiteX3" fmla="*/ 2426023 w 2426023"/>
              <a:gd name="connsiteY3" fmla="*/ 0 h 7176779"/>
              <a:gd name="connsiteX4" fmla="*/ 2426023 w 2426023"/>
              <a:gd name="connsiteY4" fmla="*/ 6987453 h 7176779"/>
              <a:gd name="connsiteX5" fmla="*/ 2392012 w 2426023"/>
              <a:gd name="connsiteY5" fmla="*/ 7155914 h 7176779"/>
              <a:gd name="connsiteX0" fmla="*/ 2392012 w 2480791"/>
              <a:gd name="connsiteY0" fmla="*/ 6388461 h 6409326"/>
              <a:gd name="connsiteX1" fmla="*/ 2380687 w 2480791"/>
              <a:gd name="connsiteY1" fmla="*/ 6409326 h 6409326"/>
              <a:gd name="connsiteX2" fmla="*/ 0 w 2480791"/>
              <a:gd name="connsiteY2" fmla="*/ 5823985 h 6409326"/>
              <a:gd name="connsiteX3" fmla="*/ 2480791 w 2480791"/>
              <a:gd name="connsiteY3" fmla="*/ 0 h 6409326"/>
              <a:gd name="connsiteX4" fmla="*/ 2426023 w 2480791"/>
              <a:gd name="connsiteY4" fmla="*/ 6220000 h 6409326"/>
              <a:gd name="connsiteX5" fmla="*/ 2392012 w 2480791"/>
              <a:gd name="connsiteY5" fmla="*/ 6388461 h 6409326"/>
              <a:gd name="connsiteX0" fmla="*/ 2392012 w 2794058"/>
              <a:gd name="connsiteY0" fmla="*/ 7121230 h 7142095"/>
              <a:gd name="connsiteX1" fmla="*/ 2380687 w 2794058"/>
              <a:gd name="connsiteY1" fmla="*/ 7142095 h 7142095"/>
              <a:gd name="connsiteX2" fmla="*/ 0 w 2794058"/>
              <a:gd name="connsiteY2" fmla="*/ 6556754 h 7142095"/>
              <a:gd name="connsiteX3" fmla="*/ 2794058 w 2794058"/>
              <a:gd name="connsiteY3" fmla="*/ 0 h 7142095"/>
              <a:gd name="connsiteX4" fmla="*/ 2426023 w 2794058"/>
              <a:gd name="connsiteY4" fmla="*/ 6952769 h 7142095"/>
              <a:gd name="connsiteX5" fmla="*/ 2392012 w 2794058"/>
              <a:gd name="connsiteY5" fmla="*/ 7121230 h 7142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4058" h="7142095">
                <a:moveTo>
                  <a:pt x="2392012" y="7121230"/>
                </a:moveTo>
                <a:lnTo>
                  <a:pt x="2380687" y="7142095"/>
                </a:lnTo>
                <a:lnTo>
                  <a:pt x="0" y="6556754"/>
                </a:lnTo>
                <a:lnTo>
                  <a:pt x="2794058" y="0"/>
                </a:lnTo>
                <a:lnTo>
                  <a:pt x="2426023" y="6952769"/>
                </a:lnTo>
                <a:cubicBezTo>
                  <a:pt x="2426023" y="7012525"/>
                  <a:pt x="2413912" y="7069452"/>
                  <a:pt x="2392012" y="7121230"/>
                </a:cubicBezTo>
                <a:close/>
              </a:path>
            </a:pathLst>
          </a:custGeom>
          <a:gradFill flip="none" rotWithShape="1">
            <a:gsLst>
              <a:gs pos="0">
                <a:srgbClr val="EAE4DF"/>
              </a:gs>
              <a:gs pos="35000">
                <a:srgbClr val="00A3DB">
                  <a:alpha val="95000"/>
                </a:srgbClr>
              </a:gs>
              <a:gs pos="57000">
                <a:srgbClr val="4F1F59">
                  <a:alpha val="95000"/>
                </a:srgbClr>
              </a:gs>
              <a:gs pos="70000">
                <a:srgbClr val="121C4C">
                  <a:alpha val="95000"/>
                </a:srgbClr>
              </a:gs>
            </a:gsLst>
            <a:lin ang="648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sz="1013"/>
          </a:p>
        </p:txBody>
      </p:sp>
      <p:sp>
        <p:nvSpPr>
          <p:cNvPr id="10" name="Freeform 11">
            <a:extLst>
              <a:ext uri="{FF2B5EF4-FFF2-40B4-BE49-F238E27FC236}">
                <a16:creationId xmlns:a16="http://schemas.microsoft.com/office/drawing/2014/main" id="{02DC58D7-18B8-48D4-B571-96F619F18E0C}"/>
              </a:ext>
            </a:extLst>
          </p:cNvPr>
          <p:cNvSpPr/>
          <p:nvPr userDrawn="1"/>
        </p:nvSpPr>
        <p:spPr>
          <a:xfrm rot="6346979">
            <a:off x="5897354" y="-2506616"/>
            <a:ext cx="1821161" cy="5110975"/>
          </a:xfrm>
          <a:custGeom>
            <a:avLst/>
            <a:gdLst>
              <a:gd name="connsiteX0" fmla="*/ 1354458 w 1363250"/>
              <a:gd name="connsiteY0" fmla="*/ 202581 h 5176369"/>
              <a:gd name="connsiteX1" fmla="*/ 1363250 w 1363250"/>
              <a:gd name="connsiteY1" fmla="*/ 289803 h 5176369"/>
              <a:gd name="connsiteX2" fmla="*/ 1363250 w 1363250"/>
              <a:gd name="connsiteY2" fmla="*/ 5176369 h 5176369"/>
              <a:gd name="connsiteX3" fmla="*/ 0 w 1363250"/>
              <a:gd name="connsiteY3" fmla="*/ 353279 h 5176369"/>
              <a:gd name="connsiteX4" fmla="*/ 1249877 w 1363250"/>
              <a:gd name="connsiteY4" fmla="*/ 0 h 5176369"/>
              <a:gd name="connsiteX5" fmla="*/ 1289337 w 1363250"/>
              <a:gd name="connsiteY5" fmla="*/ 47827 h 5176369"/>
              <a:gd name="connsiteX6" fmla="*/ 1354458 w 1363250"/>
              <a:gd name="connsiteY6" fmla="*/ 202581 h 5176369"/>
              <a:gd name="connsiteX0" fmla="*/ 1579945 w 1588737"/>
              <a:gd name="connsiteY0" fmla="*/ 202581 h 5176369"/>
              <a:gd name="connsiteX1" fmla="*/ 1588737 w 1588737"/>
              <a:gd name="connsiteY1" fmla="*/ 289803 h 5176369"/>
              <a:gd name="connsiteX2" fmla="*/ 1588737 w 1588737"/>
              <a:gd name="connsiteY2" fmla="*/ 5176369 h 5176369"/>
              <a:gd name="connsiteX3" fmla="*/ 0 w 1588737"/>
              <a:gd name="connsiteY3" fmla="*/ 312509 h 5176369"/>
              <a:gd name="connsiteX4" fmla="*/ 1475364 w 1588737"/>
              <a:gd name="connsiteY4" fmla="*/ 0 h 5176369"/>
              <a:gd name="connsiteX5" fmla="*/ 1514824 w 1588737"/>
              <a:gd name="connsiteY5" fmla="*/ 47827 h 5176369"/>
              <a:gd name="connsiteX6" fmla="*/ 1579945 w 1588737"/>
              <a:gd name="connsiteY6" fmla="*/ 202581 h 5176369"/>
              <a:gd name="connsiteX0" fmla="*/ 1579945 w 1821161"/>
              <a:gd name="connsiteY0" fmla="*/ 202581 h 5145812"/>
              <a:gd name="connsiteX1" fmla="*/ 1588737 w 1821161"/>
              <a:gd name="connsiteY1" fmla="*/ 289803 h 5145812"/>
              <a:gd name="connsiteX2" fmla="*/ 1821161 w 1821161"/>
              <a:gd name="connsiteY2" fmla="*/ 5145812 h 5145812"/>
              <a:gd name="connsiteX3" fmla="*/ 0 w 1821161"/>
              <a:gd name="connsiteY3" fmla="*/ 312509 h 5145812"/>
              <a:gd name="connsiteX4" fmla="*/ 1475364 w 1821161"/>
              <a:gd name="connsiteY4" fmla="*/ 0 h 5145812"/>
              <a:gd name="connsiteX5" fmla="*/ 1514824 w 1821161"/>
              <a:gd name="connsiteY5" fmla="*/ 47827 h 5145812"/>
              <a:gd name="connsiteX6" fmla="*/ 1579945 w 1821161"/>
              <a:gd name="connsiteY6" fmla="*/ 202581 h 514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1161" h="5145812">
                <a:moveTo>
                  <a:pt x="1579945" y="202581"/>
                </a:moveTo>
                <a:cubicBezTo>
                  <a:pt x="1585710" y="230755"/>
                  <a:pt x="1588737" y="259926"/>
                  <a:pt x="1588737" y="289803"/>
                </a:cubicBezTo>
                <a:lnTo>
                  <a:pt x="1821161" y="5145812"/>
                </a:lnTo>
                <a:lnTo>
                  <a:pt x="0" y="312509"/>
                </a:lnTo>
                <a:lnTo>
                  <a:pt x="1475364" y="0"/>
                </a:lnTo>
                <a:lnTo>
                  <a:pt x="1514824" y="47827"/>
                </a:lnTo>
                <a:cubicBezTo>
                  <a:pt x="1545934" y="93876"/>
                  <a:pt x="1568415" y="146234"/>
                  <a:pt x="1579945" y="202581"/>
                </a:cubicBezTo>
                <a:close/>
              </a:path>
            </a:pathLst>
          </a:custGeom>
          <a:gradFill flip="none" rotWithShape="1">
            <a:gsLst>
              <a:gs pos="40000">
                <a:srgbClr val="00A3DB">
                  <a:alpha val="35000"/>
                </a:srgbClr>
              </a:gs>
              <a:gs pos="73000">
                <a:srgbClr val="121C4C">
                  <a:alpha val="70000"/>
                </a:srgbClr>
              </a:gs>
            </a:gsLst>
            <a:lin ang="45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sz="1013"/>
          </a:p>
        </p:txBody>
      </p:sp>
    </p:spTree>
    <p:extLst>
      <p:ext uri="{BB962C8B-B14F-4D97-AF65-F5344CB8AC3E}">
        <p14:creationId xmlns:p14="http://schemas.microsoft.com/office/powerpoint/2010/main" val="4056394713"/>
      </p:ext>
    </p:extLst>
  </p:cSld>
  <p:clrMapOvr>
    <a:overrideClrMapping bg1="lt1" tx1="dk1" bg2="lt2" tx2="dk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Content - Option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7403" y="436551"/>
            <a:ext cx="8508317" cy="483030"/>
          </a:xfrm>
        </p:spPr>
        <p:txBody>
          <a:bodyPr anchor="t">
            <a:noAutofit/>
          </a:bodyPr>
          <a:lstStyle>
            <a:lvl1pPr algn="l">
              <a:defRPr sz="1575" b="1" baseline="0">
                <a:solidFill>
                  <a:schemeClr val="accent1"/>
                </a:solidFill>
                <a:latin typeface="+mj-lt"/>
              </a:defRPr>
            </a:lvl1pPr>
          </a:lstStyle>
          <a:p>
            <a:r>
              <a:rPr lang="en-US" noProof="0"/>
              <a:t>Click to edit title</a:t>
            </a:r>
            <a:r>
              <a:rPr lang="pl-PL" noProof="0"/>
              <a:t> - </a:t>
            </a:r>
            <a:r>
              <a:rPr lang="en-US" noProof="0"/>
              <a:t>option 2</a:t>
            </a:r>
          </a:p>
        </p:txBody>
      </p:sp>
      <p:sp>
        <p:nvSpPr>
          <p:cNvPr id="3" name="Content Placeholder 2"/>
          <p:cNvSpPr>
            <a:spLocks noGrp="1"/>
          </p:cNvSpPr>
          <p:nvPr>
            <p:ph idx="1" hasCustomPrompt="1"/>
          </p:nvPr>
        </p:nvSpPr>
        <p:spPr>
          <a:xfrm>
            <a:off x="317403" y="1489587"/>
            <a:ext cx="8508317" cy="4539554"/>
          </a:xfrm>
        </p:spPr>
        <p:txBody>
          <a:bodyPr>
            <a:noAutofit/>
          </a:bodyPr>
          <a:lstStyle>
            <a:lvl1pPr marL="121500" indent="-121500" algn="l" defTabSz="514350" rtl="0" eaLnBrk="1" latinLnBrk="0" hangingPunct="1">
              <a:lnSpc>
                <a:spcPct val="100000"/>
              </a:lnSpc>
              <a:spcBef>
                <a:spcPts val="675"/>
              </a:spcBef>
              <a:buClr>
                <a:schemeClr val="tx2"/>
              </a:buClr>
              <a:buSzPct val="100000"/>
              <a:buFont typeface="Arial" panose="020B0604020202020204" pitchFamily="34" charset="0"/>
              <a:buChar char="•"/>
              <a:defRPr lang="en-US" sz="1350" kern="1200" noProof="0" dirty="0" smtClean="0">
                <a:solidFill>
                  <a:schemeClr val="tx1"/>
                </a:solidFill>
                <a:latin typeface="Arial" panose="020B0604020202020204" pitchFamily="34" charset="0"/>
                <a:ea typeface="+mn-ea"/>
                <a:cs typeface="Arial" panose="020B0604020202020204" pitchFamily="34" charset="0"/>
              </a:defRPr>
            </a:lvl1pPr>
            <a:lvl2pPr marL="385763" indent="-128588" algn="l" defTabSz="514350" rtl="0" eaLnBrk="1" latinLnBrk="0" hangingPunct="1">
              <a:lnSpc>
                <a:spcPct val="100000"/>
              </a:lnSpc>
              <a:spcBef>
                <a:spcPts val="506"/>
              </a:spcBef>
              <a:buClr>
                <a:schemeClr val="tx2"/>
              </a:buClr>
              <a:buSzPct val="100000"/>
              <a:buFont typeface="Arial" panose="020B0604020202020204" pitchFamily="34" charset="0"/>
              <a:buChar char="–"/>
              <a:defRPr lang="en-US" sz="1125" kern="1200" noProof="0" dirty="0" smtClean="0">
                <a:solidFill>
                  <a:schemeClr val="tx1"/>
                </a:solidFill>
                <a:latin typeface="Arial" panose="020B0604020202020204" pitchFamily="34" charset="0"/>
                <a:ea typeface="+mn-ea"/>
                <a:cs typeface="Arial" panose="020B0604020202020204" pitchFamily="34" charset="0"/>
              </a:defRPr>
            </a:lvl2pPr>
            <a:lvl3pPr marL="642938" indent="-128588" algn="l" defTabSz="514350" rtl="0" eaLnBrk="1" latinLnBrk="0" hangingPunct="1">
              <a:lnSpc>
                <a:spcPct val="100000"/>
              </a:lnSpc>
              <a:spcBef>
                <a:spcPts val="338"/>
              </a:spcBef>
              <a:buClr>
                <a:schemeClr val="tx2"/>
              </a:buClr>
              <a:buSzPct val="100000"/>
              <a:buFont typeface="Arial" panose="020B0604020202020204" pitchFamily="34" charset="0"/>
              <a:buChar char="–"/>
              <a:defRPr lang="en-US" sz="1013" kern="1200" noProof="0" dirty="0" smtClean="0">
                <a:solidFill>
                  <a:schemeClr val="tx1"/>
                </a:solidFill>
                <a:latin typeface="Arial" panose="020B0604020202020204" pitchFamily="34" charset="0"/>
                <a:ea typeface="+mn-ea"/>
                <a:cs typeface="Arial" panose="020B0604020202020204" pitchFamily="34" charset="0"/>
              </a:defRPr>
            </a:lvl3pPr>
            <a:lvl4pPr marL="900113" indent="-128588" algn="l" defTabSz="514350" rtl="0" eaLnBrk="1" latinLnBrk="0" hangingPunct="1">
              <a:lnSpc>
                <a:spcPct val="100000"/>
              </a:lnSpc>
              <a:spcBef>
                <a:spcPts val="169"/>
              </a:spcBef>
              <a:buClr>
                <a:schemeClr val="tx2"/>
              </a:buClr>
              <a:buSzPct val="100000"/>
              <a:buFont typeface="Arial" panose="020B0604020202020204" pitchFamily="34" charset="0"/>
              <a:buChar char="–"/>
              <a:defRPr lang="en-US" sz="900" kern="1200" noProof="0" dirty="0" smtClean="0">
                <a:solidFill>
                  <a:schemeClr val="tx1"/>
                </a:solidFill>
                <a:latin typeface="Arial" panose="020B0604020202020204" pitchFamily="34" charset="0"/>
                <a:ea typeface="+mn-ea"/>
                <a:cs typeface="Arial" panose="020B0604020202020204" pitchFamily="34" charset="0"/>
              </a:defRPr>
            </a:lvl4pPr>
            <a:lvl5pPr marL="1157288" indent="-128588" algn="l" defTabSz="514350" rtl="0" eaLnBrk="1" latinLnBrk="0" hangingPunct="1">
              <a:lnSpc>
                <a:spcPct val="100000"/>
              </a:lnSpc>
              <a:spcBef>
                <a:spcPts val="0"/>
              </a:spcBef>
              <a:buClr>
                <a:schemeClr val="tx2"/>
              </a:buClr>
              <a:buSzPct val="100000"/>
              <a:buFont typeface="Arial" panose="020B0604020202020204" pitchFamily="34" charset="0"/>
              <a:buChar char="–"/>
              <a:defRPr lang="en-US" sz="788" kern="1200" noProof="0" dirty="0">
                <a:solidFill>
                  <a:schemeClr val="tx1"/>
                </a:solidFill>
                <a:latin typeface="Arial" panose="020B0604020202020204" pitchFamily="34" charset="0"/>
                <a:ea typeface="+mn-ea"/>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10" hasCustomPrompt="1"/>
          </p:nvPr>
        </p:nvSpPr>
        <p:spPr>
          <a:xfrm>
            <a:off x="317403" y="919582"/>
            <a:ext cx="8508317" cy="407774"/>
          </a:xfrm>
        </p:spPr>
        <p:txBody>
          <a:bodyPr>
            <a:noAutofit/>
          </a:bodyPr>
          <a:lstStyle>
            <a:lvl1pPr marL="0" indent="0" algn="l" defTabSz="514350" rtl="0" eaLnBrk="1" latinLnBrk="0" hangingPunct="1">
              <a:lnSpc>
                <a:spcPct val="90000"/>
              </a:lnSpc>
              <a:spcBef>
                <a:spcPts val="563"/>
              </a:spcBef>
              <a:buClr>
                <a:schemeClr val="bg1"/>
              </a:buClr>
              <a:buFont typeface="Arial" panose="020B0604020202020204" pitchFamily="34" charset="0"/>
              <a:buNone/>
              <a:defRPr lang="en-US" sz="1125" b="0" kern="1200" spc="0" dirty="0">
                <a:solidFill>
                  <a:schemeClr val="tx2"/>
                </a:solidFill>
                <a:latin typeface="+mn-lt"/>
                <a:ea typeface="+mn-ea"/>
                <a:cs typeface="+mn-cs"/>
              </a:defRPr>
            </a:lvl1pPr>
          </a:lstStyle>
          <a:p>
            <a:pPr lvl="0"/>
            <a:r>
              <a:rPr lang="en-US" noProof="0"/>
              <a:t>Subtitle here</a:t>
            </a:r>
          </a:p>
        </p:txBody>
      </p:sp>
    </p:spTree>
    <p:extLst>
      <p:ext uri="{BB962C8B-B14F-4D97-AF65-F5344CB8AC3E}">
        <p14:creationId xmlns:p14="http://schemas.microsoft.com/office/powerpoint/2010/main" val="250959837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Content and Image - Option 4">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2350" y="436550"/>
            <a:ext cx="8488094" cy="693890"/>
          </a:xfrm>
        </p:spPr>
        <p:txBody>
          <a:bodyPr anchor="t"/>
          <a:lstStyle>
            <a:lvl1pPr>
              <a:defRPr b="1">
                <a:solidFill>
                  <a:schemeClr val="accent1"/>
                </a:solidFill>
                <a:latin typeface="+mj-lt"/>
              </a:defRPr>
            </a:lvl1pPr>
          </a:lstStyle>
          <a:p>
            <a:r>
              <a:rPr lang="en-US" noProof="0"/>
              <a:t>Click to edit title </a:t>
            </a:r>
            <a:r>
              <a:rPr lang="pl-PL" noProof="0"/>
              <a:t>- </a:t>
            </a:r>
            <a:r>
              <a:rPr lang="en-US" noProof="0"/>
              <a:t>option 4</a:t>
            </a:r>
          </a:p>
        </p:txBody>
      </p:sp>
      <p:sp>
        <p:nvSpPr>
          <p:cNvPr id="3" name="Content Placeholder 2"/>
          <p:cNvSpPr>
            <a:spLocks noGrp="1"/>
          </p:cNvSpPr>
          <p:nvPr>
            <p:ph idx="1" hasCustomPrompt="1"/>
          </p:nvPr>
        </p:nvSpPr>
        <p:spPr>
          <a:xfrm>
            <a:off x="332350" y="1220876"/>
            <a:ext cx="8488094" cy="2737592"/>
          </a:xfrm>
        </p:spPr>
        <p:txBody>
          <a:bodyPr>
            <a:noAutofit/>
          </a:bodyPr>
          <a:lstStyle>
            <a:lvl1pPr marL="121500" indent="-121500" algn="l" defTabSz="514350" rtl="0" eaLnBrk="1" latinLnBrk="0" hangingPunct="1">
              <a:lnSpc>
                <a:spcPct val="100000"/>
              </a:lnSpc>
              <a:spcBef>
                <a:spcPts val="675"/>
              </a:spcBef>
              <a:buClr>
                <a:schemeClr val="tx2"/>
              </a:buClr>
              <a:buSzPct val="100000"/>
              <a:buFont typeface="Arial" panose="020B0604020202020204" pitchFamily="34" charset="0"/>
              <a:buChar char="•"/>
              <a:defRPr lang="en-US" sz="1350" kern="1200" noProof="0" dirty="0">
                <a:solidFill>
                  <a:schemeClr val="tx1"/>
                </a:solidFill>
                <a:latin typeface="Arial" panose="020B0604020202020204" pitchFamily="34" charset="0"/>
                <a:ea typeface="+mn-ea"/>
                <a:cs typeface="Arial" panose="020B0604020202020204" pitchFamily="34" charset="0"/>
              </a:defRPr>
            </a:lvl1pPr>
            <a:lvl2pPr marL="385763" indent="-128588" algn="l" defTabSz="514350" rtl="0" eaLnBrk="1" latinLnBrk="0" hangingPunct="1">
              <a:lnSpc>
                <a:spcPct val="100000"/>
              </a:lnSpc>
              <a:spcBef>
                <a:spcPts val="506"/>
              </a:spcBef>
              <a:buClr>
                <a:schemeClr val="tx2"/>
              </a:buClr>
              <a:buSzPct val="100000"/>
              <a:buFont typeface="Arial" panose="020B0604020202020204" pitchFamily="34" charset="0"/>
              <a:buChar char="–"/>
              <a:defRPr lang="en-US" sz="1125" kern="1200" noProof="0" dirty="0">
                <a:solidFill>
                  <a:schemeClr val="tx1"/>
                </a:solidFill>
                <a:latin typeface="Arial" panose="020B0604020202020204" pitchFamily="34" charset="0"/>
                <a:ea typeface="+mn-ea"/>
                <a:cs typeface="Arial" panose="020B0604020202020204" pitchFamily="34" charset="0"/>
              </a:defRPr>
            </a:lvl2pPr>
            <a:lvl3pPr marL="642938" indent="-128588" algn="l" defTabSz="514350" rtl="0" eaLnBrk="1" latinLnBrk="0" hangingPunct="1">
              <a:lnSpc>
                <a:spcPct val="100000"/>
              </a:lnSpc>
              <a:spcBef>
                <a:spcPts val="338"/>
              </a:spcBef>
              <a:buClr>
                <a:schemeClr val="tx2"/>
              </a:buClr>
              <a:buSzPct val="100000"/>
              <a:buFont typeface="Arial" panose="020B0604020202020204" pitchFamily="34" charset="0"/>
              <a:buChar char="–"/>
              <a:defRPr lang="en-US" sz="1013" kern="1200" noProof="0" dirty="0">
                <a:solidFill>
                  <a:schemeClr val="tx1"/>
                </a:solidFill>
                <a:latin typeface="Arial" panose="020B0604020202020204" pitchFamily="34" charset="0"/>
                <a:ea typeface="+mn-ea"/>
                <a:cs typeface="Arial" panose="020B0604020202020204" pitchFamily="34" charset="0"/>
              </a:defRPr>
            </a:lvl3pPr>
            <a:lvl4pPr marL="900113" indent="-128588" algn="l" defTabSz="514350" rtl="0" eaLnBrk="1" latinLnBrk="0" hangingPunct="1">
              <a:lnSpc>
                <a:spcPct val="100000"/>
              </a:lnSpc>
              <a:spcBef>
                <a:spcPts val="169"/>
              </a:spcBef>
              <a:buClr>
                <a:schemeClr val="tx2"/>
              </a:buClr>
              <a:buSzPct val="100000"/>
              <a:buFont typeface="Arial" panose="020B0604020202020204" pitchFamily="34" charset="0"/>
              <a:buChar char="–"/>
              <a:defRPr lang="en-US" sz="900" kern="1200" noProof="0" dirty="0">
                <a:solidFill>
                  <a:schemeClr val="tx1"/>
                </a:solidFill>
                <a:latin typeface="Arial" panose="020B0604020202020204" pitchFamily="34" charset="0"/>
                <a:ea typeface="+mn-ea"/>
                <a:cs typeface="Arial" panose="020B0604020202020204" pitchFamily="34" charset="0"/>
              </a:defRPr>
            </a:lvl4pPr>
            <a:lvl5pPr marL="1157288" indent="-128588" algn="l" defTabSz="514350" rtl="0" eaLnBrk="1" latinLnBrk="0" hangingPunct="1">
              <a:lnSpc>
                <a:spcPct val="100000"/>
              </a:lnSpc>
              <a:spcBef>
                <a:spcPts val="0"/>
              </a:spcBef>
              <a:buClr>
                <a:schemeClr val="tx2"/>
              </a:buClr>
              <a:buSzPct val="100000"/>
              <a:buFont typeface="Arial" panose="020B0604020202020204" pitchFamily="34" charset="0"/>
              <a:buChar char="–"/>
              <a:defRPr lang="en-US" sz="788" kern="1200" noProof="0" dirty="0">
                <a:solidFill>
                  <a:schemeClr val="tx1"/>
                </a:solidFill>
                <a:latin typeface="Arial" panose="020B0604020202020204" pitchFamily="34" charset="0"/>
                <a:ea typeface="+mn-ea"/>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4"/>
          <p:cNvSpPr>
            <a:spLocks noGrp="1"/>
          </p:cNvSpPr>
          <p:nvPr>
            <p:ph type="pic" sz="quarter" idx="10"/>
          </p:nvPr>
        </p:nvSpPr>
        <p:spPr bwMode="gray">
          <a:xfrm>
            <a:off x="2604565" y="3828721"/>
            <a:ext cx="3934868" cy="2224056"/>
          </a:xfrm>
          <a:prstGeom prst="round1Rect">
            <a:avLst>
              <a:gd name="adj" fmla="val 10723"/>
            </a:avLst>
          </a:prstGeom>
          <a:solidFill>
            <a:schemeClr val="bg2">
              <a:lumMod val="95000"/>
            </a:schemeClr>
          </a:solidFill>
          <a:effectLst/>
        </p:spPr>
        <p:txBody>
          <a:bodyPr anchor="ctr"/>
          <a:lstStyle>
            <a:lvl1pPr marL="0" indent="0" algn="ctr">
              <a:buNone/>
              <a:defRPr>
                <a:solidFill>
                  <a:schemeClr val="bg1">
                    <a:lumMod val="50000"/>
                  </a:schemeClr>
                </a:solidFill>
              </a:defRPr>
            </a:lvl1pPr>
          </a:lstStyle>
          <a:p>
            <a:r>
              <a:rPr lang="nb-NO" noProof="0"/>
              <a:t>Klikk på ikonet for å legge til et bilde</a:t>
            </a:r>
            <a:endParaRPr lang="en-US" noProof="0"/>
          </a:p>
        </p:txBody>
      </p:sp>
    </p:spTree>
    <p:extLst>
      <p:ext uri="{BB962C8B-B14F-4D97-AF65-F5344CB8AC3E}">
        <p14:creationId xmlns:p14="http://schemas.microsoft.com/office/powerpoint/2010/main" val="38624225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Thank You Page">
    <p:bg>
      <p:bgPr>
        <a:solidFill>
          <a:srgbClr val="EEE9E5"/>
        </a:solidFill>
        <a:effectLst/>
      </p:bgPr>
    </p:bg>
    <p:spTree>
      <p:nvGrpSpPr>
        <p:cNvPr id="1" name=""/>
        <p:cNvGrpSpPr/>
        <p:nvPr/>
      </p:nvGrpSpPr>
      <p:grpSpPr>
        <a:xfrm>
          <a:off x="0" y="0"/>
          <a:ext cx="0" cy="0"/>
          <a:chOff x="0" y="0"/>
          <a:chExt cx="0" cy="0"/>
        </a:xfrm>
      </p:grpSpPr>
      <p:sp>
        <p:nvSpPr>
          <p:cNvPr id="8" name="Freeform 9">
            <a:extLst>
              <a:ext uri="{FF2B5EF4-FFF2-40B4-BE49-F238E27FC236}">
                <a16:creationId xmlns:a16="http://schemas.microsoft.com/office/drawing/2014/main" id="{9C5D1895-BBAD-4313-AB78-C8E51DD4538D}"/>
              </a:ext>
            </a:extLst>
          </p:cNvPr>
          <p:cNvSpPr/>
          <p:nvPr userDrawn="1"/>
        </p:nvSpPr>
        <p:spPr>
          <a:xfrm rot="4321957">
            <a:off x="2003139" y="-3944736"/>
            <a:ext cx="3228259" cy="8158898"/>
          </a:xfrm>
          <a:custGeom>
            <a:avLst/>
            <a:gdLst>
              <a:gd name="connsiteX0" fmla="*/ 2076199 w 2110210"/>
              <a:gd name="connsiteY0" fmla="*/ 7155914 h 7176779"/>
              <a:gd name="connsiteX1" fmla="*/ 2064874 w 2110210"/>
              <a:gd name="connsiteY1" fmla="*/ 7176779 h 7176779"/>
              <a:gd name="connsiteX2" fmla="*/ 0 w 2110210"/>
              <a:gd name="connsiteY2" fmla="*/ 6507160 h 7176779"/>
              <a:gd name="connsiteX3" fmla="*/ 2110210 w 2110210"/>
              <a:gd name="connsiteY3" fmla="*/ 0 h 7176779"/>
              <a:gd name="connsiteX4" fmla="*/ 2110210 w 2110210"/>
              <a:gd name="connsiteY4" fmla="*/ 6987453 h 7176779"/>
              <a:gd name="connsiteX5" fmla="*/ 2076199 w 2110210"/>
              <a:gd name="connsiteY5" fmla="*/ 7155914 h 7176779"/>
              <a:gd name="connsiteX0" fmla="*/ 2392012 w 2426023"/>
              <a:gd name="connsiteY0" fmla="*/ 7155914 h 7176779"/>
              <a:gd name="connsiteX1" fmla="*/ 2380687 w 2426023"/>
              <a:gd name="connsiteY1" fmla="*/ 7176779 h 7176779"/>
              <a:gd name="connsiteX2" fmla="*/ 0 w 2426023"/>
              <a:gd name="connsiteY2" fmla="*/ 6591438 h 7176779"/>
              <a:gd name="connsiteX3" fmla="*/ 2426023 w 2426023"/>
              <a:gd name="connsiteY3" fmla="*/ 0 h 7176779"/>
              <a:gd name="connsiteX4" fmla="*/ 2426023 w 2426023"/>
              <a:gd name="connsiteY4" fmla="*/ 6987453 h 7176779"/>
              <a:gd name="connsiteX5" fmla="*/ 2392012 w 2426023"/>
              <a:gd name="connsiteY5" fmla="*/ 7155914 h 7176779"/>
              <a:gd name="connsiteX0" fmla="*/ 2392012 w 2480791"/>
              <a:gd name="connsiteY0" fmla="*/ 6388461 h 6409326"/>
              <a:gd name="connsiteX1" fmla="*/ 2380687 w 2480791"/>
              <a:gd name="connsiteY1" fmla="*/ 6409326 h 6409326"/>
              <a:gd name="connsiteX2" fmla="*/ 0 w 2480791"/>
              <a:gd name="connsiteY2" fmla="*/ 5823985 h 6409326"/>
              <a:gd name="connsiteX3" fmla="*/ 2480791 w 2480791"/>
              <a:gd name="connsiteY3" fmla="*/ 0 h 6409326"/>
              <a:gd name="connsiteX4" fmla="*/ 2426023 w 2480791"/>
              <a:gd name="connsiteY4" fmla="*/ 6220000 h 6409326"/>
              <a:gd name="connsiteX5" fmla="*/ 2392012 w 2480791"/>
              <a:gd name="connsiteY5" fmla="*/ 6388461 h 6409326"/>
              <a:gd name="connsiteX0" fmla="*/ 2392012 w 2794058"/>
              <a:gd name="connsiteY0" fmla="*/ 7121230 h 7142095"/>
              <a:gd name="connsiteX1" fmla="*/ 2380687 w 2794058"/>
              <a:gd name="connsiteY1" fmla="*/ 7142095 h 7142095"/>
              <a:gd name="connsiteX2" fmla="*/ 0 w 2794058"/>
              <a:gd name="connsiteY2" fmla="*/ 6556754 h 7142095"/>
              <a:gd name="connsiteX3" fmla="*/ 2794058 w 2794058"/>
              <a:gd name="connsiteY3" fmla="*/ 0 h 7142095"/>
              <a:gd name="connsiteX4" fmla="*/ 2426023 w 2794058"/>
              <a:gd name="connsiteY4" fmla="*/ 6952769 h 7142095"/>
              <a:gd name="connsiteX5" fmla="*/ 2392012 w 2794058"/>
              <a:gd name="connsiteY5" fmla="*/ 7121230 h 7142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4058" h="7142095">
                <a:moveTo>
                  <a:pt x="2392012" y="7121230"/>
                </a:moveTo>
                <a:lnTo>
                  <a:pt x="2380687" y="7142095"/>
                </a:lnTo>
                <a:lnTo>
                  <a:pt x="0" y="6556754"/>
                </a:lnTo>
                <a:lnTo>
                  <a:pt x="2794058" y="0"/>
                </a:lnTo>
                <a:lnTo>
                  <a:pt x="2426023" y="6952769"/>
                </a:lnTo>
                <a:cubicBezTo>
                  <a:pt x="2426023" y="7012525"/>
                  <a:pt x="2413912" y="7069452"/>
                  <a:pt x="2392012" y="7121230"/>
                </a:cubicBezTo>
                <a:close/>
              </a:path>
            </a:pathLst>
          </a:custGeom>
          <a:gradFill flip="none" rotWithShape="1">
            <a:gsLst>
              <a:gs pos="0">
                <a:srgbClr val="EAE4DF"/>
              </a:gs>
              <a:gs pos="35000">
                <a:srgbClr val="00A3DB">
                  <a:alpha val="95000"/>
                </a:srgbClr>
              </a:gs>
              <a:gs pos="57000">
                <a:srgbClr val="4F1F59">
                  <a:alpha val="95000"/>
                </a:srgbClr>
              </a:gs>
              <a:gs pos="70000">
                <a:srgbClr val="121C4C">
                  <a:alpha val="95000"/>
                </a:srgbClr>
              </a:gs>
            </a:gsLst>
            <a:lin ang="648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sz="1013"/>
          </a:p>
        </p:txBody>
      </p:sp>
      <p:sp>
        <p:nvSpPr>
          <p:cNvPr id="9" name="Freeform 11">
            <a:extLst>
              <a:ext uri="{FF2B5EF4-FFF2-40B4-BE49-F238E27FC236}">
                <a16:creationId xmlns:a16="http://schemas.microsoft.com/office/drawing/2014/main" id="{82EF0D94-7D15-4786-8C56-5337204D2CCB}"/>
              </a:ext>
            </a:extLst>
          </p:cNvPr>
          <p:cNvSpPr/>
          <p:nvPr userDrawn="1"/>
        </p:nvSpPr>
        <p:spPr>
          <a:xfrm rot="6346979">
            <a:off x="5897354" y="-2506616"/>
            <a:ext cx="1821161" cy="5110975"/>
          </a:xfrm>
          <a:custGeom>
            <a:avLst/>
            <a:gdLst>
              <a:gd name="connsiteX0" fmla="*/ 1354458 w 1363250"/>
              <a:gd name="connsiteY0" fmla="*/ 202581 h 5176369"/>
              <a:gd name="connsiteX1" fmla="*/ 1363250 w 1363250"/>
              <a:gd name="connsiteY1" fmla="*/ 289803 h 5176369"/>
              <a:gd name="connsiteX2" fmla="*/ 1363250 w 1363250"/>
              <a:gd name="connsiteY2" fmla="*/ 5176369 h 5176369"/>
              <a:gd name="connsiteX3" fmla="*/ 0 w 1363250"/>
              <a:gd name="connsiteY3" fmla="*/ 353279 h 5176369"/>
              <a:gd name="connsiteX4" fmla="*/ 1249877 w 1363250"/>
              <a:gd name="connsiteY4" fmla="*/ 0 h 5176369"/>
              <a:gd name="connsiteX5" fmla="*/ 1289337 w 1363250"/>
              <a:gd name="connsiteY5" fmla="*/ 47827 h 5176369"/>
              <a:gd name="connsiteX6" fmla="*/ 1354458 w 1363250"/>
              <a:gd name="connsiteY6" fmla="*/ 202581 h 5176369"/>
              <a:gd name="connsiteX0" fmla="*/ 1579945 w 1588737"/>
              <a:gd name="connsiteY0" fmla="*/ 202581 h 5176369"/>
              <a:gd name="connsiteX1" fmla="*/ 1588737 w 1588737"/>
              <a:gd name="connsiteY1" fmla="*/ 289803 h 5176369"/>
              <a:gd name="connsiteX2" fmla="*/ 1588737 w 1588737"/>
              <a:gd name="connsiteY2" fmla="*/ 5176369 h 5176369"/>
              <a:gd name="connsiteX3" fmla="*/ 0 w 1588737"/>
              <a:gd name="connsiteY3" fmla="*/ 312509 h 5176369"/>
              <a:gd name="connsiteX4" fmla="*/ 1475364 w 1588737"/>
              <a:gd name="connsiteY4" fmla="*/ 0 h 5176369"/>
              <a:gd name="connsiteX5" fmla="*/ 1514824 w 1588737"/>
              <a:gd name="connsiteY5" fmla="*/ 47827 h 5176369"/>
              <a:gd name="connsiteX6" fmla="*/ 1579945 w 1588737"/>
              <a:gd name="connsiteY6" fmla="*/ 202581 h 5176369"/>
              <a:gd name="connsiteX0" fmla="*/ 1579945 w 1821161"/>
              <a:gd name="connsiteY0" fmla="*/ 202581 h 5145812"/>
              <a:gd name="connsiteX1" fmla="*/ 1588737 w 1821161"/>
              <a:gd name="connsiteY1" fmla="*/ 289803 h 5145812"/>
              <a:gd name="connsiteX2" fmla="*/ 1821161 w 1821161"/>
              <a:gd name="connsiteY2" fmla="*/ 5145812 h 5145812"/>
              <a:gd name="connsiteX3" fmla="*/ 0 w 1821161"/>
              <a:gd name="connsiteY3" fmla="*/ 312509 h 5145812"/>
              <a:gd name="connsiteX4" fmla="*/ 1475364 w 1821161"/>
              <a:gd name="connsiteY4" fmla="*/ 0 h 5145812"/>
              <a:gd name="connsiteX5" fmla="*/ 1514824 w 1821161"/>
              <a:gd name="connsiteY5" fmla="*/ 47827 h 5145812"/>
              <a:gd name="connsiteX6" fmla="*/ 1579945 w 1821161"/>
              <a:gd name="connsiteY6" fmla="*/ 202581 h 514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1161" h="5145812">
                <a:moveTo>
                  <a:pt x="1579945" y="202581"/>
                </a:moveTo>
                <a:cubicBezTo>
                  <a:pt x="1585710" y="230755"/>
                  <a:pt x="1588737" y="259926"/>
                  <a:pt x="1588737" y="289803"/>
                </a:cubicBezTo>
                <a:lnTo>
                  <a:pt x="1821161" y="5145812"/>
                </a:lnTo>
                <a:lnTo>
                  <a:pt x="0" y="312509"/>
                </a:lnTo>
                <a:lnTo>
                  <a:pt x="1475364" y="0"/>
                </a:lnTo>
                <a:lnTo>
                  <a:pt x="1514824" y="47827"/>
                </a:lnTo>
                <a:cubicBezTo>
                  <a:pt x="1545934" y="93876"/>
                  <a:pt x="1568415" y="146234"/>
                  <a:pt x="1579945" y="202581"/>
                </a:cubicBezTo>
                <a:close/>
              </a:path>
            </a:pathLst>
          </a:custGeom>
          <a:gradFill flip="none" rotWithShape="1">
            <a:gsLst>
              <a:gs pos="40000">
                <a:srgbClr val="00A3DB">
                  <a:alpha val="35000"/>
                </a:srgbClr>
              </a:gs>
              <a:gs pos="73000">
                <a:srgbClr val="121C4C">
                  <a:alpha val="70000"/>
                </a:srgbClr>
              </a:gs>
            </a:gsLst>
            <a:lin ang="45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sz="1013"/>
          </a:p>
        </p:txBody>
      </p:sp>
      <p:sp>
        <p:nvSpPr>
          <p:cNvPr id="5" name="TextBox 4"/>
          <p:cNvSpPr txBox="1"/>
          <p:nvPr userDrawn="1"/>
        </p:nvSpPr>
        <p:spPr>
          <a:xfrm>
            <a:off x="685800" y="3307998"/>
            <a:ext cx="8458200" cy="663708"/>
          </a:xfrm>
          <a:prstGeom prst="rect">
            <a:avLst/>
          </a:prstGeom>
          <a:noFill/>
        </p:spPr>
        <p:txBody>
          <a:bodyPr wrap="square" rtlCol="0">
            <a:spAutoFit/>
          </a:bodyPr>
          <a:lstStyle/>
          <a:p>
            <a:pPr algn="l"/>
            <a:r>
              <a:rPr lang="en-US" sz="3713" b="1" spc="0" noProof="0">
                <a:solidFill>
                  <a:srgbClr val="002060"/>
                </a:solidFill>
                <a:latin typeface="+mj-lt"/>
              </a:rPr>
              <a:t>End slide</a:t>
            </a:r>
          </a:p>
        </p:txBody>
      </p:sp>
      <p:pic>
        <p:nvPicPr>
          <p:cNvPr id="12" name="Picture 11">
            <a:extLst>
              <a:ext uri="{FF2B5EF4-FFF2-40B4-BE49-F238E27FC236}">
                <a16:creationId xmlns:a16="http://schemas.microsoft.com/office/drawing/2014/main" id="{F6464CB7-B25C-47D2-8033-7C44A62195DD}"/>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286229" y="5872101"/>
            <a:ext cx="566858" cy="659835"/>
          </a:xfrm>
          <a:prstGeom prst="rect">
            <a:avLst/>
          </a:prstGeom>
        </p:spPr>
      </p:pic>
      <p:grpSp>
        <p:nvGrpSpPr>
          <p:cNvPr id="2" name="Group 4">
            <a:extLst>
              <a:ext uri="{FF2B5EF4-FFF2-40B4-BE49-F238E27FC236}">
                <a16:creationId xmlns:a16="http://schemas.microsoft.com/office/drawing/2014/main" id="{835298C5-9BE9-4CDF-9894-F8FF5E2AE9F1}"/>
              </a:ext>
            </a:extLst>
          </p:cNvPr>
          <p:cNvGrpSpPr>
            <a:grpSpLocks noChangeAspect="1"/>
          </p:cNvGrpSpPr>
          <p:nvPr userDrawn="1"/>
        </p:nvGrpSpPr>
        <p:grpSpPr bwMode="auto">
          <a:xfrm>
            <a:off x="1" y="3"/>
            <a:ext cx="1796653" cy="1114425"/>
            <a:chOff x="117" y="31"/>
            <a:chExt cx="1509" cy="702"/>
          </a:xfrm>
        </p:grpSpPr>
        <p:sp>
          <p:nvSpPr>
            <p:cNvPr id="3" name="AutoShape 3">
              <a:extLst>
                <a:ext uri="{FF2B5EF4-FFF2-40B4-BE49-F238E27FC236}">
                  <a16:creationId xmlns:a16="http://schemas.microsoft.com/office/drawing/2014/main" id="{CACE8EF1-061A-47CE-873E-95400E7D9597}"/>
                </a:ext>
              </a:extLst>
            </p:cNvPr>
            <p:cNvSpPr>
              <a:spLocks noChangeAspect="1" noChangeArrowheads="1" noTextEdit="1"/>
            </p:cNvSpPr>
            <p:nvPr userDrawn="1"/>
          </p:nvSpPr>
          <p:spPr bwMode="auto">
            <a:xfrm>
              <a:off x="117" y="31"/>
              <a:ext cx="1509"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l-PL" sz="1013"/>
            </a:p>
          </p:txBody>
        </p:sp>
        <p:sp>
          <p:nvSpPr>
            <p:cNvPr id="7" name="Freeform 6">
              <a:extLst>
                <a:ext uri="{FF2B5EF4-FFF2-40B4-BE49-F238E27FC236}">
                  <a16:creationId xmlns:a16="http://schemas.microsoft.com/office/drawing/2014/main" id="{50612B6E-D3E6-4FB1-BD99-3D3AB1303226}"/>
                </a:ext>
              </a:extLst>
            </p:cNvPr>
            <p:cNvSpPr>
              <a:spLocks/>
            </p:cNvSpPr>
            <p:nvPr userDrawn="1"/>
          </p:nvSpPr>
          <p:spPr bwMode="auto">
            <a:xfrm>
              <a:off x="718" y="294"/>
              <a:ext cx="129" cy="130"/>
            </a:xfrm>
            <a:custGeom>
              <a:avLst/>
              <a:gdLst>
                <a:gd name="T0" fmla="*/ 672 w 672"/>
                <a:gd name="T1" fmla="*/ 690 h 690"/>
                <a:gd name="T2" fmla="*/ 508 w 672"/>
                <a:gd name="T3" fmla="*/ 690 h 690"/>
                <a:gd name="T4" fmla="*/ 508 w 672"/>
                <a:gd name="T5" fmla="*/ 519 h 690"/>
                <a:gd name="T6" fmla="*/ 508 w 672"/>
                <a:gd name="T7" fmla="*/ 343 h 690"/>
                <a:gd name="T8" fmla="*/ 490 w 672"/>
                <a:gd name="T9" fmla="*/ 236 h 690"/>
                <a:gd name="T10" fmla="*/ 339 w 672"/>
                <a:gd name="T11" fmla="*/ 144 h 690"/>
                <a:gd name="T12" fmla="*/ 231 w 672"/>
                <a:gd name="T13" fmla="*/ 178 h 690"/>
                <a:gd name="T14" fmla="*/ 169 w 672"/>
                <a:gd name="T15" fmla="*/ 347 h 690"/>
                <a:gd name="T16" fmla="*/ 168 w 672"/>
                <a:gd name="T17" fmla="*/ 560 h 690"/>
                <a:gd name="T18" fmla="*/ 168 w 672"/>
                <a:gd name="T19" fmla="*/ 690 h 690"/>
                <a:gd name="T20" fmla="*/ 0 w 672"/>
                <a:gd name="T21" fmla="*/ 690 h 690"/>
                <a:gd name="T22" fmla="*/ 0 w 672"/>
                <a:gd name="T23" fmla="*/ 684 h 690"/>
                <a:gd name="T24" fmla="*/ 0 w 672"/>
                <a:gd name="T25" fmla="*/ 332 h 690"/>
                <a:gd name="T26" fmla="*/ 26 w 672"/>
                <a:gd name="T27" fmla="*/ 171 h 690"/>
                <a:gd name="T28" fmla="*/ 348 w 672"/>
                <a:gd name="T29" fmla="*/ 0 h 690"/>
                <a:gd name="T30" fmla="*/ 593 w 672"/>
                <a:gd name="T31" fmla="*/ 87 h 690"/>
                <a:gd name="T32" fmla="*/ 672 w 672"/>
                <a:gd name="T33" fmla="*/ 317 h 690"/>
                <a:gd name="T34" fmla="*/ 672 w 672"/>
                <a:gd name="T35" fmla="*/ 529 h 690"/>
                <a:gd name="T36" fmla="*/ 672 w 672"/>
                <a:gd name="T37" fmla="*/ 690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2" h="690">
                  <a:moveTo>
                    <a:pt x="672" y="690"/>
                  </a:moveTo>
                  <a:cubicBezTo>
                    <a:pt x="508" y="690"/>
                    <a:pt x="508" y="690"/>
                    <a:pt x="508" y="690"/>
                  </a:cubicBezTo>
                  <a:cubicBezTo>
                    <a:pt x="508" y="519"/>
                    <a:pt x="508" y="519"/>
                    <a:pt x="508" y="519"/>
                  </a:cubicBezTo>
                  <a:cubicBezTo>
                    <a:pt x="508" y="429"/>
                    <a:pt x="508" y="345"/>
                    <a:pt x="508" y="343"/>
                  </a:cubicBezTo>
                  <a:cubicBezTo>
                    <a:pt x="507" y="300"/>
                    <a:pt x="501" y="265"/>
                    <a:pt x="490" y="236"/>
                  </a:cubicBezTo>
                  <a:cubicBezTo>
                    <a:pt x="468" y="180"/>
                    <a:pt x="409" y="144"/>
                    <a:pt x="339" y="144"/>
                  </a:cubicBezTo>
                  <a:cubicBezTo>
                    <a:pt x="300" y="144"/>
                    <a:pt x="262" y="155"/>
                    <a:pt x="231" y="178"/>
                  </a:cubicBezTo>
                  <a:cubicBezTo>
                    <a:pt x="191" y="207"/>
                    <a:pt x="171" y="259"/>
                    <a:pt x="169" y="347"/>
                  </a:cubicBezTo>
                  <a:cubicBezTo>
                    <a:pt x="168" y="350"/>
                    <a:pt x="168" y="457"/>
                    <a:pt x="168" y="560"/>
                  </a:cubicBezTo>
                  <a:cubicBezTo>
                    <a:pt x="168" y="690"/>
                    <a:pt x="168" y="690"/>
                    <a:pt x="168" y="690"/>
                  </a:cubicBezTo>
                  <a:cubicBezTo>
                    <a:pt x="0" y="690"/>
                    <a:pt x="0" y="690"/>
                    <a:pt x="0" y="690"/>
                  </a:cubicBezTo>
                  <a:cubicBezTo>
                    <a:pt x="0" y="684"/>
                    <a:pt x="0" y="684"/>
                    <a:pt x="0" y="684"/>
                  </a:cubicBezTo>
                  <a:cubicBezTo>
                    <a:pt x="0" y="332"/>
                    <a:pt x="0" y="332"/>
                    <a:pt x="0" y="332"/>
                  </a:cubicBezTo>
                  <a:cubicBezTo>
                    <a:pt x="0" y="265"/>
                    <a:pt x="9" y="213"/>
                    <a:pt x="26" y="171"/>
                  </a:cubicBezTo>
                  <a:cubicBezTo>
                    <a:pt x="75" y="53"/>
                    <a:pt x="223" y="0"/>
                    <a:pt x="348" y="0"/>
                  </a:cubicBezTo>
                  <a:cubicBezTo>
                    <a:pt x="448" y="0"/>
                    <a:pt x="537" y="32"/>
                    <a:pt x="593" y="87"/>
                  </a:cubicBezTo>
                  <a:cubicBezTo>
                    <a:pt x="662" y="156"/>
                    <a:pt x="672" y="242"/>
                    <a:pt x="672" y="317"/>
                  </a:cubicBezTo>
                  <a:cubicBezTo>
                    <a:pt x="672" y="529"/>
                    <a:pt x="672" y="529"/>
                    <a:pt x="672" y="529"/>
                  </a:cubicBezTo>
                  <a:lnTo>
                    <a:pt x="672" y="6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sz="1013"/>
            </a:p>
          </p:txBody>
        </p:sp>
        <p:sp>
          <p:nvSpPr>
            <p:cNvPr id="10" name="Freeform 7">
              <a:extLst>
                <a:ext uri="{FF2B5EF4-FFF2-40B4-BE49-F238E27FC236}">
                  <a16:creationId xmlns:a16="http://schemas.microsoft.com/office/drawing/2014/main" id="{19A402C1-A802-40BD-818C-E409E4A81D42}"/>
                </a:ext>
              </a:extLst>
            </p:cNvPr>
            <p:cNvSpPr>
              <a:spLocks/>
            </p:cNvSpPr>
            <p:nvPr userDrawn="1"/>
          </p:nvSpPr>
          <p:spPr bwMode="auto">
            <a:xfrm>
              <a:off x="1105" y="299"/>
              <a:ext cx="129" cy="129"/>
            </a:xfrm>
            <a:custGeom>
              <a:avLst/>
              <a:gdLst>
                <a:gd name="T0" fmla="*/ 348 w 672"/>
                <a:gd name="T1" fmla="*/ 690 h 690"/>
                <a:gd name="T2" fmla="*/ 26 w 672"/>
                <a:gd name="T3" fmla="*/ 519 h 690"/>
                <a:gd name="T4" fmla="*/ 0 w 672"/>
                <a:gd name="T5" fmla="*/ 358 h 690"/>
                <a:gd name="T6" fmla="*/ 0 w 672"/>
                <a:gd name="T7" fmla="*/ 6 h 690"/>
                <a:gd name="T8" fmla="*/ 0 w 672"/>
                <a:gd name="T9" fmla="*/ 0 h 690"/>
                <a:gd name="T10" fmla="*/ 168 w 672"/>
                <a:gd name="T11" fmla="*/ 0 h 690"/>
                <a:gd name="T12" fmla="*/ 168 w 672"/>
                <a:gd name="T13" fmla="*/ 6 h 690"/>
                <a:gd name="T14" fmla="*/ 169 w 672"/>
                <a:gd name="T15" fmla="*/ 343 h 690"/>
                <a:gd name="T16" fmla="*/ 231 w 672"/>
                <a:gd name="T17" fmla="*/ 512 h 690"/>
                <a:gd name="T18" fmla="*/ 339 w 672"/>
                <a:gd name="T19" fmla="*/ 547 h 690"/>
                <a:gd name="T20" fmla="*/ 490 w 672"/>
                <a:gd name="T21" fmla="*/ 454 h 690"/>
                <a:gd name="T22" fmla="*/ 508 w 672"/>
                <a:gd name="T23" fmla="*/ 347 h 690"/>
                <a:gd name="T24" fmla="*/ 509 w 672"/>
                <a:gd name="T25" fmla="*/ 6 h 690"/>
                <a:gd name="T26" fmla="*/ 509 w 672"/>
                <a:gd name="T27" fmla="*/ 0 h 690"/>
                <a:gd name="T28" fmla="*/ 672 w 672"/>
                <a:gd name="T29" fmla="*/ 0 h 690"/>
                <a:gd name="T30" fmla="*/ 672 w 672"/>
                <a:gd name="T31" fmla="*/ 161 h 690"/>
                <a:gd name="T32" fmla="*/ 672 w 672"/>
                <a:gd name="T33" fmla="*/ 373 h 690"/>
                <a:gd name="T34" fmla="*/ 593 w 672"/>
                <a:gd name="T35" fmla="*/ 603 h 690"/>
                <a:gd name="T36" fmla="*/ 348 w 672"/>
                <a:gd name="T37" fmla="*/ 690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2" h="690">
                  <a:moveTo>
                    <a:pt x="348" y="690"/>
                  </a:moveTo>
                  <a:cubicBezTo>
                    <a:pt x="223" y="690"/>
                    <a:pt x="75" y="637"/>
                    <a:pt x="26" y="519"/>
                  </a:cubicBezTo>
                  <a:cubicBezTo>
                    <a:pt x="9" y="477"/>
                    <a:pt x="0" y="425"/>
                    <a:pt x="0" y="358"/>
                  </a:cubicBezTo>
                  <a:cubicBezTo>
                    <a:pt x="0" y="6"/>
                    <a:pt x="0" y="6"/>
                    <a:pt x="0" y="6"/>
                  </a:cubicBezTo>
                  <a:cubicBezTo>
                    <a:pt x="0" y="0"/>
                    <a:pt x="0" y="0"/>
                    <a:pt x="0" y="0"/>
                  </a:cubicBezTo>
                  <a:cubicBezTo>
                    <a:pt x="168" y="0"/>
                    <a:pt x="168" y="0"/>
                    <a:pt x="168" y="0"/>
                  </a:cubicBezTo>
                  <a:cubicBezTo>
                    <a:pt x="168" y="6"/>
                    <a:pt x="168" y="6"/>
                    <a:pt x="168" y="6"/>
                  </a:cubicBezTo>
                  <a:cubicBezTo>
                    <a:pt x="168" y="144"/>
                    <a:pt x="168" y="339"/>
                    <a:pt x="169" y="343"/>
                  </a:cubicBezTo>
                  <a:cubicBezTo>
                    <a:pt x="171" y="431"/>
                    <a:pt x="191" y="484"/>
                    <a:pt x="231" y="512"/>
                  </a:cubicBezTo>
                  <a:cubicBezTo>
                    <a:pt x="262" y="535"/>
                    <a:pt x="300" y="547"/>
                    <a:pt x="339" y="547"/>
                  </a:cubicBezTo>
                  <a:cubicBezTo>
                    <a:pt x="409" y="547"/>
                    <a:pt x="468" y="510"/>
                    <a:pt x="490" y="454"/>
                  </a:cubicBezTo>
                  <a:cubicBezTo>
                    <a:pt x="501" y="425"/>
                    <a:pt x="507" y="391"/>
                    <a:pt x="508" y="347"/>
                  </a:cubicBezTo>
                  <a:cubicBezTo>
                    <a:pt x="508" y="344"/>
                    <a:pt x="509" y="132"/>
                    <a:pt x="509" y="6"/>
                  </a:cubicBezTo>
                  <a:cubicBezTo>
                    <a:pt x="509" y="0"/>
                    <a:pt x="509" y="0"/>
                    <a:pt x="509" y="0"/>
                  </a:cubicBezTo>
                  <a:cubicBezTo>
                    <a:pt x="672" y="0"/>
                    <a:pt x="672" y="0"/>
                    <a:pt x="672" y="0"/>
                  </a:cubicBezTo>
                  <a:cubicBezTo>
                    <a:pt x="672" y="161"/>
                    <a:pt x="672" y="161"/>
                    <a:pt x="672" y="161"/>
                  </a:cubicBezTo>
                  <a:cubicBezTo>
                    <a:pt x="672" y="373"/>
                    <a:pt x="672" y="373"/>
                    <a:pt x="672" y="373"/>
                  </a:cubicBezTo>
                  <a:cubicBezTo>
                    <a:pt x="672" y="448"/>
                    <a:pt x="662" y="534"/>
                    <a:pt x="593" y="603"/>
                  </a:cubicBezTo>
                  <a:cubicBezTo>
                    <a:pt x="537" y="658"/>
                    <a:pt x="448" y="690"/>
                    <a:pt x="348" y="69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sz="1013"/>
            </a:p>
          </p:txBody>
        </p:sp>
        <p:sp>
          <p:nvSpPr>
            <p:cNvPr id="11" name="Freeform 8">
              <a:extLst>
                <a:ext uri="{FF2B5EF4-FFF2-40B4-BE49-F238E27FC236}">
                  <a16:creationId xmlns:a16="http://schemas.microsoft.com/office/drawing/2014/main" id="{80B14F5A-60B5-430C-B43B-0C69E7AF746E}"/>
                </a:ext>
              </a:extLst>
            </p:cNvPr>
            <p:cNvSpPr>
              <a:spLocks noEditPoints="1"/>
            </p:cNvSpPr>
            <p:nvPr userDrawn="1"/>
          </p:nvSpPr>
          <p:spPr bwMode="auto">
            <a:xfrm>
              <a:off x="559" y="294"/>
              <a:ext cx="145" cy="134"/>
            </a:xfrm>
            <a:custGeom>
              <a:avLst/>
              <a:gdLst>
                <a:gd name="T0" fmla="*/ 378 w 755"/>
                <a:gd name="T1" fmla="*/ 135 h 714"/>
                <a:gd name="T2" fmla="*/ 153 w 755"/>
                <a:gd name="T3" fmla="*/ 357 h 714"/>
                <a:gd name="T4" fmla="*/ 378 w 755"/>
                <a:gd name="T5" fmla="*/ 580 h 714"/>
                <a:gd name="T6" fmla="*/ 602 w 755"/>
                <a:gd name="T7" fmla="*/ 357 h 714"/>
                <a:gd name="T8" fmla="*/ 378 w 755"/>
                <a:gd name="T9" fmla="*/ 135 h 714"/>
                <a:gd name="T10" fmla="*/ 378 w 755"/>
                <a:gd name="T11" fmla="*/ 714 h 714"/>
                <a:gd name="T12" fmla="*/ 0 w 755"/>
                <a:gd name="T13" fmla="*/ 357 h 714"/>
                <a:gd name="T14" fmla="*/ 378 w 755"/>
                <a:gd name="T15" fmla="*/ 0 h 714"/>
                <a:gd name="T16" fmla="*/ 755 w 755"/>
                <a:gd name="T17" fmla="*/ 357 h 714"/>
                <a:gd name="T18" fmla="*/ 378 w 755"/>
                <a:gd name="T19" fmla="*/ 714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5" h="714">
                  <a:moveTo>
                    <a:pt x="378" y="135"/>
                  </a:moveTo>
                  <a:cubicBezTo>
                    <a:pt x="254" y="135"/>
                    <a:pt x="153" y="235"/>
                    <a:pt x="153" y="357"/>
                  </a:cubicBezTo>
                  <a:cubicBezTo>
                    <a:pt x="153" y="480"/>
                    <a:pt x="254" y="580"/>
                    <a:pt x="378" y="580"/>
                  </a:cubicBezTo>
                  <a:cubicBezTo>
                    <a:pt x="501" y="580"/>
                    <a:pt x="602" y="480"/>
                    <a:pt x="602" y="357"/>
                  </a:cubicBezTo>
                  <a:cubicBezTo>
                    <a:pt x="602" y="235"/>
                    <a:pt x="501" y="135"/>
                    <a:pt x="378" y="135"/>
                  </a:cubicBezTo>
                  <a:moveTo>
                    <a:pt x="378" y="714"/>
                  </a:moveTo>
                  <a:cubicBezTo>
                    <a:pt x="170" y="714"/>
                    <a:pt x="0" y="554"/>
                    <a:pt x="0" y="357"/>
                  </a:cubicBezTo>
                  <a:cubicBezTo>
                    <a:pt x="0" y="160"/>
                    <a:pt x="170" y="0"/>
                    <a:pt x="378" y="0"/>
                  </a:cubicBezTo>
                  <a:cubicBezTo>
                    <a:pt x="586" y="0"/>
                    <a:pt x="755" y="160"/>
                    <a:pt x="755" y="357"/>
                  </a:cubicBezTo>
                  <a:cubicBezTo>
                    <a:pt x="755" y="554"/>
                    <a:pt x="586" y="714"/>
                    <a:pt x="378" y="71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sz="1013"/>
            </a:p>
          </p:txBody>
        </p:sp>
        <p:sp>
          <p:nvSpPr>
            <p:cNvPr id="16" name="Freeform 9">
              <a:extLst>
                <a:ext uri="{FF2B5EF4-FFF2-40B4-BE49-F238E27FC236}">
                  <a16:creationId xmlns:a16="http://schemas.microsoft.com/office/drawing/2014/main" id="{C4830B5C-EC62-4AF8-A606-998DC4CB63FA}"/>
                </a:ext>
              </a:extLst>
            </p:cNvPr>
            <p:cNvSpPr>
              <a:spLocks noEditPoints="1"/>
            </p:cNvSpPr>
            <p:nvPr userDrawn="1"/>
          </p:nvSpPr>
          <p:spPr bwMode="auto">
            <a:xfrm>
              <a:off x="946" y="294"/>
              <a:ext cx="145" cy="134"/>
            </a:xfrm>
            <a:custGeom>
              <a:avLst/>
              <a:gdLst>
                <a:gd name="T0" fmla="*/ 377 w 755"/>
                <a:gd name="T1" fmla="*/ 135 h 714"/>
                <a:gd name="T2" fmla="*/ 153 w 755"/>
                <a:gd name="T3" fmla="*/ 357 h 714"/>
                <a:gd name="T4" fmla="*/ 377 w 755"/>
                <a:gd name="T5" fmla="*/ 580 h 714"/>
                <a:gd name="T6" fmla="*/ 602 w 755"/>
                <a:gd name="T7" fmla="*/ 357 h 714"/>
                <a:gd name="T8" fmla="*/ 377 w 755"/>
                <a:gd name="T9" fmla="*/ 135 h 714"/>
                <a:gd name="T10" fmla="*/ 377 w 755"/>
                <a:gd name="T11" fmla="*/ 714 h 714"/>
                <a:gd name="T12" fmla="*/ 0 w 755"/>
                <a:gd name="T13" fmla="*/ 357 h 714"/>
                <a:gd name="T14" fmla="*/ 377 w 755"/>
                <a:gd name="T15" fmla="*/ 0 h 714"/>
                <a:gd name="T16" fmla="*/ 755 w 755"/>
                <a:gd name="T17" fmla="*/ 357 h 714"/>
                <a:gd name="T18" fmla="*/ 377 w 755"/>
                <a:gd name="T19" fmla="*/ 714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5" h="714">
                  <a:moveTo>
                    <a:pt x="377" y="135"/>
                  </a:moveTo>
                  <a:cubicBezTo>
                    <a:pt x="254" y="135"/>
                    <a:pt x="153" y="235"/>
                    <a:pt x="153" y="357"/>
                  </a:cubicBezTo>
                  <a:cubicBezTo>
                    <a:pt x="153" y="480"/>
                    <a:pt x="254" y="580"/>
                    <a:pt x="377" y="580"/>
                  </a:cubicBezTo>
                  <a:cubicBezTo>
                    <a:pt x="501" y="580"/>
                    <a:pt x="602" y="480"/>
                    <a:pt x="602" y="357"/>
                  </a:cubicBezTo>
                  <a:cubicBezTo>
                    <a:pt x="602" y="235"/>
                    <a:pt x="501" y="135"/>
                    <a:pt x="377" y="135"/>
                  </a:cubicBezTo>
                  <a:moveTo>
                    <a:pt x="377" y="714"/>
                  </a:moveTo>
                  <a:cubicBezTo>
                    <a:pt x="169" y="714"/>
                    <a:pt x="0" y="554"/>
                    <a:pt x="0" y="357"/>
                  </a:cubicBezTo>
                  <a:cubicBezTo>
                    <a:pt x="0" y="160"/>
                    <a:pt x="169" y="0"/>
                    <a:pt x="377" y="0"/>
                  </a:cubicBezTo>
                  <a:cubicBezTo>
                    <a:pt x="585" y="0"/>
                    <a:pt x="755" y="160"/>
                    <a:pt x="755" y="357"/>
                  </a:cubicBezTo>
                  <a:cubicBezTo>
                    <a:pt x="755" y="554"/>
                    <a:pt x="585" y="714"/>
                    <a:pt x="377" y="71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sz="1013"/>
            </a:p>
          </p:txBody>
        </p:sp>
        <p:sp>
          <p:nvSpPr>
            <p:cNvPr id="17" name="Freeform 10">
              <a:extLst>
                <a:ext uri="{FF2B5EF4-FFF2-40B4-BE49-F238E27FC236}">
                  <a16:creationId xmlns:a16="http://schemas.microsoft.com/office/drawing/2014/main" id="{91AAF344-559B-4DFE-B4B7-616771DFA61A}"/>
                </a:ext>
              </a:extLst>
            </p:cNvPr>
            <p:cNvSpPr>
              <a:spLocks/>
            </p:cNvSpPr>
            <p:nvPr userDrawn="1"/>
          </p:nvSpPr>
          <p:spPr bwMode="auto">
            <a:xfrm>
              <a:off x="402" y="248"/>
              <a:ext cx="160" cy="180"/>
            </a:xfrm>
            <a:custGeom>
              <a:avLst/>
              <a:gdLst>
                <a:gd name="T0" fmla="*/ 525 w 837"/>
                <a:gd name="T1" fmla="*/ 959 h 959"/>
                <a:gd name="T2" fmla="*/ 26 w 837"/>
                <a:gd name="T3" fmla="*/ 582 h 959"/>
                <a:gd name="T4" fmla="*/ 129 w 837"/>
                <a:gd name="T5" fmla="*/ 163 h 959"/>
                <a:gd name="T6" fmla="*/ 519 w 837"/>
                <a:gd name="T7" fmla="*/ 0 h 959"/>
                <a:gd name="T8" fmla="*/ 589 w 837"/>
                <a:gd name="T9" fmla="*/ 3 h 959"/>
                <a:gd name="T10" fmla="*/ 833 w 837"/>
                <a:gd name="T11" fmla="*/ 129 h 959"/>
                <a:gd name="T12" fmla="*/ 837 w 837"/>
                <a:gd name="T13" fmla="*/ 133 h 959"/>
                <a:gd name="T14" fmla="*/ 833 w 837"/>
                <a:gd name="T15" fmla="*/ 137 h 959"/>
                <a:gd name="T16" fmla="*/ 740 w 837"/>
                <a:gd name="T17" fmla="*/ 235 h 959"/>
                <a:gd name="T18" fmla="*/ 736 w 837"/>
                <a:gd name="T19" fmla="*/ 240 h 959"/>
                <a:gd name="T20" fmla="*/ 732 w 837"/>
                <a:gd name="T21" fmla="*/ 236 h 959"/>
                <a:gd name="T22" fmla="*/ 509 w 837"/>
                <a:gd name="T23" fmla="*/ 148 h 959"/>
                <a:gd name="T24" fmla="*/ 257 w 837"/>
                <a:gd name="T25" fmla="*/ 271 h 959"/>
                <a:gd name="T26" fmla="*/ 226 w 837"/>
                <a:gd name="T27" fmla="*/ 608 h 959"/>
                <a:gd name="T28" fmla="*/ 228 w 837"/>
                <a:gd name="T29" fmla="*/ 615 h 959"/>
                <a:gd name="T30" fmla="*/ 540 w 837"/>
                <a:gd name="T31" fmla="*/ 814 h 959"/>
                <a:gd name="T32" fmla="*/ 758 w 837"/>
                <a:gd name="T33" fmla="*/ 751 h 959"/>
                <a:gd name="T34" fmla="*/ 763 w 837"/>
                <a:gd name="T35" fmla="*/ 747 h 959"/>
                <a:gd name="T36" fmla="*/ 834 w 837"/>
                <a:gd name="T37" fmla="*/ 880 h 959"/>
                <a:gd name="T38" fmla="*/ 829 w 837"/>
                <a:gd name="T39" fmla="*/ 883 h 959"/>
                <a:gd name="T40" fmla="*/ 525 w 837"/>
                <a:gd name="T41" fmla="*/ 959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7" h="959">
                  <a:moveTo>
                    <a:pt x="525" y="959"/>
                  </a:moveTo>
                  <a:cubicBezTo>
                    <a:pt x="266" y="959"/>
                    <a:pt x="61" y="804"/>
                    <a:pt x="26" y="582"/>
                  </a:cubicBezTo>
                  <a:cubicBezTo>
                    <a:pt x="0" y="419"/>
                    <a:pt x="37" y="270"/>
                    <a:pt x="129" y="163"/>
                  </a:cubicBezTo>
                  <a:cubicBezTo>
                    <a:pt x="220" y="58"/>
                    <a:pt x="359" y="0"/>
                    <a:pt x="519" y="0"/>
                  </a:cubicBezTo>
                  <a:cubicBezTo>
                    <a:pt x="542" y="0"/>
                    <a:pt x="566" y="1"/>
                    <a:pt x="589" y="3"/>
                  </a:cubicBezTo>
                  <a:cubicBezTo>
                    <a:pt x="674" y="12"/>
                    <a:pt x="765" y="59"/>
                    <a:pt x="833" y="129"/>
                  </a:cubicBezTo>
                  <a:cubicBezTo>
                    <a:pt x="837" y="133"/>
                    <a:pt x="837" y="133"/>
                    <a:pt x="837" y="133"/>
                  </a:cubicBezTo>
                  <a:cubicBezTo>
                    <a:pt x="833" y="137"/>
                    <a:pt x="833" y="137"/>
                    <a:pt x="833" y="137"/>
                  </a:cubicBezTo>
                  <a:cubicBezTo>
                    <a:pt x="783" y="189"/>
                    <a:pt x="740" y="235"/>
                    <a:pt x="740" y="235"/>
                  </a:cubicBezTo>
                  <a:cubicBezTo>
                    <a:pt x="736" y="240"/>
                    <a:pt x="736" y="240"/>
                    <a:pt x="736" y="240"/>
                  </a:cubicBezTo>
                  <a:cubicBezTo>
                    <a:pt x="732" y="236"/>
                    <a:pt x="732" y="236"/>
                    <a:pt x="732" y="236"/>
                  </a:cubicBezTo>
                  <a:cubicBezTo>
                    <a:pt x="678" y="180"/>
                    <a:pt x="597" y="148"/>
                    <a:pt x="509" y="148"/>
                  </a:cubicBezTo>
                  <a:cubicBezTo>
                    <a:pt x="370" y="148"/>
                    <a:pt x="295" y="215"/>
                    <a:pt x="257" y="271"/>
                  </a:cubicBezTo>
                  <a:cubicBezTo>
                    <a:pt x="194" y="363"/>
                    <a:pt x="182" y="498"/>
                    <a:pt x="226" y="608"/>
                  </a:cubicBezTo>
                  <a:cubicBezTo>
                    <a:pt x="228" y="615"/>
                    <a:pt x="228" y="615"/>
                    <a:pt x="228" y="615"/>
                  </a:cubicBezTo>
                  <a:cubicBezTo>
                    <a:pt x="279" y="736"/>
                    <a:pt x="401" y="814"/>
                    <a:pt x="540" y="814"/>
                  </a:cubicBezTo>
                  <a:cubicBezTo>
                    <a:pt x="626" y="814"/>
                    <a:pt x="701" y="793"/>
                    <a:pt x="758" y="751"/>
                  </a:cubicBezTo>
                  <a:cubicBezTo>
                    <a:pt x="763" y="747"/>
                    <a:pt x="763" y="747"/>
                    <a:pt x="763" y="747"/>
                  </a:cubicBezTo>
                  <a:cubicBezTo>
                    <a:pt x="834" y="880"/>
                    <a:pt x="834" y="880"/>
                    <a:pt x="834" y="880"/>
                  </a:cubicBezTo>
                  <a:cubicBezTo>
                    <a:pt x="829" y="883"/>
                    <a:pt x="829" y="883"/>
                    <a:pt x="829" y="883"/>
                  </a:cubicBezTo>
                  <a:cubicBezTo>
                    <a:pt x="733" y="933"/>
                    <a:pt x="628" y="959"/>
                    <a:pt x="525" y="95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sz="1013"/>
            </a:p>
          </p:txBody>
        </p:sp>
        <p:sp>
          <p:nvSpPr>
            <p:cNvPr id="18" name="Freeform 11">
              <a:extLst>
                <a:ext uri="{FF2B5EF4-FFF2-40B4-BE49-F238E27FC236}">
                  <a16:creationId xmlns:a16="http://schemas.microsoft.com/office/drawing/2014/main" id="{54B71173-CEF3-4FB6-9A4C-A08CB33EEA2A}"/>
                </a:ext>
              </a:extLst>
            </p:cNvPr>
            <p:cNvSpPr>
              <a:spLocks/>
            </p:cNvSpPr>
            <p:nvPr userDrawn="1"/>
          </p:nvSpPr>
          <p:spPr bwMode="auto">
            <a:xfrm>
              <a:off x="864" y="266"/>
              <a:ext cx="88" cy="161"/>
            </a:xfrm>
            <a:custGeom>
              <a:avLst/>
              <a:gdLst>
                <a:gd name="T0" fmla="*/ 236 w 461"/>
                <a:gd name="T1" fmla="*/ 859 h 859"/>
                <a:gd name="T2" fmla="*/ 68 w 461"/>
                <a:gd name="T3" fmla="*/ 808 h 859"/>
                <a:gd name="T4" fmla="*/ 0 w 461"/>
                <a:gd name="T5" fmla="*/ 562 h 859"/>
                <a:gd name="T6" fmla="*/ 0 w 461"/>
                <a:gd name="T7" fmla="*/ 0 h 859"/>
                <a:gd name="T8" fmla="*/ 33 w 461"/>
                <a:gd name="T9" fmla="*/ 0 h 859"/>
                <a:gd name="T10" fmla="*/ 158 w 461"/>
                <a:gd name="T11" fmla="*/ 1 h 859"/>
                <a:gd name="T12" fmla="*/ 160 w 461"/>
                <a:gd name="T13" fmla="*/ 3 h 859"/>
                <a:gd name="T14" fmla="*/ 160 w 461"/>
                <a:gd name="T15" fmla="*/ 175 h 859"/>
                <a:gd name="T16" fmla="*/ 421 w 461"/>
                <a:gd name="T17" fmla="*/ 175 h 859"/>
                <a:gd name="T18" fmla="*/ 421 w 461"/>
                <a:gd name="T19" fmla="*/ 307 h 859"/>
                <a:gd name="T20" fmla="*/ 415 w 461"/>
                <a:gd name="T21" fmla="*/ 307 h 859"/>
                <a:gd name="T22" fmla="*/ 299 w 461"/>
                <a:gd name="T23" fmla="*/ 307 h 859"/>
                <a:gd name="T24" fmla="*/ 159 w 461"/>
                <a:gd name="T25" fmla="*/ 307 h 859"/>
                <a:gd name="T26" fmla="*/ 159 w 461"/>
                <a:gd name="T27" fmla="*/ 628 h 859"/>
                <a:gd name="T28" fmla="*/ 277 w 461"/>
                <a:gd name="T29" fmla="*/ 732 h 859"/>
                <a:gd name="T30" fmla="*/ 384 w 461"/>
                <a:gd name="T31" fmla="*/ 708 h 859"/>
                <a:gd name="T32" fmla="*/ 400 w 461"/>
                <a:gd name="T33" fmla="*/ 702 h 859"/>
                <a:gd name="T34" fmla="*/ 405 w 461"/>
                <a:gd name="T35" fmla="*/ 701 h 859"/>
                <a:gd name="T36" fmla="*/ 461 w 461"/>
                <a:gd name="T37" fmla="*/ 795 h 859"/>
                <a:gd name="T38" fmla="*/ 457 w 461"/>
                <a:gd name="T39" fmla="*/ 798 h 859"/>
                <a:gd name="T40" fmla="*/ 236 w 461"/>
                <a:gd name="T41" fmla="*/ 859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1" h="859">
                  <a:moveTo>
                    <a:pt x="236" y="859"/>
                  </a:moveTo>
                  <a:cubicBezTo>
                    <a:pt x="167" y="859"/>
                    <a:pt x="107" y="841"/>
                    <a:pt x="68" y="808"/>
                  </a:cubicBezTo>
                  <a:cubicBezTo>
                    <a:pt x="5" y="754"/>
                    <a:pt x="0" y="661"/>
                    <a:pt x="0" y="562"/>
                  </a:cubicBezTo>
                  <a:cubicBezTo>
                    <a:pt x="0" y="0"/>
                    <a:pt x="0" y="0"/>
                    <a:pt x="0" y="0"/>
                  </a:cubicBezTo>
                  <a:cubicBezTo>
                    <a:pt x="33" y="0"/>
                    <a:pt x="33" y="0"/>
                    <a:pt x="33" y="0"/>
                  </a:cubicBezTo>
                  <a:cubicBezTo>
                    <a:pt x="156" y="0"/>
                    <a:pt x="156" y="0"/>
                    <a:pt x="158" y="1"/>
                  </a:cubicBezTo>
                  <a:cubicBezTo>
                    <a:pt x="160" y="3"/>
                    <a:pt x="160" y="3"/>
                    <a:pt x="160" y="3"/>
                  </a:cubicBezTo>
                  <a:cubicBezTo>
                    <a:pt x="160" y="175"/>
                    <a:pt x="160" y="175"/>
                    <a:pt x="160" y="175"/>
                  </a:cubicBezTo>
                  <a:cubicBezTo>
                    <a:pt x="421" y="175"/>
                    <a:pt x="421" y="175"/>
                    <a:pt x="421" y="175"/>
                  </a:cubicBezTo>
                  <a:cubicBezTo>
                    <a:pt x="421" y="307"/>
                    <a:pt x="421" y="307"/>
                    <a:pt x="421" y="307"/>
                  </a:cubicBezTo>
                  <a:cubicBezTo>
                    <a:pt x="415" y="307"/>
                    <a:pt x="415" y="307"/>
                    <a:pt x="415" y="307"/>
                  </a:cubicBezTo>
                  <a:cubicBezTo>
                    <a:pt x="397" y="307"/>
                    <a:pt x="349" y="307"/>
                    <a:pt x="299" y="307"/>
                  </a:cubicBezTo>
                  <a:cubicBezTo>
                    <a:pt x="242" y="307"/>
                    <a:pt x="178" y="307"/>
                    <a:pt x="159" y="307"/>
                  </a:cubicBezTo>
                  <a:cubicBezTo>
                    <a:pt x="159" y="628"/>
                    <a:pt x="159" y="628"/>
                    <a:pt x="159" y="628"/>
                  </a:cubicBezTo>
                  <a:cubicBezTo>
                    <a:pt x="159" y="731"/>
                    <a:pt x="226" y="735"/>
                    <a:pt x="277" y="732"/>
                  </a:cubicBezTo>
                  <a:cubicBezTo>
                    <a:pt x="314" y="731"/>
                    <a:pt x="352" y="718"/>
                    <a:pt x="384" y="708"/>
                  </a:cubicBezTo>
                  <a:cubicBezTo>
                    <a:pt x="390" y="706"/>
                    <a:pt x="395" y="704"/>
                    <a:pt x="400" y="702"/>
                  </a:cubicBezTo>
                  <a:cubicBezTo>
                    <a:pt x="405" y="701"/>
                    <a:pt x="405" y="701"/>
                    <a:pt x="405" y="701"/>
                  </a:cubicBezTo>
                  <a:cubicBezTo>
                    <a:pt x="461" y="795"/>
                    <a:pt x="461" y="795"/>
                    <a:pt x="461" y="795"/>
                  </a:cubicBezTo>
                  <a:cubicBezTo>
                    <a:pt x="457" y="798"/>
                    <a:pt x="457" y="798"/>
                    <a:pt x="457" y="798"/>
                  </a:cubicBezTo>
                  <a:cubicBezTo>
                    <a:pt x="396" y="836"/>
                    <a:pt x="314" y="859"/>
                    <a:pt x="236" y="85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sz="1013"/>
            </a:p>
          </p:txBody>
        </p:sp>
        <p:sp>
          <p:nvSpPr>
            <p:cNvPr id="19" name="Freeform 12">
              <a:extLst>
                <a:ext uri="{FF2B5EF4-FFF2-40B4-BE49-F238E27FC236}">
                  <a16:creationId xmlns:a16="http://schemas.microsoft.com/office/drawing/2014/main" id="{84D02D23-93B8-4682-BB48-04A8A5D4EE48}"/>
                </a:ext>
              </a:extLst>
            </p:cNvPr>
            <p:cNvSpPr>
              <a:spLocks/>
            </p:cNvSpPr>
            <p:nvPr userDrawn="1"/>
          </p:nvSpPr>
          <p:spPr bwMode="auto">
            <a:xfrm>
              <a:off x="1251" y="293"/>
              <a:ext cx="86" cy="131"/>
            </a:xfrm>
            <a:custGeom>
              <a:avLst/>
              <a:gdLst>
                <a:gd name="T0" fmla="*/ 160 w 449"/>
                <a:gd name="T1" fmla="*/ 694 h 694"/>
                <a:gd name="T2" fmla="*/ 0 w 449"/>
                <a:gd name="T3" fmla="*/ 694 h 694"/>
                <a:gd name="T4" fmla="*/ 0 w 449"/>
                <a:gd name="T5" fmla="*/ 688 h 694"/>
                <a:gd name="T6" fmla="*/ 0 w 449"/>
                <a:gd name="T7" fmla="*/ 376 h 694"/>
                <a:gd name="T8" fmla="*/ 171 w 449"/>
                <a:gd name="T9" fmla="*/ 18 h 694"/>
                <a:gd name="T10" fmla="*/ 292 w 449"/>
                <a:gd name="T11" fmla="*/ 0 h 694"/>
                <a:gd name="T12" fmla="*/ 300 w 449"/>
                <a:gd name="T13" fmla="*/ 0 h 694"/>
                <a:gd name="T14" fmla="*/ 445 w 449"/>
                <a:gd name="T15" fmla="*/ 19 h 694"/>
                <a:gd name="T16" fmla="*/ 449 w 449"/>
                <a:gd name="T17" fmla="*/ 20 h 694"/>
                <a:gd name="T18" fmla="*/ 449 w 449"/>
                <a:gd name="T19" fmla="*/ 169 h 694"/>
                <a:gd name="T20" fmla="*/ 442 w 449"/>
                <a:gd name="T21" fmla="*/ 167 h 694"/>
                <a:gd name="T22" fmla="*/ 319 w 449"/>
                <a:gd name="T23" fmla="*/ 148 h 694"/>
                <a:gd name="T24" fmla="*/ 208 w 449"/>
                <a:gd name="T25" fmla="*/ 181 h 694"/>
                <a:gd name="T26" fmla="*/ 160 w 449"/>
                <a:gd name="T27" fmla="*/ 334 h 694"/>
                <a:gd name="T28" fmla="*/ 160 w 449"/>
                <a:gd name="T29" fmla="*/ 688 h 694"/>
                <a:gd name="T30" fmla="*/ 160 w 449"/>
                <a:gd name="T31" fmla="*/ 694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9" h="694">
                  <a:moveTo>
                    <a:pt x="160" y="694"/>
                  </a:moveTo>
                  <a:cubicBezTo>
                    <a:pt x="0" y="694"/>
                    <a:pt x="0" y="694"/>
                    <a:pt x="0" y="694"/>
                  </a:cubicBezTo>
                  <a:cubicBezTo>
                    <a:pt x="0" y="688"/>
                    <a:pt x="0" y="688"/>
                    <a:pt x="0" y="688"/>
                  </a:cubicBezTo>
                  <a:cubicBezTo>
                    <a:pt x="0" y="376"/>
                    <a:pt x="0" y="376"/>
                    <a:pt x="0" y="376"/>
                  </a:cubicBezTo>
                  <a:cubicBezTo>
                    <a:pt x="1" y="193"/>
                    <a:pt x="30" y="63"/>
                    <a:pt x="171" y="18"/>
                  </a:cubicBezTo>
                  <a:cubicBezTo>
                    <a:pt x="206" y="7"/>
                    <a:pt x="250" y="1"/>
                    <a:pt x="292" y="0"/>
                  </a:cubicBezTo>
                  <a:cubicBezTo>
                    <a:pt x="300" y="0"/>
                    <a:pt x="300" y="0"/>
                    <a:pt x="300" y="0"/>
                  </a:cubicBezTo>
                  <a:cubicBezTo>
                    <a:pt x="352" y="0"/>
                    <a:pt x="403" y="7"/>
                    <a:pt x="445" y="19"/>
                  </a:cubicBezTo>
                  <a:cubicBezTo>
                    <a:pt x="449" y="20"/>
                    <a:pt x="449" y="20"/>
                    <a:pt x="449" y="20"/>
                  </a:cubicBezTo>
                  <a:cubicBezTo>
                    <a:pt x="449" y="169"/>
                    <a:pt x="449" y="169"/>
                    <a:pt x="449" y="169"/>
                  </a:cubicBezTo>
                  <a:cubicBezTo>
                    <a:pt x="442" y="167"/>
                    <a:pt x="442" y="167"/>
                    <a:pt x="442" y="167"/>
                  </a:cubicBezTo>
                  <a:cubicBezTo>
                    <a:pt x="417" y="160"/>
                    <a:pt x="369" y="148"/>
                    <a:pt x="319" y="148"/>
                  </a:cubicBezTo>
                  <a:cubicBezTo>
                    <a:pt x="270" y="148"/>
                    <a:pt x="233" y="159"/>
                    <a:pt x="208" y="181"/>
                  </a:cubicBezTo>
                  <a:cubicBezTo>
                    <a:pt x="175" y="210"/>
                    <a:pt x="160" y="257"/>
                    <a:pt x="160" y="334"/>
                  </a:cubicBezTo>
                  <a:cubicBezTo>
                    <a:pt x="160" y="688"/>
                    <a:pt x="160" y="688"/>
                    <a:pt x="160" y="688"/>
                  </a:cubicBezTo>
                  <a:lnTo>
                    <a:pt x="160" y="6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sz="1013"/>
            </a:p>
          </p:txBody>
        </p:sp>
        <p:sp>
          <p:nvSpPr>
            <p:cNvPr id="20" name="Freeform 13">
              <a:extLst>
                <a:ext uri="{FF2B5EF4-FFF2-40B4-BE49-F238E27FC236}">
                  <a16:creationId xmlns:a16="http://schemas.microsoft.com/office/drawing/2014/main" id="{474FEDE6-4F44-4B31-80B3-ED9047F586B7}"/>
                </a:ext>
              </a:extLst>
            </p:cNvPr>
            <p:cNvSpPr>
              <a:spLocks/>
            </p:cNvSpPr>
            <p:nvPr userDrawn="1"/>
          </p:nvSpPr>
          <p:spPr bwMode="auto">
            <a:xfrm>
              <a:off x="816" y="473"/>
              <a:ext cx="34" cy="47"/>
            </a:xfrm>
            <a:custGeom>
              <a:avLst/>
              <a:gdLst>
                <a:gd name="T0" fmla="*/ 0 w 34"/>
                <a:gd name="T1" fmla="*/ 0 h 47"/>
                <a:gd name="T2" fmla="*/ 34 w 34"/>
                <a:gd name="T3" fmla="*/ 0 h 47"/>
                <a:gd name="T4" fmla="*/ 34 w 34"/>
                <a:gd name="T5" fmla="*/ 7 h 47"/>
                <a:gd name="T6" fmla="*/ 8 w 34"/>
                <a:gd name="T7" fmla="*/ 7 h 47"/>
                <a:gd name="T8" fmla="*/ 8 w 34"/>
                <a:gd name="T9" fmla="*/ 19 h 47"/>
                <a:gd name="T10" fmla="*/ 32 w 34"/>
                <a:gd name="T11" fmla="*/ 19 h 47"/>
                <a:gd name="T12" fmla="*/ 32 w 34"/>
                <a:gd name="T13" fmla="*/ 26 h 47"/>
                <a:gd name="T14" fmla="*/ 8 w 34"/>
                <a:gd name="T15" fmla="*/ 26 h 47"/>
                <a:gd name="T16" fmla="*/ 8 w 34"/>
                <a:gd name="T17" fmla="*/ 40 h 47"/>
                <a:gd name="T18" fmla="*/ 34 w 34"/>
                <a:gd name="T19" fmla="*/ 40 h 47"/>
                <a:gd name="T20" fmla="*/ 34 w 34"/>
                <a:gd name="T21" fmla="*/ 47 h 47"/>
                <a:gd name="T22" fmla="*/ 0 w 34"/>
                <a:gd name="T23" fmla="*/ 47 h 47"/>
                <a:gd name="T24" fmla="*/ 0 w 34"/>
                <a:gd name="T2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47">
                  <a:moveTo>
                    <a:pt x="0" y="0"/>
                  </a:moveTo>
                  <a:lnTo>
                    <a:pt x="34" y="0"/>
                  </a:lnTo>
                  <a:lnTo>
                    <a:pt x="34" y="7"/>
                  </a:lnTo>
                  <a:lnTo>
                    <a:pt x="8" y="7"/>
                  </a:lnTo>
                  <a:lnTo>
                    <a:pt x="8" y="19"/>
                  </a:lnTo>
                  <a:lnTo>
                    <a:pt x="32" y="19"/>
                  </a:lnTo>
                  <a:lnTo>
                    <a:pt x="32" y="26"/>
                  </a:lnTo>
                  <a:lnTo>
                    <a:pt x="8" y="26"/>
                  </a:lnTo>
                  <a:lnTo>
                    <a:pt x="8" y="40"/>
                  </a:lnTo>
                  <a:lnTo>
                    <a:pt x="34" y="40"/>
                  </a:lnTo>
                  <a:lnTo>
                    <a:pt x="34" y="47"/>
                  </a:lnTo>
                  <a:lnTo>
                    <a:pt x="0" y="4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sz="1013"/>
            </a:p>
          </p:txBody>
        </p:sp>
        <p:sp>
          <p:nvSpPr>
            <p:cNvPr id="21" name="Freeform 14">
              <a:extLst>
                <a:ext uri="{FF2B5EF4-FFF2-40B4-BE49-F238E27FC236}">
                  <a16:creationId xmlns:a16="http://schemas.microsoft.com/office/drawing/2014/main" id="{8F22A5FC-6AD3-4C26-8115-D117C5B4742B}"/>
                </a:ext>
              </a:extLst>
            </p:cNvPr>
            <p:cNvSpPr>
              <a:spLocks/>
            </p:cNvSpPr>
            <p:nvPr userDrawn="1"/>
          </p:nvSpPr>
          <p:spPr bwMode="auto">
            <a:xfrm>
              <a:off x="852" y="486"/>
              <a:ext cx="34" cy="34"/>
            </a:xfrm>
            <a:custGeom>
              <a:avLst/>
              <a:gdLst>
                <a:gd name="T0" fmla="*/ 0 w 34"/>
                <a:gd name="T1" fmla="*/ 0 h 34"/>
                <a:gd name="T2" fmla="*/ 9 w 34"/>
                <a:gd name="T3" fmla="*/ 0 h 34"/>
                <a:gd name="T4" fmla="*/ 18 w 34"/>
                <a:gd name="T5" fmla="*/ 26 h 34"/>
                <a:gd name="T6" fmla="*/ 18 w 34"/>
                <a:gd name="T7" fmla="*/ 26 h 34"/>
                <a:gd name="T8" fmla="*/ 26 w 34"/>
                <a:gd name="T9" fmla="*/ 0 h 34"/>
                <a:gd name="T10" fmla="*/ 34 w 34"/>
                <a:gd name="T11" fmla="*/ 0 h 34"/>
                <a:gd name="T12" fmla="*/ 22 w 34"/>
                <a:gd name="T13" fmla="*/ 34 h 34"/>
                <a:gd name="T14" fmla="*/ 13 w 34"/>
                <a:gd name="T15" fmla="*/ 34 h 34"/>
                <a:gd name="T16" fmla="*/ 0 w 3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34">
                  <a:moveTo>
                    <a:pt x="0" y="0"/>
                  </a:moveTo>
                  <a:lnTo>
                    <a:pt x="9" y="0"/>
                  </a:lnTo>
                  <a:lnTo>
                    <a:pt x="18" y="26"/>
                  </a:lnTo>
                  <a:lnTo>
                    <a:pt x="18" y="26"/>
                  </a:lnTo>
                  <a:lnTo>
                    <a:pt x="26" y="0"/>
                  </a:lnTo>
                  <a:lnTo>
                    <a:pt x="34" y="0"/>
                  </a:lnTo>
                  <a:lnTo>
                    <a:pt x="22" y="34"/>
                  </a:lnTo>
                  <a:lnTo>
                    <a:pt x="13" y="3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sz="1013"/>
            </a:p>
          </p:txBody>
        </p:sp>
        <p:sp>
          <p:nvSpPr>
            <p:cNvPr id="22" name="Freeform 15">
              <a:extLst>
                <a:ext uri="{FF2B5EF4-FFF2-40B4-BE49-F238E27FC236}">
                  <a16:creationId xmlns:a16="http://schemas.microsoft.com/office/drawing/2014/main" id="{DB8B7E1B-EE6B-4498-99D3-32F4B5E9526E}"/>
                </a:ext>
              </a:extLst>
            </p:cNvPr>
            <p:cNvSpPr>
              <a:spLocks noEditPoints="1"/>
            </p:cNvSpPr>
            <p:nvPr userDrawn="1"/>
          </p:nvSpPr>
          <p:spPr bwMode="auto">
            <a:xfrm>
              <a:off x="888" y="485"/>
              <a:ext cx="35" cy="36"/>
            </a:xfrm>
            <a:custGeom>
              <a:avLst/>
              <a:gdLst>
                <a:gd name="T0" fmla="*/ 0 w 181"/>
                <a:gd name="T1" fmla="*/ 95 h 190"/>
                <a:gd name="T2" fmla="*/ 90 w 181"/>
                <a:gd name="T3" fmla="*/ 0 h 190"/>
                <a:gd name="T4" fmla="*/ 181 w 181"/>
                <a:gd name="T5" fmla="*/ 95 h 190"/>
                <a:gd name="T6" fmla="*/ 90 w 181"/>
                <a:gd name="T7" fmla="*/ 190 h 190"/>
                <a:gd name="T8" fmla="*/ 0 w 181"/>
                <a:gd name="T9" fmla="*/ 95 h 190"/>
                <a:gd name="T10" fmla="*/ 142 w 181"/>
                <a:gd name="T11" fmla="*/ 95 h 190"/>
                <a:gd name="T12" fmla="*/ 90 w 181"/>
                <a:gd name="T13" fmla="*/ 31 h 190"/>
                <a:gd name="T14" fmla="*/ 39 w 181"/>
                <a:gd name="T15" fmla="*/ 95 h 190"/>
                <a:gd name="T16" fmla="*/ 90 w 181"/>
                <a:gd name="T17" fmla="*/ 158 h 190"/>
                <a:gd name="T18" fmla="*/ 142 w 181"/>
                <a:gd name="T19" fmla="*/ 9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 h="190">
                  <a:moveTo>
                    <a:pt x="0" y="95"/>
                  </a:moveTo>
                  <a:cubicBezTo>
                    <a:pt x="0" y="40"/>
                    <a:pt x="33" y="0"/>
                    <a:pt x="90" y="0"/>
                  </a:cubicBezTo>
                  <a:cubicBezTo>
                    <a:pt x="148" y="0"/>
                    <a:pt x="181" y="40"/>
                    <a:pt x="181" y="95"/>
                  </a:cubicBezTo>
                  <a:cubicBezTo>
                    <a:pt x="181" y="150"/>
                    <a:pt x="148" y="190"/>
                    <a:pt x="90" y="190"/>
                  </a:cubicBezTo>
                  <a:cubicBezTo>
                    <a:pt x="33" y="190"/>
                    <a:pt x="0" y="150"/>
                    <a:pt x="0" y="95"/>
                  </a:cubicBezTo>
                  <a:moveTo>
                    <a:pt x="142" y="95"/>
                  </a:moveTo>
                  <a:cubicBezTo>
                    <a:pt x="142" y="64"/>
                    <a:pt x="126" y="31"/>
                    <a:pt x="90" y="31"/>
                  </a:cubicBezTo>
                  <a:cubicBezTo>
                    <a:pt x="55" y="31"/>
                    <a:pt x="39" y="64"/>
                    <a:pt x="39" y="95"/>
                  </a:cubicBezTo>
                  <a:cubicBezTo>
                    <a:pt x="39" y="126"/>
                    <a:pt x="55" y="158"/>
                    <a:pt x="90" y="158"/>
                  </a:cubicBezTo>
                  <a:cubicBezTo>
                    <a:pt x="126" y="158"/>
                    <a:pt x="142" y="126"/>
                    <a:pt x="142"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sz="1013"/>
            </a:p>
          </p:txBody>
        </p:sp>
        <p:sp>
          <p:nvSpPr>
            <p:cNvPr id="23" name="Rectangle 16">
              <a:extLst>
                <a:ext uri="{FF2B5EF4-FFF2-40B4-BE49-F238E27FC236}">
                  <a16:creationId xmlns:a16="http://schemas.microsoft.com/office/drawing/2014/main" id="{FFF6ECC7-3722-4F59-89FC-10DE980B27BB}"/>
                </a:ext>
              </a:extLst>
            </p:cNvPr>
            <p:cNvSpPr>
              <a:spLocks noChangeArrowheads="1"/>
            </p:cNvSpPr>
            <p:nvPr userDrawn="1"/>
          </p:nvSpPr>
          <p:spPr bwMode="auto">
            <a:xfrm>
              <a:off x="929" y="473"/>
              <a:ext cx="8" cy="4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l-PL" sz="1013"/>
            </a:p>
          </p:txBody>
        </p:sp>
        <p:sp>
          <p:nvSpPr>
            <p:cNvPr id="24" name="Freeform 17">
              <a:extLst>
                <a:ext uri="{FF2B5EF4-FFF2-40B4-BE49-F238E27FC236}">
                  <a16:creationId xmlns:a16="http://schemas.microsoft.com/office/drawing/2014/main" id="{D9BE290A-8D38-4173-BA6D-CE06A635385C}"/>
                </a:ext>
              </a:extLst>
            </p:cNvPr>
            <p:cNvSpPr>
              <a:spLocks/>
            </p:cNvSpPr>
            <p:nvPr userDrawn="1"/>
          </p:nvSpPr>
          <p:spPr bwMode="auto">
            <a:xfrm>
              <a:off x="941" y="486"/>
              <a:ext cx="33" cy="34"/>
            </a:xfrm>
            <a:custGeom>
              <a:avLst/>
              <a:gdLst>
                <a:gd name="T0" fmla="*/ 0 w 33"/>
                <a:gd name="T1" fmla="*/ 0 h 34"/>
                <a:gd name="T2" fmla="*/ 8 w 33"/>
                <a:gd name="T3" fmla="*/ 0 h 34"/>
                <a:gd name="T4" fmla="*/ 17 w 33"/>
                <a:gd name="T5" fmla="*/ 26 h 34"/>
                <a:gd name="T6" fmla="*/ 17 w 33"/>
                <a:gd name="T7" fmla="*/ 26 h 34"/>
                <a:gd name="T8" fmla="*/ 25 w 33"/>
                <a:gd name="T9" fmla="*/ 0 h 34"/>
                <a:gd name="T10" fmla="*/ 33 w 33"/>
                <a:gd name="T11" fmla="*/ 0 h 34"/>
                <a:gd name="T12" fmla="*/ 21 w 33"/>
                <a:gd name="T13" fmla="*/ 34 h 34"/>
                <a:gd name="T14" fmla="*/ 12 w 33"/>
                <a:gd name="T15" fmla="*/ 34 h 34"/>
                <a:gd name="T16" fmla="*/ 0 w 33"/>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4">
                  <a:moveTo>
                    <a:pt x="0" y="0"/>
                  </a:moveTo>
                  <a:lnTo>
                    <a:pt x="8" y="0"/>
                  </a:lnTo>
                  <a:lnTo>
                    <a:pt x="17" y="26"/>
                  </a:lnTo>
                  <a:lnTo>
                    <a:pt x="17" y="26"/>
                  </a:lnTo>
                  <a:lnTo>
                    <a:pt x="25" y="0"/>
                  </a:lnTo>
                  <a:lnTo>
                    <a:pt x="33" y="0"/>
                  </a:lnTo>
                  <a:lnTo>
                    <a:pt x="21" y="34"/>
                  </a:lnTo>
                  <a:lnTo>
                    <a:pt x="12" y="3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sz="1013"/>
            </a:p>
          </p:txBody>
        </p:sp>
        <p:sp>
          <p:nvSpPr>
            <p:cNvPr id="25" name="Freeform 18">
              <a:extLst>
                <a:ext uri="{FF2B5EF4-FFF2-40B4-BE49-F238E27FC236}">
                  <a16:creationId xmlns:a16="http://schemas.microsoft.com/office/drawing/2014/main" id="{5C9D45FD-62D5-4671-866F-B6FCAEBFD2F9}"/>
                </a:ext>
              </a:extLst>
            </p:cNvPr>
            <p:cNvSpPr>
              <a:spLocks noEditPoints="1"/>
            </p:cNvSpPr>
            <p:nvPr userDrawn="1"/>
          </p:nvSpPr>
          <p:spPr bwMode="auto">
            <a:xfrm>
              <a:off x="978" y="473"/>
              <a:ext cx="8" cy="47"/>
            </a:xfrm>
            <a:custGeom>
              <a:avLst/>
              <a:gdLst>
                <a:gd name="T0" fmla="*/ 0 w 8"/>
                <a:gd name="T1" fmla="*/ 0 h 47"/>
                <a:gd name="T2" fmla="*/ 8 w 8"/>
                <a:gd name="T3" fmla="*/ 0 h 47"/>
                <a:gd name="T4" fmla="*/ 8 w 8"/>
                <a:gd name="T5" fmla="*/ 7 h 47"/>
                <a:gd name="T6" fmla="*/ 0 w 8"/>
                <a:gd name="T7" fmla="*/ 7 h 47"/>
                <a:gd name="T8" fmla="*/ 0 w 8"/>
                <a:gd name="T9" fmla="*/ 0 h 47"/>
                <a:gd name="T10" fmla="*/ 0 w 8"/>
                <a:gd name="T11" fmla="*/ 13 h 47"/>
                <a:gd name="T12" fmla="*/ 8 w 8"/>
                <a:gd name="T13" fmla="*/ 13 h 47"/>
                <a:gd name="T14" fmla="*/ 8 w 8"/>
                <a:gd name="T15" fmla="*/ 47 h 47"/>
                <a:gd name="T16" fmla="*/ 0 w 8"/>
                <a:gd name="T17" fmla="*/ 47 h 47"/>
                <a:gd name="T18" fmla="*/ 0 w 8"/>
                <a:gd name="T19" fmla="*/ 1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47">
                  <a:moveTo>
                    <a:pt x="0" y="0"/>
                  </a:moveTo>
                  <a:lnTo>
                    <a:pt x="8" y="0"/>
                  </a:lnTo>
                  <a:lnTo>
                    <a:pt x="8" y="7"/>
                  </a:lnTo>
                  <a:lnTo>
                    <a:pt x="0" y="7"/>
                  </a:lnTo>
                  <a:lnTo>
                    <a:pt x="0" y="0"/>
                  </a:lnTo>
                  <a:close/>
                  <a:moveTo>
                    <a:pt x="0" y="13"/>
                  </a:moveTo>
                  <a:lnTo>
                    <a:pt x="8" y="13"/>
                  </a:lnTo>
                  <a:lnTo>
                    <a:pt x="8" y="47"/>
                  </a:lnTo>
                  <a:lnTo>
                    <a:pt x="0" y="47"/>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sz="1013"/>
            </a:p>
          </p:txBody>
        </p:sp>
        <p:sp>
          <p:nvSpPr>
            <p:cNvPr id="26" name="Freeform 19">
              <a:extLst>
                <a:ext uri="{FF2B5EF4-FFF2-40B4-BE49-F238E27FC236}">
                  <a16:creationId xmlns:a16="http://schemas.microsoft.com/office/drawing/2014/main" id="{B46322D3-A3CA-4CB6-88B5-95C3D0F061F1}"/>
                </a:ext>
              </a:extLst>
            </p:cNvPr>
            <p:cNvSpPr>
              <a:spLocks/>
            </p:cNvSpPr>
            <p:nvPr userDrawn="1"/>
          </p:nvSpPr>
          <p:spPr bwMode="auto">
            <a:xfrm>
              <a:off x="993" y="485"/>
              <a:ext cx="31" cy="35"/>
            </a:xfrm>
            <a:custGeom>
              <a:avLst/>
              <a:gdLst>
                <a:gd name="T0" fmla="*/ 0 w 158"/>
                <a:gd name="T1" fmla="*/ 5 h 185"/>
                <a:gd name="T2" fmla="*/ 37 w 158"/>
                <a:gd name="T3" fmla="*/ 5 h 185"/>
                <a:gd name="T4" fmla="*/ 37 w 158"/>
                <a:gd name="T5" fmla="*/ 31 h 185"/>
                <a:gd name="T6" fmla="*/ 38 w 158"/>
                <a:gd name="T7" fmla="*/ 32 h 185"/>
                <a:gd name="T8" fmla="*/ 94 w 158"/>
                <a:gd name="T9" fmla="*/ 0 h 185"/>
                <a:gd name="T10" fmla="*/ 158 w 158"/>
                <a:gd name="T11" fmla="*/ 61 h 185"/>
                <a:gd name="T12" fmla="*/ 158 w 158"/>
                <a:gd name="T13" fmla="*/ 185 h 185"/>
                <a:gd name="T14" fmla="*/ 118 w 158"/>
                <a:gd name="T15" fmla="*/ 185 h 185"/>
                <a:gd name="T16" fmla="*/ 118 w 158"/>
                <a:gd name="T17" fmla="*/ 72 h 185"/>
                <a:gd name="T18" fmla="*/ 83 w 158"/>
                <a:gd name="T19" fmla="*/ 31 h 185"/>
                <a:gd name="T20" fmla="*/ 39 w 158"/>
                <a:gd name="T21" fmla="*/ 79 h 185"/>
                <a:gd name="T22" fmla="*/ 39 w 158"/>
                <a:gd name="T23" fmla="*/ 185 h 185"/>
                <a:gd name="T24" fmla="*/ 0 w 158"/>
                <a:gd name="T25" fmla="*/ 185 h 185"/>
                <a:gd name="T26" fmla="*/ 0 w 158"/>
                <a:gd name="T27" fmla="*/ 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8" h="185">
                  <a:moveTo>
                    <a:pt x="0" y="5"/>
                  </a:moveTo>
                  <a:cubicBezTo>
                    <a:pt x="37" y="5"/>
                    <a:pt x="37" y="5"/>
                    <a:pt x="37" y="5"/>
                  </a:cubicBezTo>
                  <a:cubicBezTo>
                    <a:pt x="37" y="31"/>
                    <a:pt x="37" y="31"/>
                    <a:pt x="37" y="31"/>
                  </a:cubicBezTo>
                  <a:cubicBezTo>
                    <a:pt x="38" y="32"/>
                    <a:pt x="38" y="32"/>
                    <a:pt x="38" y="32"/>
                  </a:cubicBezTo>
                  <a:cubicBezTo>
                    <a:pt x="50" y="12"/>
                    <a:pt x="70" y="0"/>
                    <a:pt x="94" y="0"/>
                  </a:cubicBezTo>
                  <a:cubicBezTo>
                    <a:pt x="133" y="0"/>
                    <a:pt x="158" y="21"/>
                    <a:pt x="158" y="61"/>
                  </a:cubicBezTo>
                  <a:cubicBezTo>
                    <a:pt x="158" y="185"/>
                    <a:pt x="158" y="185"/>
                    <a:pt x="158" y="185"/>
                  </a:cubicBezTo>
                  <a:cubicBezTo>
                    <a:pt x="118" y="185"/>
                    <a:pt x="118" y="185"/>
                    <a:pt x="118" y="185"/>
                  </a:cubicBezTo>
                  <a:cubicBezTo>
                    <a:pt x="118" y="72"/>
                    <a:pt x="118" y="72"/>
                    <a:pt x="118" y="72"/>
                  </a:cubicBezTo>
                  <a:cubicBezTo>
                    <a:pt x="117" y="44"/>
                    <a:pt x="106" y="31"/>
                    <a:pt x="83" y="31"/>
                  </a:cubicBezTo>
                  <a:cubicBezTo>
                    <a:pt x="56" y="31"/>
                    <a:pt x="39" y="52"/>
                    <a:pt x="39" y="79"/>
                  </a:cubicBezTo>
                  <a:cubicBezTo>
                    <a:pt x="39" y="185"/>
                    <a:pt x="39" y="185"/>
                    <a:pt x="39" y="185"/>
                  </a:cubicBezTo>
                  <a:cubicBezTo>
                    <a:pt x="0" y="185"/>
                    <a:pt x="0" y="185"/>
                    <a:pt x="0" y="185"/>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sz="1013"/>
            </a:p>
          </p:txBody>
        </p:sp>
        <p:sp>
          <p:nvSpPr>
            <p:cNvPr id="27" name="Freeform 20">
              <a:extLst>
                <a:ext uri="{FF2B5EF4-FFF2-40B4-BE49-F238E27FC236}">
                  <a16:creationId xmlns:a16="http://schemas.microsoft.com/office/drawing/2014/main" id="{9ADAE458-4CE9-46CB-8CA6-057AD51C0E12}"/>
                </a:ext>
              </a:extLst>
            </p:cNvPr>
            <p:cNvSpPr>
              <a:spLocks noEditPoints="1"/>
            </p:cNvSpPr>
            <p:nvPr userDrawn="1"/>
          </p:nvSpPr>
          <p:spPr bwMode="auto">
            <a:xfrm>
              <a:off x="1029" y="485"/>
              <a:ext cx="34" cy="48"/>
            </a:xfrm>
            <a:custGeom>
              <a:avLst/>
              <a:gdLst>
                <a:gd name="T0" fmla="*/ 175 w 175"/>
                <a:gd name="T1" fmla="*/ 176 h 256"/>
                <a:gd name="T2" fmla="*/ 87 w 175"/>
                <a:gd name="T3" fmla="*/ 256 h 256"/>
                <a:gd name="T4" fmla="*/ 6 w 175"/>
                <a:gd name="T5" fmla="*/ 200 h 256"/>
                <a:gd name="T6" fmla="*/ 46 w 175"/>
                <a:gd name="T7" fmla="*/ 200 h 256"/>
                <a:gd name="T8" fmla="*/ 89 w 175"/>
                <a:gd name="T9" fmla="*/ 227 h 256"/>
                <a:gd name="T10" fmla="*/ 135 w 175"/>
                <a:gd name="T11" fmla="*/ 181 h 256"/>
                <a:gd name="T12" fmla="*/ 135 w 175"/>
                <a:gd name="T13" fmla="*/ 153 h 256"/>
                <a:gd name="T14" fmla="*/ 135 w 175"/>
                <a:gd name="T15" fmla="*/ 153 h 256"/>
                <a:gd name="T16" fmla="*/ 81 w 175"/>
                <a:gd name="T17" fmla="*/ 185 h 256"/>
                <a:gd name="T18" fmla="*/ 0 w 175"/>
                <a:gd name="T19" fmla="*/ 90 h 256"/>
                <a:gd name="T20" fmla="*/ 82 w 175"/>
                <a:gd name="T21" fmla="*/ 0 h 256"/>
                <a:gd name="T22" fmla="*/ 135 w 175"/>
                <a:gd name="T23" fmla="*/ 30 h 256"/>
                <a:gd name="T24" fmla="*/ 135 w 175"/>
                <a:gd name="T25" fmla="*/ 30 h 256"/>
                <a:gd name="T26" fmla="*/ 135 w 175"/>
                <a:gd name="T27" fmla="*/ 5 h 256"/>
                <a:gd name="T28" fmla="*/ 175 w 175"/>
                <a:gd name="T29" fmla="*/ 5 h 256"/>
                <a:gd name="T30" fmla="*/ 175 w 175"/>
                <a:gd name="T31" fmla="*/ 176 h 256"/>
                <a:gd name="T32" fmla="*/ 135 w 175"/>
                <a:gd name="T33" fmla="*/ 91 h 256"/>
                <a:gd name="T34" fmla="*/ 87 w 175"/>
                <a:gd name="T35" fmla="*/ 31 h 256"/>
                <a:gd name="T36" fmla="*/ 40 w 175"/>
                <a:gd name="T37" fmla="*/ 94 h 256"/>
                <a:gd name="T38" fmla="*/ 87 w 175"/>
                <a:gd name="T39" fmla="*/ 154 h 256"/>
                <a:gd name="T40" fmla="*/ 135 w 175"/>
                <a:gd name="T41" fmla="*/ 91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5" h="256">
                  <a:moveTo>
                    <a:pt x="175" y="176"/>
                  </a:moveTo>
                  <a:cubicBezTo>
                    <a:pt x="175" y="229"/>
                    <a:pt x="143" y="256"/>
                    <a:pt x="87" y="256"/>
                  </a:cubicBezTo>
                  <a:cubicBezTo>
                    <a:pt x="51" y="256"/>
                    <a:pt x="10" y="242"/>
                    <a:pt x="6" y="200"/>
                  </a:cubicBezTo>
                  <a:cubicBezTo>
                    <a:pt x="46" y="200"/>
                    <a:pt x="46" y="200"/>
                    <a:pt x="46" y="200"/>
                  </a:cubicBezTo>
                  <a:cubicBezTo>
                    <a:pt x="51" y="223"/>
                    <a:pt x="69" y="227"/>
                    <a:pt x="89" y="227"/>
                  </a:cubicBezTo>
                  <a:cubicBezTo>
                    <a:pt x="121" y="227"/>
                    <a:pt x="135" y="210"/>
                    <a:pt x="135" y="181"/>
                  </a:cubicBezTo>
                  <a:cubicBezTo>
                    <a:pt x="135" y="153"/>
                    <a:pt x="135" y="153"/>
                    <a:pt x="135" y="153"/>
                  </a:cubicBezTo>
                  <a:cubicBezTo>
                    <a:pt x="135" y="153"/>
                    <a:pt x="135" y="153"/>
                    <a:pt x="135" y="153"/>
                  </a:cubicBezTo>
                  <a:cubicBezTo>
                    <a:pt x="124" y="173"/>
                    <a:pt x="103" y="185"/>
                    <a:pt x="81" y="185"/>
                  </a:cubicBezTo>
                  <a:cubicBezTo>
                    <a:pt x="24" y="185"/>
                    <a:pt x="0" y="142"/>
                    <a:pt x="0" y="90"/>
                  </a:cubicBezTo>
                  <a:cubicBezTo>
                    <a:pt x="0" y="42"/>
                    <a:pt x="30" y="0"/>
                    <a:pt x="82" y="0"/>
                  </a:cubicBezTo>
                  <a:cubicBezTo>
                    <a:pt x="104" y="0"/>
                    <a:pt x="125" y="10"/>
                    <a:pt x="135" y="30"/>
                  </a:cubicBezTo>
                  <a:cubicBezTo>
                    <a:pt x="135" y="30"/>
                    <a:pt x="135" y="30"/>
                    <a:pt x="135" y="30"/>
                  </a:cubicBezTo>
                  <a:cubicBezTo>
                    <a:pt x="135" y="5"/>
                    <a:pt x="135" y="5"/>
                    <a:pt x="135" y="5"/>
                  </a:cubicBezTo>
                  <a:cubicBezTo>
                    <a:pt x="175" y="5"/>
                    <a:pt x="175" y="5"/>
                    <a:pt x="175" y="5"/>
                  </a:cubicBezTo>
                  <a:lnTo>
                    <a:pt x="175" y="176"/>
                  </a:lnTo>
                  <a:close/>
                  <a:moveTo>
                    <a:pt x="135" y="91"/>
                  </a:moveTo>
                  <a:cubicBezTo>
                    <a:pt x="135" y="60"/>
                    <a:pt x="122" y="31"/>
                    <a:pt x="87" y="31"/>
                  </a:cubicBezTo>
                  <a:cubicBezTo>
                    <a:pt x="52" y="31"/>
                    <a:pt x="40" y="64"/>
                    <a:pt x="40" y="94"/>
                  </a:cubicBezTo>
                  <a:cubicBezTo>
                    <a:pt x="40" y="124"/>
                    <a:pt x="54" y="154"/>
                    <a:pt x="87" y="154"/>
                  </a:cubicBezTo>
                  <a:cubicBezTo>
                    <a:pt x="122" y="154"/>
                    <a:pt x="135" y="122"/>
                    <a:pt x="135" y="9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sz="1013"/>
            </a:p>
          </p:txBody>
        </p:sp>
        <p:sp>
          <p:nvSpPr>
            <p:cNvPr id="28" name="Freeform 21">
              <a:extLst>
                <a:ext uri="{FF2B5EF4-FFF2-40B4-BE49-F238E27FC236}">
                  <a16:creationId xmlns:a16="http://schemas.microsoft.com/office/drawing/2014/main" id="{286B77C0-D0AD-4230-9AD6-BD15D0BA27BA}"/>
                </a:ext>
              </a:extLst>
            </p:cNvPr>
            <p:cNvSpPr>
              <a:spLocks/>
            </p:cNvSpPr>
            <p:nvPr userDrawn="1"/>
          </p:nvSpPr>
          <p:spPr bwMode="auto">
            <a:xfrm>
              <a:off x="1085" y="486"/>
              <a:ext cx="50" cy="34"/>
            </a:xfrm>
            <a:custGeom>
              <a:avLst/>
              <a:gdLst>
                <a:gd name="T0" fmla="*/ 0 w 50"/>
                <a:gd name="T1" fmla="*/ 0 h 34"/>
                <a:gd name="T2" fmla="*/ 8 w 50"/>
                <a:gd name="T3" fmla="*/ 0 h 34"/>
                <a:gd name="T4" fmla="*/ 14 w 50"/>
                <a:gd name="T5" fmla="*/ 25 h 34"/>
                <a:gd name="T6" fmla="*/ 14 w 50"/>
                <a:gd name="T7" fmla="*/ 25 h 34"/>
                <a:gd name="T8" fmla="*/ 21 w 50"/>
                <a:gd name="T9" fmla="*/ 0 h 34"/>
                <a:gd name="T10" fmla="*/ 29 w 50"/>
                <a:gd name="T11" fmla="*/ 0 h 34"/>
                <a:gd name="T12" fmla="*/ 35 w 50"/>
                <a:gd name="T13" fmla="*/ 25 h 34"/>
                <a:gd name="T14" fmla="*/ 35 w 50"/>
                <a:gd name="T15" fmla="*/ 25 h 34"/>
                <a:gd name="T16" fmla="*/ 42 w 50"/>
                <a:gd name="T17" fmla="*/ 0 h 34"/>
                <a:gd name="T18" fmla="*/ 50 w 50"/>
                <a:gd name="T19" fmla="*/ 0 h 34"/>
                <a:gd name="T20" fmla="*/ 39 w 50"/>
                <a:gd name="T21" fmla="*/ 34 h 34"/>
                <a:gd name="T22" fmla="*/ 31 w 50"/>
                <a:gd name="T23" fmla="*/ 34 h 34"/>
                <a:gd name="T24" fmla="*/ 25 w 50"/>
                <a:gd name="T25" fmla="*/ 9 h 34"/>
                <a:gd name="T26" fmla="*/ 24 w 50"/>
                <a:gd name="T27" fmla="*/ 9 h 34"/>
                <a:gd name="T28" fmla="*/ 18 w 50"/>
                <a:gd name="T29" fmla="*/ 34 h 34"/>
                <a:gd name="T30" fmla="*/ 10 w 50"/>
                <a:gd name="T31" fmla="*/ 34 h 34"/>
                <a:gd name="T32" fmla="*/ 0 w 50"/>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34">
                  <a:moveTo>
                    <a:pt x="0" y="0"/>
                  </a:moveTo>
                  <a:lnTo>
                    <a:pt x="8" y="0"/>
                  </a:lnTo>
                  <a:lnTo>
                    <a:pt x="14" y="25"/>
                  </a:lnTo>
                  <a:lnTo>
                    <a:pt x="14" y="25"/>
                  </a:lnTo>
                  <a:lnTo>
                    <a:pt x="21" y="0"/>
                  </a:lnTo>
                  <a:lnTo>
                    <a:pt x="29" y="0"/>
                  </a:lnTo>
                  <a:lnTo>
                    <a:pt x="35" y="25"/>
                  </a:lnTo>
                  <a:lnTo>
                    <a:pt x="35" y="25"/>
                  </a:lnTo>
                  <a:lnTo>
                    <a:pt x="42" y="0"/>
                  </a:lnTo>
                  <a:lnTo>
                    <a:pt x="50" y="0"/>
                  </a:lnTo>
                  <a:lnTo>
                    <a:pt x="39" y="34"/>
                  </a:lnTo>
                  <a:lnTo>
                    <a:pt x="31" y="34"/>
                  </a:lnTo>
                  <a:lnTo>
                    <a:pt x="25" y="9"/>
                  </a:lnTo>
                  <a:lnTo>
                    <a:pt x="24" y="9"/>
                  </a:lnTo>
                  <a:lnTo>
                    <a:pt x="18" y="34"/>
                  </a:lnTo>
                  <a:lnTo>
                    <a:pt x="10" y="3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sz="1013"/>
            </a:p>
          </p:txBody>
        </p:sp>
        <p:sp>
          <p:nvSpPr>
            <p:cNvPr id="29" name="Freeform 22">
              <a:extLst>
                <a:ext uri="{FF2B5EF4-FFF2-40B4-BE49-F238E27FC236}">
                  <a16:creationId xmlns:a16="http://schemas.microsoft.com/office/drawing/2014/main" id="{06E2801F-7F48-4740-A5D7-4775BD8BFA61}"/>
                </a:ext>
              </a:extLst>
            </p:cNvPr>
            <p:cNvSpPr>
              <a:spLocks noEditPoints="1"/>
            </p:cNvSpPr>
            <p:nvPr userDrawn="1"/>
          </p:nvSpPr>
          <p:spPr bwMode="auto">
            <a:xfrm>
              <a:off x="1139" y="473"/>
              <a:ext cx="8" cy="47"/>
            </a:xfrm>
            <a:custGeom>
              <a:avLst/>
              <a:gdLst>
                <a:gd name="T0" fmla="*/ 0 w 8"/>
                <a:gd name="T1" fmla="*/ 0 h 47"/>
                <a:gd name="T2" fmla="*/ 8 w 8"/>
                <a:gd name="T3" fmla="*/ 0 h 47"/>
                <a:gd name="T4" fmla="*/ 8 w 8"/>
                <a:gd name="T5" fmla="*/ 7 h 47"/>
                <a:gd name="T6" fmla="*/ 0 w 8"/>
                <a:gd name="T7" fmla="*/ 7 h 47"/>
                <a:gd name="T8" fmla="*/ 0 w 8"/>
                <a:gd name="T9" fmla="*/ 0 h 47"/>
                <a:gd name="T10" fmla="*/ 0 w 8"/>
                <a:gd name="T11" fmla="*/ 13 h 47"/>
                <a:gd name="T12" fmla="*/ 8 w 8"/>
                <a:gd name="T13" fmla="*/ 13 h 47"/>
                <a:gd name="T14" fmla="*/ 8 w 8"/>
                <a:gd name="T15" fmla="*/ 47 h 47"/>
                <a:gd name="T16" fmla="*/ 0 w 8"/>
                <a:gd name="T17" fmla="*/ 47 h 47"/>
                <a:gd name="T18" fmla="*/ 0 w 8"/>
                <a:gd name="T19" fmla="*/ 1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47">
                  <a:moveTo>
                    <a:pt x="0" y="0"/>
                  </a:moveTo>
                  <a:lnTo>
                    <a:pt x="8" y="0"/>
                  </a:lnTo>
                  <a:lnTo>
                    <a:pt x="8" y="7"/>
                  </a:lnTo>
                  <a:lnTo>
                    <a:pt x="0" y="7"/>
                  </a:lnTo>
                  <a:lnTo>
                    <a:pt x="0" y="0"/>
                  </a:lnTo>
                  <a:close/>
                  <a:moveTo>
                    <a:pt x="0" y="13"/>
                  </a:moveTo>
                  <a:lnTo>
                    <a:pt x="8" y="13"/>
                  </a:lnTo>
                  <a:lnTo>
                    <a:pt x="8" y="47"/>
                  </a:lnTo>
                  <a:lnTo>
                    <a:pt x="0" y="47"/>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sz="1013"/>
            </a:p>
          </p:txBody>
        </p:sp>
        <p:sp>
          <p:nvSpPr>
            <p:cNvPr id="30" name="Freeform 23">
              <a:extLst>
                <a:ext uri="{FF2B5EF4-FFF2-40B4-BE49-F238E27FC236}">
                  <a16:creationId xmlns:a16="http://schemas.microsoft.com/office/drawing/2014/main" id="{EB70402D-C406-43E0-AC25-E4B687137E74}"/>
                </a:ext>
              </a:extLst>
            </p:cNvPr>
            <p:cNvSpPr>
              <a:spLocks/>
            </p:cNvSpPr>
            <p:nvPr userDrawn="1"/>
          </p:nvSpPr>
          <p:spPr bwMode="auto">
            <a:xfrm>
              <a:off x="1151" y="476"/>
              <a:ext cx="20" cy="44"/>
            </a:xfrm>
            <a:custGeom>
              <a:avLst/>
              <a:gdLst>
                <a:gd name="T0" fmla="*/ 0 w 106"/>
                <a:gd name="T1" fmla="*/ 54 h 236"/>
                <a:gd name="T2" fmla="*/ 30 w 106"/>
                <a:gd name="T3" fmla="*/ 54 h 236"/>
                <a:gd name="T4" fmla="*/ 30 w 106"/>
                <a:gd name="T5" fmla="*/ 0 h 236"/>
                <a:gd name="T6" fmla="*/ 70 w 106"/>
                <a:gd name="T7" fmla="*/ 0 h 236"/>
                <a:gd name="T8" fmla="*/ 70 w 106"/>
                <a:gd name="T9" fmla="*/ 54 h 236"/>
                <a:gd name="T10" fmla="*/ 106 w 106"/>
                <a:gd name="T11" fmla="*/ 54 h 236"/>
                <a:gd name="T12" fmla="*/ 106 w 106"/>
                <a:gd name="T13" fmla="*/ 84 h 236"/>
                <a:gd name="T14" fmla="*/ 70 w 106"/>
                <a:gd name="T15" fmla="*/ 84 h 236"/>
                <a:gd name="T16" fmla="*/ 70 w 106"/>
                <a:gd name="T17" fmla="*/ 180 h 236"/>
                <a:gd name="T18" fmla="*/ 89 w 106"/>
                <a:gd name="T19" fmla="*/ 204 h 236"/>
                <a:gd name="T20" fmla="*/ 106 w 106"/>
                <a:gd name="T21" fmla="*/ 203 h 236"/>
                <a:gd name="T22" fmla="*/ 106 w 106"/>
                <a:gd name="T23" fmla="*/ 234 h 236"/>
                <a:gd name="T24" fmla="*/ 80 w 106"/>
                <a:gd name="T25" fmla="*/ 236 h 236"/>
                <a:gd name="T26" fmla="*/ 30 w 106"/>
                <a:gd name="T27" fmla="*/ 190 h 236"/>
                <a:gd name="T28" fmla="*/ 30 w 106"/>
                <a:gd name="T29" fmla="*/ 84 h 236"/>
                <a:gd name="T30" fmla="*/ 0 w 106"/>
                <a:gd name="T31" fmla="*/ 84 h 236"/>
                <a:gd name="T32" fmla="*/ 0 w 106"/>
                <a:gd name="T33" fmla="*/ 5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6" h="236">
                  <a:moveTo>
                    <a:pt x="0" y="54"/>
                  </a:moveTo>
                  <a:cubicBezTo>
                    <a:pt x="30" y="54"/>
                    <a:pt x="30" y="54"/>
                    <a:pt x="30" y="54"/>
                  </a:cubicBezTo>
                  <a:cubicBezTo>
                    <a:pt x="30" y="0"/>
                    <a:pt x="30" y="0"/>
                    <a:pt x="30" y="0"/>
                  </a:cubicBezTo>
                  <a:cubicBezTo>
                    <a:pt x="70" y="0"/>
                    <a:pt x="70" y="0"/>
                    <a:pt x="70" y="0"/>
                  </a:cubicBezTo>
                  <a:cubicBezTo>
                    <a:pt x="70" y="54"/>
                    <a:pt x="70" y="54"/>
                    <a:pt x="70" y="54"/>
                  </a:cubicBezTo>
                  <a:cubicBezTo>
                    <a:pt x="106" y="54"/>
                    <a:pt x="106" y="54"/>
                    <a:pt x="106" y="54"/>
                  </a:cubicBezTo>
                  <a:cubicBezTo>
                    <a:pt x="106" y="84"/>
                    <a:pt x="106" y="84"/>
                    <a:pt x="106" y="84"/>
                  </a:cubicBezTo>
                  <a:cubicBezTo>
                    <a:pt x="70" y="84"/>
                    <a:pt x="70" y="84"/>
                    <a:pt x="70" y="84"/>
                  </a:cubicBezTo>
                  <a:cubicBezTo>
                    <a:pt x="70" y="180"/>
                    <a:pt x="70" y="180"/>
                    <a:pt x="70" y="180"/>
                  </a:cubicBezTo>
                  <a:cubicBezTo>
                    <a:pt x="70" y="196"/>
                    <a:pt x="71" y="204"/>
                    <a:pt x="89" y="204"/>
                  </a:cubicBezTo>
                  <a:cubicBezTo>
                    <a:pt x="95" y="204"/>
                    <a:pt x="100" y="204"/>
                    <a:pt x="106" y="203"/>
                  </a:cubicBezTo>
                  <a:cubicBezTo>
                    <a:pt x="106" y="234"/>
                    <a:pt x="106" y="234"/>
                    <a:pt x="106" y="234"/>
                  </a:cubicBezTo>
                  <a:cubicBezTo>
                    <a:pt x="97" y="234"/>
                    <a:pt x="89" y="236"/>
                    <a:pt x="80" y="236"/>
                  </a:cubicBezTo>
                  <a:cubicBezTo>
                    <a:pt x="39" y="236"/>
                    <a:pt x="31" y="220"/>
                    <a:pt x="30" y="190"/>
                  </a:cubicBezTo>
                  <a:cubicBezTo>
                    <a:pt x="30" y="84"/>
                    <a:pt x="30" y="84"/>
                    <a:pt x="30" y="84"/>
                  </a:cubicBezTo>
                  <a:cubicBezTo>
                    <a:pt x="0" y="84"/>
                    <a:pt x="0" y="84"/>
                    <a:pt x="0" y="84"/>
                  </a:cubicBezTo>
                  <a:lnTo>
                    <a:pt x="0"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sz="1013"/>
            </a:p>
          </p:txBody>
        </p:sp>
        <p:sp>
          <p:nvSpPr>
            <p:cNvPr id="31" name="Freeform 24">
              <a:extLst>
                <a:ext uri="{FF2B5EF4-FFF2-40B4-BE49-F238E27FC236}">
                  <a16:creationId xmlns:a16="http://schemas.microsoft.com/office/drawing/2014/main" id="{133C2991-57A5-4C17-80AC-43D1110856FA}"/>
                </a:ext>
              </a:extLst>
            </p:cNvPr>
            <p:cNvSpPr>
              <a:spLocks/>
            </p:cNvSpPr>
            <p:nvPr userDrawn="1"/>
          </p:nvSpPr>
          <p:spPr bwMode="auto">
            <a:xfrm>
              <a:off x="1176" y="473"/>
              <a:ext cx="30" cy="47"/>
            </a:xfrm>
            <a:custGeom>
              <a:avLst/>
              <a:gdLst>
                <a:gd name="T0" fmla="*/ 0 w 158"/>
                <a:gd name="T1" fmla="*/ 0 h 248"/>
                <a:gd name="T2" fmla="*/ 39 w 158"/>
                <a:gd name="T3" fmla="*/ 0 h 248"/>
                <a:gd name="T4" fmla="*/ 39 w 158"/>
                <a:gd name="T5" fmla="*/ 92 h 248"/>
                <a:gd name="T6" fmla="*/ 40 w 158"/>
                <a:gd name="T7" fmla="*/ 92 h 248"/>
                <a:gd name="T8" fmla="*/ 94 w 158"/>
                <a:gd name="T9" fmla="*/ 63 h 248"/>
                <a:gd name="T10" fmla="*/ 158 w 158"/>
                <a:gd name="T11" fmla="*/ 124 h 248"/>
                <a:gd name="T12" fmla="*/ 158 w 158"/>
                <a:gd name="T13" fmla="*/ 248 h 248"/>
                <a:gd name="T14" fmla="*/ 118 w 158"/>
                <a:gd name="T15" fmla="*/ 248 h 248"/>
                <a:gd name="T16" fmla="*/ 118 w 158"/>
                <a:gd name="T17" fmla="*/ 135 h 248"/>
                <a:gd name="T18" fmla="*/ 83 w 158"/>
                <a:gd name="T19" fmla="*/ 94 h 248"/>
                <a:gd name="T20" fmla="*/ 39 w 158"/>
                <a:gd name="T21" fmla="*/ 142 h 248"/>
                <a:gd name="T22" fmla="*/ 39 w 158"/>
                <a:gd name="T23" fmla="*/ 248 h 248"/>
                <a:gd name="T24" fmla="*/ 0 w 158"/>
                <a:gd name="T25" fmla="*/ 248 h 248"/>
                <a:gd name="T26" fmla="*/ 0 w 158"/>
                <a:gd name="T27"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8" h="248">
                  <a:moveTo>
                    <a:pt x="0" y="0"/>
                  </a:moveTo>
                  <a:cubicBezTo>
                    <a:pt x="39" y="0"/>
                    <a:pt x="39" y="0"/>
                    <a:pt x="39" y="0"/>
                  </a:cubicBezTo>
                  <a:cubicBezTo>
                    <a:pt x="39" y="92"/>
                    <a:pt x="39" y="92"/>
                    <a:pt x="39" y="92"/>
                  </a:cubicBezTo>
                  <a:cubicBezTo>
                    <a:pt x="40" y="92"/>
                    <a:pt x="40" y="92"/>
                    <a:pt x="40" y="92"/>
                  </a:cubicBezTo>
                  <a:cubicBezTo>
                    <a:pt x="50" y="75"/>
                    <a:pt x="70" y="63"/>
                    <a:pt x="94" y="63"/>
                  </a:cubicBezTo>
                  <a:cubicBezTo>
                    <a:pt x="133" y="63"/>
                    <a:pt x="158" y="84"/>
                    <a:pt x="158" y="124"/>
                  </a:cubicBezTo>
                  <a:cubicBezTo>
                    <a:pt x="158" y="248"/>
                    <a:pt x="158" y="248"/>
                    <a:pt x="158" y="248"/>
                  </a:cubicBezTo>
                  <a:cubicBezTo>
                    <a:pt x="118" y="248"/>
                    <a:pt x="118" y="248"/>
                    <a:pt x="118" y="248"/>
                  </a:cubicBezTo>
                  <a:cubicBezTo>
                    <a:pt x="118" y="135"/>
                    <a:pt x="118" y="135"/>
                    <a:pt x="118" y="135"/>
                  </a:cubicBezTo>
                  <a:cubicBezTo>
                    <a:pt x="117" y="107"/>
                    <a:pt x="106" y="94"/>
                    <a:pt x="83" y="94"/>
                  </a:cubicBezTo>
                  <a:cubicBezTo>
                    <a:pt x="56" y="94"/>
                    <a:pt x="39" y="115"/>
                    <a:pt x="39" y="142"/>
                  </a:cubicBezTo>
                  <a:cubicBezTo>
                    <a:pt x="39" y="248"/>
                    <a:pt x="39" y="248"/>
                    <a:pt x="39" y="248"/>
                  </a:cubicBezTo>
                  <a:cubicBezTo>
                    <a:pt x="0" y="248"/>
                    <a:pt x="0" y="248"/>
                    <a:pt x="0" y="24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sz="1013"/>
            </a:p>
          </p:txBody>
        </p:sp>
        <p:sp>
          <p:nvSpPr>
            <p:cNvPr id="32" name="Freeform 25">
              <a:extLst>
                <a:ext uri="{FF2B5EF4-FFF2-40B4-BE49-F238E27FC236}">
                  <a16:creationId xmlns:a16="http://schemas.microsoft.com/office/drawing/2014/main" id="{FAC347CD-EA1C-4F56-9426-35277080904C}"/>
                </a:ext>
              </a:extLst>
            </p:cNvPr>
            <p:cNvSpPr>
              <a:spLocks/>
            </p:cNvSpPr>
            <p:nvPr userDrawn="1"/>
          </p:nvSpPr>
          <p:spPr bwMode="auto">
            <a:xfrm>
              <a:off x="1227" y="486"/>
              <a:ext cx="34" cy="47"/>
            </a:xfrm>
            <a:custGeom>
              <a:avLst/>
              <a:gdLst>
                <a:gd name="T0" fmla="*/ 0 w 178"/>
                <a:gd name="T1" fmla="*/ 0 h 251"/>
                <a:gd name="T2" fmla="*/ 44 w 178"/>
                <a:gd name="T3" fmla="*/ 0 h 251"/>
                <a:gd name="T4" fmla="*/ 91 w 178"/>
                <a:gd name="T5" fmla="*/ 134 h 251"/>
                <a:gd name="T6" fmla="*/ 92 w 178"/>
                <a:gd name="T7" fmla="*/ 134 h 251"/>
                <a:gd name="T8" fmla="*/ 137 w 178"/>
                <a:gd name="T9" fmla="*/ 0 h 251"/>
                <a:gd name="T10" fmla="*/ 178 w 178"/>
                <a:gd name="T11" fmla="*/ 0 h 251"/>
                <a:gd name="T12" fmla="*/ 109 w 178"/>
                <a:gd name="T13" fmla="*/ 190 h 251"/>
                <a:gd name="T14" fmla="*/ 45 w 178"/>
                <a:gd name="T15" fmla="*/ 251 h 251"/>
                <a:gd name="T16" fmla="*/ 17 w 178"/>
                <a:gd name="T17" fmla="*/ 249 h 251"/>
                <a:gd name="T18" fmla="*/ 17 w 178"/>
                <a:gd name="T19" fmla="*/ 216 h 251"/>
                <a:gd name="T20" fmla="*/ 36 w 178"/>
                <a:gd name="T21" fmla="*/ 218 h 251"/>
                <a:gd name="T22" fmla="*/ 64 w 178"/>
                <a:gd name="T23" fmla="*/ 193 h 251"/>
                <a:gd name="T24" fmla="*/ 69 w 178"/>
                <a:gd name="T25" fmla="*/ 179 h 251"/>
                <a:gd name="T26" fmla="*/ 0 w 178"/>
                <a:gd name="T27"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 h="251">
                  <a:moveTo>
                    <a:pt x="0" y="0"/>
                  </a:moveTo>
                  <a:cubicBezTo>
                    <a:pt x="44" y="0"/>
                    <a:pt x="44" y="0"/>
                    <a:pt x="44" y="0"/>
                  </a:cubicBezTo>
                  <a:cubicBezTo>
                    <a:pt x="91" y="134"/>
                    <a:pt x="91" y="134"/>
                    <a:pt x="91" y="134"/>
                  </a:cubicBezTo>
                  <a:cubicBezTo>
                    <a:pt x="92" y="134"/>
                    <a:pt x="92" y="134"/>
                    <a:pt x="92" y="134"/>
                  </a:cubicBezTo>
                  <a:cubicBezTo>
                    <a:pt x="137" y="0"/>
                    <a:pt x="137" y="0"/>
                    <a:pt x="137" y="0"/>
                  </a:cubicBezTo>
                  <a:cubicBezTo>
                    <a:pt x="178" y="0"/>
                    <a:pt x="178" y="0"/>
                    <a:pt x="178" y="0"/>
                  </a:cubicBezTo>
                  <a:cubicBezTo>
                    <a:pt x="109" y="190"/>
                    <a:pt x="109" y="190"/>
                    <a:pt x="109" y="190"/>
                  </a:cubicBezTo>
                  <a:cubicBezTo>
                    <a:pt x="96" y="222"/>
                    <a:pt x="86" y="251"/>
                    <a:pt x="45" y="251"/>
                  </a:cubicBezTo>
                  <a:cubicBezTo>
                    <a:pt x="36" y="251"/>
                    <a:pt x="26" y="251"/>
                    <a:pt x="17" y="249"/>
                  </a:cubicBezTo>
                  <a:cubicBezTo>
                    <a:pt x="17" y="216"/>
                    <a:pt x="17" y="216"/>
                    <a:pt x="17" y="216"/>
                  </a:cubicBezTo>
                  <a:cubicBezTo>
                    <a:pt x="24" y="217"/>
                    <a:pt x="30" y="218"/>
                    <a:pt x="36" y="218"/>
                  </a:cubicBezTo>
                  <a:cubicBezTo>
                    <a:pt x="55" y="218"/>
                    <a:pt x="59" y="208"/>
                    <a:pt x="64" y="193"/>
                  </a:cubicBezTo>
                  <a:cubicBezTo>
                    <a:pt x="69" y="179"/>
                    <a:pt x="69" y="179"/>
                    <a:pt x="69" y="179"/>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sz="1013"/>
            </a:p>
          </p:txBody>
        </p:sp>
        <p:sp>
          <p:nvSpPr>
            <p:cNvPr id="33" name="Freeform 26">
              <a:extLst>
                <a:ext uri="{FF2B5EF4-FFF2-40B4-BE49-F238E27FC236}">
                  <a16:creationId xmlns:a16="http://schemas.microsoft.com/office/drawing/2014/main" id="{22C2895F-45ED-45AD-A226-6FE594B1366C}"/>
                </a:ext>
              </a:extLst>
            </p:cNvPr>
            <p:cNvSpPr>
              <a:spLocks noEditPoints="1"/>
            </p:cNvSpPr>
            <p:nvPr userDrawn="1"/>
          </p:nvSpPr>
          <p:spPr bwMode="auto">
            <a:xfrm>
              <a:off x="1263" y="485"/>
              <a:ext cx="35" cy="36"/>
            </a:xfrm>
            <a:custGeom>
              <a:avLst/>
              <a:gdLst>
                <a:gd name="T0" fmla="*/ 0 w 182"/>
                <a:gd name="T1" fmla="*/ 95 h 190"/>
                <a:gd name="T2" fmla="*/ 91 w 182"/>
                <a:gd name="T3" fmla="*/ 0 h 190"/>
                <a:gd name="T4" fmla="*/ 182 w 182"/>
                <a:gd name="T5" fmla="*/ 95 h 190"/>
                <a:gd name="T6" fmla="*/ 91 w 182"/>
                <a:gd name="T7" fmla="*/ 190 h 190"/>
                <a:gd name="T8" fmla="*/ 0 w 182"/>
                <a:gd name="T9" fmla="*/ 95 h 190"/>
                <a:gd name="T10" fmla="*/ 142 w 182"/>
                <a:gd name="T11" fmla="*/ 95 h 190"/>
                <a:gd name="T12" fmla="*/ 91 w 182"/>
                <a:gd name="T13" fmla="*/ 31 h 190"/>
                <a:gd name="T14" fmla="*/ 40 w 182"/>
                <a:gd name="T15" fmla="*/ 95 h 190"/>
                <a:gd name="T16" fmla="*/ 91 w 182"/>
                <a:gd name="T17" fmla="*/ 158 h 190"/>
                <a:gd name="T18" fmla="*/ 142 w 182"/>
                <a:gd name="T19" fmla="*/ 9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2" h="190">
                  <a:moveTo>
                    <a:pt x="0" y="95"/>
                  </a:moveTo>
                  <a:cubicBezTo>
                    <a:pt x="0" y="40"/>
                    <a:pt x="33" y="0"/>
                    <a:pt x="91" y="0"/>
                  </a:cubicBezTo>
                  <a:cubicBezTo>
                    <a:pt x="148" y="0"/>
                    <a:pt x="182" y="40"/>
                    <a:pt x="182" y="95"/>
                  </a:cubicBezTo>
                  <a:cubicBezTo>
                    <a:pt x="182" y="150"/>
                    <a:pt x="148" y="190"/>
                    <a:pt x="91" y="190"/>
                  </a:cubicBezTo>
                  <a:cubicBezTo>
                    <a:pt x="33" y="190"/>
                    <a:pt x="0" y="150"/>
                    <a:pt x="0" y="95"/>
                  </a:cubicBezTo>
                  <a:moveTo>
                    <a:pt x="142" y="95"/>
                  </a:moveTo>
                  <a:cubicBezTo>
                    <a:pt x="142" y="64"/>
                    <a:pt x="126" y="31"/>
                    <a:pt x="91" y="31"/>
                  </a:cubicBezTo>
                  <a:cubicBezTo>
                    <a:pt x="55" y="31"/>
                    <a:pt x="40" y="64"/>
                    <a:pt x="40" y="95"/>
                  </a:cubicBezTo>
                  <a:cubicBezTo>
                    <a:pt x="40" y="126"/>
                    <a:pt x="55" y="158"/>
                    <a:pt x="91" y="158"/>
                  </a:cubicBezTo>
                  <a:cubicBezTo>
                    <a:pt x="126" y="158"/>
                    <a:pt x="142" y="126"/>
                    <a:pt x="142"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sz="1013"/>
            </a:p>
          </p:txBody>
        </p:sp>
        <p:sp>
          <p:nvSpPr>
            <p:cNvPr id="34" name="Freeform 27">
              <a:extLst>
                <a:ext uri="{FF2B5EF4-FFF2-40B4-BE49-F238E27FC236}">
                  <a16:creationId xmlns:a16="http://schemas.microsoft.com/office/drawing/2014/main" id="{20AB2A54-55D2-4DCD-8E50-098B5DE33600}"/>
                </a:ext>
              </a:extLst>
            </p:cNvPr>
            <p:cNvSpPr>
              <a:spLocks/>
            </p:cNvSpPr>
            <p:nvPr userDrawn="1"/>
          </p:nvSpPr>
          <p:spPr bwMode="auto">
            <a:xfrm>
              <a:off x="1304" y="486"/>
              <a:ext cx="30" cy="35"/>
            </a:xfrm>
            <a:custGeom>
              <a:avLst/>
              <a:gdLst>
                <a:gd name="T0" fmla="*/ 158 w 158"/>
                <a:gd name="T1" fmla="*/ 180 h 185"/>
                <a:gd name="T2" fmla="*/ 119 w 158"/>
                <a:gd name="T3" fmla="*/ 180 h 185"/>
                <a:gd name="T4" fmla="*/ 119 w 158"/>
                <a:gd name="T5" fmla="*/ 155 h 185"/>
                <a:gd name="T6" fmla="*/ 118 w 158"/>
                <a:gd name="T7" fmla="*/ 155 h 185"/>
                <a:gd name="T8" fmla="*/ 67 w 158"/>
                <a:gd name="T9" fmla="*/ 185 h 185"/>
                <a:gd name="T10" fmla="*/ 0 w 158"/>
                <a:gd name="T11" fmla="*/ 114 h 185"/>
                <a:gd name="T12" fmla="*/ 0 w 158"/>
                <a:gd name="T13" fmla="*/ 0 h 185"/>
                <a:gd name="T14" fmla="*/ 40 w 158"/>
                <a:gd name="T15" fmla="*/ 0 h 185"/>
                <a:gd name="T16" fmla="*/ 40 w 158"/>
                <a:gd name="T17" fmla="*/ 110 h 185"/>
                <a:gd name="T18" fmla="*/ 74 w 158"/>
                <a:gd name="T19" fmla="*/ 153 h 185"/>
                <a:gd name="T20" fmla="*/ 118 w 158"/>
                <a:gd name="T21" fmla="*/ 104 h 185"/>
                <a:gd name="T22" fmla="*/ 118 w 158"/>
                <a:gd name="T23" fmla="*/ 0 h 185"/>
                <a:gd name="T24" fmla="*/ 158 w 158"/>
                <a:gd name="T25" fmla="*/ 0 h 185"/>
                <a:gd name="T26" fmla="*/ 158 w 158"/>
                <a:gd name="T27" fmla="*/ 18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8" h="185">
                  <a:moveTo>
                    <a:pt x="158" y="180"/>
                  </a:moveTo>
                  <a:cubicBezTo>
                    <a:pt x="119" y="180"/>
                    <a:pt x="119" y="180"/>
                    <a:pt x="119" y="180"/>
                  </a:cubicBezTo>
                  <a:cubicBezTo>
                    <a:pt x="119" y="155"/>
                    <a:pt x="119" y="155"/>
                    <a:pt x="119" y="155"/>
                  </a:cubicBezTo>
                  <a:cubicBezTo>
                    <a:pt x="118" y="155"/>
                    <a:pt x="118" y="155"/>
                    <a:pt x="118" y="155"/>
                  </a:cubicBezTo>
                  <a:cubicBezTo>
                    <a:pt x="109" y="173"/>
                    <a:pt x="87" y="185"/>
                    <a:pt x="67" y="185"/>
                  </a:cubicBezTo>
                  <a:cubicBezTo>
                    <a:pt x="20" y="185"/>
                    <a:pt x="0" y="161"/>
                    <a:pt x="0" y="114"/>
                  </a:cubicBezTo>
                  <a:cubicBezTo>
                    <a:pt x="0" y="0"/>
                    <a:pt x="0" y="0"/>
                    <a:pt x="0" y="0"/>
                  </a:cubicBezTo>
                  <a:cubicBezTo>
                    <a:pt x="40" y="0"/>
                    <a:pt x="40" y="0"/>
                    <a:pt x="40" y="0"/>
                  </a:cubicBezTo>
                  <a:cubicBezTo>
                    <a:pt x="40" y="110"/>
                    <a:pt x="40" y="110"/>
                    <a:pt x="40" y="110"/>
                  </a:cubicBezTo>
                  <a:cubicBezTo>
                    <a:pt x="40" y="142"/>
                    <a:pt x="53" y="153"/>
                    <a:pt x="74" y="153"/>
                  </a:cubicBezTo>
                  <a:cubicBezTo>
                    <a:pt x="107" y="153"/>
                    <a:pt x="118" y="132"/>
                    <a:pt x="118" y="104"/>
                  </a:cubicBezTo>
                  <a:cubicBezTo>
                    <a:pt x="118" y="0"/>
                    <a:pt x="118" y="0"/>
                    <a:pt x="118" y="0"/>
                  </a:cubicBezTo>
                  <a:cubicBezTo>
                    <a:pt x="158" y="0"/>
                    <a:pt x="158" y="0"/>
                    <a:pt x="158" y="0"/>
                  </a:cubicBezTo>
                  <a:lnTo>
                    <a:pt x="158" y="1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sz="1013"/>
            </a:p>
          </p:txBody>
        </p:sp>
        <p:sp>
          <p:nvSpPr>
            <p:cNvPr id="35" name="Freeform 28">
              <a:extLst>
                <a:ext uri="{FF2B5EF4-FFF2-40B4-BE49-F238E27FC236}">
                  <a16:creationId xmlns:a16="http://schemas.microsoft.com/office/drawing/2014/main" id="{2883E924-C509-4847-8FAF-6F105610BF73}"/>
                </a:ext>
              </a:extLst>
            </p:cNvPr>
            <p:cNvSpPr>
              <a:spLocks noEditPoints="1"/>
            </p:cNvSpPr>
            <p:nvPr userDrawn="1"/>
          </p:nvSpPr>
          <p:spPr bwMode="auto">
            <a:xfrm>
              <a:off x="1308" y="404"/>
              <a:ext cx="25" cy="24"/>
            </a:xfrm>
            <a:custGeom>
              <a:avLst/>
              <a:gdLst>
                <a:gd name="T0" fmla="*/ 5 w 131"/>
                <a:gd name="T1" fmla="*/ 37 h 127"/>
                <a:gd name="T2" fmla="*/ 19 w 131"/>
                <a:gd name="T3" fmla="*/ 17 h 127"/>
                <a:gd name="T4" fmla="*/ 40 w 131"/>
                <a:gd name="T5" fmla="*/ 4 h 127"/>
                <a:gd name="T6" fmla="*/ 65 w 131"/>
                <a:gd name="T7" fmla="*/ 0 h 127"/>
                <a:gd name="T8" fmla="*/ 90 w 131"/>
                <a:gd name="T9" fmla="*/ 4 h 127"/>
                <a:gd name="T10" fmla="*/ 111 w 131"/>
                <a:gd name="T11" fmla="*/ 17 h 127"/>
                <a:gd name="T12" fmla="*/ 125 w 131"/>
                <a:gd name="T13" fmla="*/ 37 h 127"/>
                <a:gd name="T14" fmla="*/ 131 w 131"/>
                <a:gd name="T15" fmla="*/ 63 h 127"/>
                <a:gd name="T16" fmla="*/ 125 w 131"/>
                <a:gd name="T17" fmla="*/ 90 h 127"/>
                <a:gd name="T18" fmla="*/ 111 w 131"/>
                <a:gd name="T19" fmla="*/ 110 h 127"/>
                <a:gd name="T20" fmla="*/ 90 w 131"/>
                <a:gd name="T21" fmla="*/ 123 h 127"/>
                <a:gd name="T22" fmla="*/ 65 w 131"/>
                <a:gd name="T23" fmla="*/ 127 h 127"/>
                <a:gd name="T24" fmla="*/ 40 w 131"/>
                <a:gd name="T25" fmla="*/ 123 h 127"/>
                <a:gd name="T26" fmla="*/ 19 w 131"/>
                <a:gd name="T27" fmla="*/ 110 h 127"/>
                <a:gd name="T28" fmla="*/ 5 w 131"/>
                <a:gd name="T29" fmla="*/ 90 h 127"/>
                <a:gd name="T30" fmla="*/ 0 w 131"/>
                <a:gd name="T31" fmla="*/ 63 h 127"/>
                <a:gd name="T32" fmla="*/ 5 w 131"/>
                <a:gd name="T33" fmla="*/ 37 h 127"/>
                <a:gd name="T34" fmla="*/ 21 w 131"/>
                <a:gd name="T35" fmla="*/ 83 h 127"/>
                <a:gd name="T36" fmla="*/ 31 w 131"/>
                <a:gd name="T37" fmla="*/ 99 h 127"/>
                <a:gd name="T38" fmla="*/ 46 w 131"/>
                <a:gd name="T39" fmla="*/ 110 h 127"/>
                <a:gd name="T40" fmla="*/ 65 w 131"/>
                <a:gd name="T41" fmla="*/ 114 h 127"/>
                <a:gd name="T42" fmla="*/ 84 w 131"/>
                <a:gd name="T43" fmla="*/ 110 h 127"/>
                <a:gd name="T44" fmla="*/ 99 w 131"/>
                <a:gd name="T45" fmla="*/ 99 h 127"/>
                <a:gd name="T46" fmla="*/ 109 w 131"/>
                <a:gd name="T47" fmla="*/ 83 h 127"/>
                <a:gd name="T48" fmla="*/ 113 w 131"/>
                <a:gd name="T49" fmla="*/ 63 h 127"/>
                <a:gd name="T50" fmla="*/ 109 w 131"/>
                <a:gd name="T51" fmla="*/ 43 h 127"/>
                <a:gd name="T52" fmla="*/ 99 w 131"/>
                <a:gd name="T53" fmla="*/ 28 h 127"/>
                <a:gd name="T54" fmla="*/ 84 w 131"/>
                <a:gd name="T55" fmla="*/ 17 h 127"/>
                <a:gd name="T56" fmla="*/ 65 w 131"/>
                <a:gd name="T57" fmla="*/ 13 h 127"/>
                <a:gd name="T58" fmla="*/ 46 w 131"/>
                <a:gd name="T59" fmla="*/ 17 h 127"/>
                <a:gd name="T60" fmla="*/ 31 w 131"/>
                <a:gd name="T61" fmla="*/ 28 h 127"/>
                <a:gd name="T62" fmla="*/ 21 w 131"/>
                <a:gd name="T63" fmla="*/ 43 h 127"/>
                <a:gd name="T64" fmla="*/ 17 w 131"/>
                <a:gd name="T65" fmla="*/ 63 h 127"/>
                <a:gd name="T66" fmla="*/ 21 w 131"/>
                <a:gd name="T67" fmla="*/ 83 h 127"/>
                <a:gd name="T68" fmla="*/ 67 w 131"/>
                <a:gd name="T69" fmla="*/ 28 h 127"/>
                <a:gd name="T70" fmla="*/ 87 w 131"/>
                <a:gd name="T71" fmla="*/ 32 h 127"/>
                <a:gd name="T72" fmla="*/ 95 w 131"/>
                <a:gd name="T73" fmla="*/ 49 h 127"/>
                <a:gd name="T74" fmla="*/ 93 w 131"/>
                <a:gd name="T75" fmla="*/ 57 h 127"/>
                <a:gd name="T76" fmla="*/ 89 w 131"/>
                <a:gd name="T77" fmla="*/ 63 h 127"/>
                <a:gd name="T78" fmla="*/ 83 w 131"/>
                <a:gd name="T79" fmla="*/ 66 h 127"/>
                <a:gd name="T80" fmla="*/ 76 w 131"/>
                <a:gd name="T81" fmla="*/ 68 h 127"/>
                <a:gd name="T82" fmla="*/ 95 w 131"/>
                <a:gd name="T83" fmla="*/ 99 h 127"/>
                <a:gd name="T84" fmla="*/ 80 w 131"/>
                <a:gd name="T85" fmla="*/ 99 h 127"/>
                <a:gd name="T86" fmla="*/ 63 w 131"/>
                <a:gd name="T87" fmla="*/ 68 h 127"/>
                <a:gd name="T88" fmla="*/ 54 w 131"/>
                <a:gd name="T89" fmla="*/ 68 h 127"/>
                <a:gd name="T90" fmla="*/ 54 w 131"/>
                <a:gd name="T91" fmla="*/ 99 h 127"/>
                <a:gd name="T92" fmla="*/ 40 w 131"/>
                <a:gd name="T93" fmla="*/ 99 h 127"/>
                <a:gd name="T94" fmla="*/ 40 w 131"/>
                <a:gd name="T95" fmla="*/ 28 h 127"/>
                <a:gd name="T96" fmla="*/ 67 w 131"/>
                <a:gd name="T97" fmla="*/ 28 h 127"/>
                <a:gd name="T98" fmla="*/ 67 w 131"/>
                <a:gd name="T99" fmla="*/ 57 h 127"/>
                <a:gd name="T100" fmla="*/ 77 w 131"/>
                <a:gd name="T101" fmla="*/ 56 h 127"/>
                <a:gd name="T102" fmla="*/ 81 w 131"/>
                <a:gd name="T103" fmla="*/ 47 h 127"/>
                <a:gd name="T104" fmla="*/ 79 w 131"/>
                <a:gd name="T105" fmla="*/ 43 h 127"/>
                <a:gd name="T106" fmla="*/ 76 w 131"/>
                <a:gd name="T107" fmla="*/ 40 h 127"/>
                <a:gd name="T108" fmla="*/ 71 w 131"/>
                <a:gd name="T109" fmla="*/ 39 h 127"/>
                <a:gd name="T110" fmla="*/ 66 w 131"/>
                <a:gd name="T111" fmla="*/ 39 h 127"/>
                <a:gd name="T112" fmla="*/ 54 w 131"/>
                <a:gd name="T113" fmla="*/ 39 h 127"/>
                <a:gd name="T114" fmla="*/ 54 w 131"/>
                <a:gd name="T115" fmla="*/ 57 h 127"/>
                <a:gd name="T116" fmla="*/ 67 w 131"/>
                <a:gd name="T117" fmla="*/ 5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1" h="127">
                  <a:moveTo>
                    <a:pt x="5" y="37"/>
                  </a:moveTo>
                  <a:cubicBezTo>
                    <a:pt x="9" y="29"/>
                    <a:pt x="13" y="23"/>
                    <a:pt x="19" y="17"/>
                  </a:cubicBezTo>
                  <a:cubicBezTo>
                    <a:pt x="25" y="12"/>
                    <a:pt x="32" y="7"/>
                    <a:pt x="40" y="4"/>
                  </a:cubicBezTo>
                  <a:cubicBezTo>
                    <a:pt x="48" y="1"/>
                    <a:pt x="57" y="0"/>
                    <a:pt x="65" y="0"/>
                  </a:cubicBezTo>
                  <a:cubicBezTo>
                    <a:pt x="74" y="0"/>
                    <a:pt x="82" y="1"/>
                    <a:pt x="90" y="4"/>
                  </a:cubicBezTo>
                  <a:cubicBezTo>
                    <a:pt x="98" y="7"/>
                    <a:pt x="105" y="12"/>
                    <a:pt x="111" y="17"/>
                  </a:cubicBezTo>
                  <a:cubicBezTo>
                    <a:pt x="117" y="23"/>
                    <a:pt x="122" y="29"/>
                    <a:pt x="125" y="37"/>
                  </a:cubicBezTo>
                  <a:cubicBezTo>
                    <a:pt x="129" y="45"/>
                    <a:pt x="131" y="54"/>
                    <a:pt x="131" y="63"/>
                  </a:cubicBezTo>
                  <a:cubicBezTo>
                    <a:pt x="131" y="73"/>
                    <a:pt x="129" y="82"/>
                    <a:pt x="125" y="90"/>
                  </a:cubicBezTo>
                  <a:cubicBezTo>
                    <a:pt x="122" y="98"/>
                    <a:pt x="117" y="104"/>
                    <a:pt x="111" y="110"/>
                  </a:cubicBezTo>
                  <a:cubicBezTo>
                    <a:pt x="105" y="115"/>
                    <a:pt x="98" y="120"/>
                    <a:pt x="90" y="123"/>
                  </a:cubicBezTo>
                  <a:cubicBezTo>
                    <a:pt x="82" y="126"/>
                    <a:pt x="74" y="127"/>
                    <a:pt x="65" y="127"/>
                  </a:cubicBezTo>
                  <a:cubicBezTo>
                    <a:pt x="57" y="127"/>
                    <a:pt x="48" y="126"/>
                    <a:pt x="40" y="123"/>
                  </a:cubicBezTo>
                  <a:cubicBezTo>
                    <a:pt x="32" y="120"/>
                    <a:pt x="25" y="115"/>
                    <a:pt x="19" y="110"/>
                  </a:cubicBezTo>
                  <a:cubicBezTo>
                    <a:pt x="13" y="104"/>
                    <a:pt x="9" y="98"/>
                    <a:pt x="5" y="90"/>
                  </a:cubicBezTo>
                  <a:cubicBezTo>
                    <a:pt x="1" y="82"/>
                    <a:pt x="0" y="73"/>
                    <a:pt x="0" y="63"/>
                  </a:cubicBezTo>
                  <a:cubicBezTo>
                    <a:pt x="0" y="54"/>
                    <a:pt x="1" y="45"/>
                    <a:pt x="5" y="37"/>
                  </a:cubicBezTo>
                  <a:moveTo>
                    <a:pt x="21" y="83"/>
                  </a:moveTo>
                  <a:cubicBezTo>
                    <a:pt x="23" y="90"/>
                    <a:pt x="27" y="95"/>
                    <a:pt x="31" y="99"/>
                  </a:cubicBezTo>
                  <a:cubicBezTo>
                    <a:pt x="35" y="104"/>
                    <a:pt x="40" y="107"/>
                    <a:pt x="46" y="110"/>
                  </a:cubicBezTo>
                  <a:cubicBezTo>
                    <a:pt x="52" y="112"/>
                    <a:pt x="58" y="114"/>
                    <a:pt x="65" y="114"/>
                  </a:cubicBezTo>
                  <a:cubicBezTo>
                    <a:pt x="72" y="114"/>
                    <a:pt x="78" y="112"/>
                    <a:pt x="84" y="110"/>
                  </a:cubicBezTo>
                  <a:cubicBezTo>
                    <a:pt x="90" y="107"/>
                    <a:pt x="95" y="104"/>
                    <a:pt x="99" y="99"/>
                  </a:cubicBezTo>
                  <a:cubicBezTo>
                    <a:pt x="103" y="95"/>
                    <a:pt x="107" y="90"/>
                    <a:pt x="109" y="83"/>
                  </a:cubicBezTo>
                  <a:cubicBezTo>
                    <a:pt x="112" y="77"/>
                    <a:pt x="113" y="71"/>
                    <a:pt x="113" y="63"/>
                  </a:cubicBezTo>
                  <a:cubicBezTo>
                    <a:pt x="113" y="56"/>
                    <a:pt x="112" y="49"/>
                    <a:pt x="109" y="43"/>
                  </a:cubicBezTo>
                  <a:cubicBezTo>
                    <a:pt x="107" y="37"/>
                    <a:pt x="103" y="32"/>
                    <a:pt x="99" y="28"/>
                  </a:cubicBezTo>
                  <a:cubicBezTo>
                    <a:pt x="95" y="23"/>
                    <a:pt x="90" y="20"/>
                    <a:pt x="84" y="17"/>
                  </a:cubicBezTo>
                  <a:cubicBezTo>
                    <a:pt x="78" y="15"/>
                    <a:pt x="72" y="13"/>
                    <a:pt x="65" y="13"/>
                  </a:cubicBezTo>
                  <a:cubicBezTo>
                    <a:pt x="58" y="13"/>
                    <a:pt x="52" y="15"/>
                    <a:pt x="46" y="17"/>
                  </a:cubicBezTo>
                  <a:cubicBezTo>
                    <a:pt x="40" y="20"/>
                    <a:pt x="35" y="23"/>
                    <a:pt x="31" y="28"/>
                  </a:cubicBezTo>
                  <a:cubicBezTo>
                    <a:pt x="27" y="32"/>
                    <a:pt x="23" y="37"/>
                    <a:pt x="21" y="43"/>
                  </a:cubicBezTo>
                  <a:cubicBezTo>
                    <a:pt x="18" y="49"/>
                    <a:pt x="17" y="56"/>
                    <a:pt x="17" y="63"/>
                  </a:cubicBezTo>
                  <a:cubicBezTo>
                    <a:pt x="17" y="71"/>
                    <a:pt x="18" y="77"/>
                    <a:pt x="21" y="83"/>
                  </a:cubicBezTo>
                  <a:moveTo>
                    <a:pt x="67" y="28"/>
                  </a:moveTo>
                  <a:cubicBezTo>
                    <a:pt x="76" y="28"/>
                    <a:pt x="83" y="29"/>
                    <a:pt x="87" y="32"/>
                  </a:cubicBezTo>
                  <a:cubicBezTo>
                    <a:pt x="92" y="35"/>
                    <a:pt x="95" y="41"/>
                    <a:pt x="95" y="49"/>
                  </a:cubicBezTo>
                  <a:cubicBezTo>
                    <a:pt x="95" y="52"/>
                    <a:pt x="94" y="55"/>
                    <a:pt x="93" y="57"/>
                  </a:cubicBezTo>
                  <a:cubicBezTo>
                    <a:pt x="92" y="59"/>
                    <a:pt x="91" y="61"/>
                    <a:pt x="89" y="63"/>
                  </a:cubicBezTo>
                  <a:cubicBezTo>
                    <a:pt x="88" y="64"/>
                    <a:pt x="86" y="65"/>
                    <a:pt x="83" y="66"/>
                  </a:cubicBezTo>
                  <a:cubicBezTo>
                    <a:pt x="81" y="67"/>
                    <a:pt x="79" y="68"/>
                    <a:pt x="76" y="68"/>
                  </a:cubicBezTo>
                  <a:cubicBezTo>
                    <a:pt x="95" y="99"/>
                    <a:pt x="95" y="99"/>
                    <a:pt x="95" y="99"/>
                  </a:cubicBezTo>
                  <a:cubicBezTo>
                    <a:pt x="80" y="99"/>
                    <a:pt x="80" y="99"/>
                    <a:pt x="80" y="99"/>
                  </a:cubicBezTo>
                  <a:cubicBezTo>
                    <a:pt x="63" y="68"/>
                    <a:pt x="63" y="68"/>
                    <a:pt x="63" y="68"/>
                  </a:cubicBezTo>
                  <a:cubicBezTo>
                    <a:pt x="54" y="68"/>
                    <a:pt x="54" y="68"/>
                    <a:pt x="54" y="68"/>
                  </a:cubicBezTo>
                  <a:cubicBezTo>
                    <a:pt x="54" y="99"/>
                    <a:pt x="54" y="99"/>
                    <a:pt x="54" y="99"/>
                  </a:cubicBezTo>
                  <a:cubicBezTo>
                    <a:pt x="40" y="99"/>
                    <a:pt x="40" y="99"/>
                    <a:pt x="40" y="99"/>
                  </a:cubicBezTo>
                  <a:cubicBezTo>
                    <a:pt x="40" y="28"/>
                    <a:pt x="40" y="28"/>
                    <a:pt x="40" y="28"/>
                  </a:cubicBezTo>
                  <a:lnTo>
                    <a:pt x="67" y="28"/>
                  </a:lnTo>
                  <a:close/>
                  <a:moveTo>
                    <a:pt x="67" y="57"/>
                  </a:moveTo>
                  <a:cubicBezTo>
                    <a:pt x="71" y="57"/>
                    <a:pt x="74" y="57"/>
                    <a:pt x="77" y="56"/>
                  </a:cubicBezTo>
                  <a:cubicBezTo>
                    <a:pt x="79" y="55"/>
                    <a:pt x="81" y="52"/>
                    <a:pt x="81" y="47"/>
                  </a:cubicBezTo>
                  <a:cubicBezTo>
                    <a:pt x="81" y="46"/>
                    <a:pt x="80" y="44"/>
                    <a:pt x="79" y="43"/>
                  </a:cubicBezTo>
                  <a:cubicBezTo>
                    <a:pt x="78" y="42"/>
                    <a:pt x="77" y="41"/>
                    <a:pt x="76" y="40"/>
                  </a:cubicBezTo>
                  <a:cubicBezTo>
                    <a:pt x="74" y="40"/>
                    <a:pt x="73" y="39"/>
                    <a:pt x="71" y="39"/>
                  </a:cubicBezTo>
                  <a:cubicBezTo>
                    <a:pt x="69" y="39"/>
                    <a:pt x="67" y="39"/>
                    <a:pt x="66" y="39"/>
                  </a:cubicBezTo>
                  <a:cubicBezTo>
                    <a:pt x="54" y="39"/>
                    <a:pt x="54" y="39"/>
                    <a:pt x="54" y="39"/>
                  </a:cubicBezTo>
                  <a:cubicBezTo>
                    <a:pt x="54" y="57"/>
                    <a:pt x="54" y="57"/>
                    <a:pt x="54" y="57"/>
                  </a:cubicBezTo>
                  <a:lnTo>
                    <a:pt x="67"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sz="1013"/>
            </a:p>
          </p:txBody>
        </p:sp>
      </p:grpSp>
    </p:spTree>
    <p:extLst>
      <p:ext uri="{BB962C8B-B14F-4D97-AF65-F5344CB8AC3E}">
        <p14:creationId xmlns:p14="http://schemas.microsoft.com/office/powerpoint/2010/main" val="2404504610"/>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Image - Option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436550"/>
            <a:ext cx="7886700" cy="1363068"/>
          </a:xfrm>
        </p:spPr>
        <p:txBody>
          <a:bodyPr anchor="b"/>
          <a:lstStyle>
            <a:lvl1pPr>
              <a:defRPr b="1" baseline="0">
                <a:solidFill>
                  <a:srgbClr val="531963"/>
                </a:solidFill>
                <a:latin typeface="+mj-lt"/>
              </a:defRPr>
            </a:lvl1pPr>
          </a:lstStyle>
          <a:p>
            <a:r>
              <a:rPr lang="en-US" noProof="0"/>
              <a:t>CLICK TO EDIT TITLE</a:t>
            </a:r>
            <a:br>
              <a:rPr lang="en-US" noProof="0"/>
            </a:br>
            <a:r>
              <a:rPr lang="en-US" noProof="0"/>
              <a:t>OPTION 3</a:t>
            </a:r>
          </a:p>
        </p:txBody>
      </p:sp>
      <p:sp>
        <p:nvSpPr>
          <p:cNvPr id="3" name="Content Placeholder 2"/>
          <p:cNvSpPr>
            <a:spLocks noGrp="1"/>
          </p:cNvSpPr>
          <p:nvPr>
            <p:ph idx="1"/>
          </p:nvPr>
        </p:nvSpPr>
        <p:spPr>
          <a:xfrm>
            <a:off x="628649" y="2011679"/>
            <a:ext cx="4816455" cy="4017461"/>
          </a:xfrm>
        </p:spPr>
        <p:txBody>
          <a:bodyPr/>
          <a:lstStyle>
            <a:lvl1pPr marL="216000" indent="-216000">
              <a:lnSpc>
                <a:spcPct val="100000"/>
              </a:lnSpc>
              <a:spcBef>
                <a:spcPts val="1200"/>
              </a:spcBef>
              <a:buClr>
                <a:schemeClr val="bg1"/>
              </a:buClr>
              <a:buSzPct val="90000"/>
              <a:buFont typeface="Arial" panose="020B0604020202020204" pitchFamily="34" charset="0"/>
              <a:buChar char="•"/>
              <a:defRPr>
                <a:solidFill>
                  <a:schemeClr val="tx2"/>
                </a:solidFill>
              </a:defRPr>
            </a:lvl1pPr>
            <a:lvl2pPr marL="685800" indent="-228600">
              <a:lnSpc>
                <a:spcPct val="100000"/>
              </a:lnSpc>
              <a:spcBef>
                <a:spcPts val="900"/>
              </a:spcBef>
              <a:buClr>
                <a:srgbClr val="5EC8D0"/>
              </a:buClr>
              <a:buSzPct val="90000"/>
              <a:buFont typeface="Arial" panose="020B0604020202020204" pitchFamily="34" charset="0"/>
              <a:buChar char="–"/>
              <a:defRPr sz="2000">
                <a:solidFill>
                  <a:schemeClr val="tx2"/>
                </a:solidFill>
              </a:defRPr>
            </a:lvl2pPr>
            <a:lvl3pPr marL="1143000" indent="-228600">
              <a:lnSpc>
                <a:spcPct val="100000"/>
              </a:lnSpc>
              <a:spcBef>
                <a:spcPts val="600"/>
              </a:spcBef>
              <a:buClr>
                <a:srgbClr val="5EC8D0"/>
              </a:buClr>
              <a:buSzPct val="90000"/>
              <a:buFont typeface="Arial" panose="020B0604020202020204" pitchFamily="34" charset="0"/>
              <a:buChar char="–"/>
              <a:defRPr sz="1600">
                <a:solidFill>
                  <a:schemeClr val="tx2"/>
                </a:solidFill>
              </a:defRPr>
            </a:lvl3pPr>
            <a:lvl4pPr marL="1600200" indent="-228600">
              <a:lnSpc>
                <a:spcPct val="100000"/>
              </a:lnSpc>
              <a:spcBef>
                <a:spcPts val="300"/>
              </a:spcBef>
              <a:buClr>
                <a:srgbClr val="5EC8D0"/>
              </a:buClr>
              <a:buSzPct val="90000"/>
              <a:buFont typeface="Arial" panose="020B0604020202020204" pitchFamily="34" charset="0"/>
              <a:buChar char="–"/>
              <a:defRPr sz="1200">
                <a:solidFill>
                  <a:schemeClr val="tx2"/>
                </a:solidFill>
              </a:defRPr>
            </a:lvl4pPr>
            <a:lvl5pPr marL="2057400" indent="-228600">
              <a:lnSpc>
                <a:spcPct val="100000"/>
              </a:lnSpc>
              <a:spcBef>
                <a:spcPts val="0"/>
              </a:spcBef>
              <a:buClr>
                <a:srgbClr val="5EC8D0"/>
              </a:buClr>
              <a:buSzPct val="90000"/>
              <a:buFont typeface="Arial" panose="020B0604020202020204" pitchFamily="34" charset="0"/>
              <a:buChar char="–"/>
              <a:defRPr sz="10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4"/>
          <p:cNvSpPr>
            <a:spLocks noGrp="1"/>
          </p:cNvSpPr>
          <p:nvPr>
            <p:ph type="pic" sz="quarter" idx="10"/>
          </p:nvPr>
        </p:nvSpPr>
        <p:spPr>
          <a:xfrm>
            <a:off x="5603875" y="2011363"/>
            <a:ext cx="2911475" cy="4017962"/>
          </a:xfrm>
          <a:prstGeom prst="round1Rect">
            <a:avLst>
              <a:gd name="adj" fmla="val 7752"/>
            </a:avLst>
          </a:prstGeom>
          <a:solidFill>
            <a:schemeClr val="bg2"/>
          </a:solidFill>
          <a:effectLst>
            <a:outerShdw blurRad="203200" dist="38100" dir="2700000" algn="tl" rotWithShape="0">
              <a:prstClr val="black">
                <a:alpha val="13000"/>
              </a:prstClr>
            </a:outerShdw>
          </a:effectLst>
        </p:spPr>
        <p:txBody>
          <a:bodyPr/>
          <a:lstStyle/>
          <a:p>
            <a:r>
              <a:rPr lang="en-US" noProof="0"/>
              <a:t>Click icon to add picture</a:t>
            </a:r>
          </a:p>
        </p:txBody>
      </p:sp>
    </p:spTree>
    <p:extLst>
      <p:ext uri="{BB962C8B-B14F-4D97-AF65-F5344CB8AC3E}">
        <p14:creationId xmlns:p14="http://schemas.microsoft.com/office/powerpoint/2010/main" val="169219922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Slide with Foot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155439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Off-white Section BCKG">
    <p:bg>
      <p:bgPr>
        <a:solidFill>
          <a:srgbClr val="EEE9E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6523" y="4490828"/>
            <a:ext cx="7772400" cy="1439562"/>
          </a:xfrm>
        </p:spPr>
        <p:txBody>
          <a:bodyPr anchor="t">
            <a:noAutofit/>
          </a:bodyPr>
          <a:lstStyle>
            <a:lvl1pPr algn="l">
              <a:defRPr sz="2250" b="1" spc="0" baseline="0">
                <a:solidFill>
                  <a:schemeClr val="tx2"/>
                </a:solidFill>
                <a:latin typeface="+mj-lt"/>
              </a:defRPr>
            </a:lvl1pPr>
          </a:lstStyle>
          <a:p>
            <a:r>
              <a:rPr lang="en-US" noProof="0"/>
              <a:t>Section title</a:t>
            </a:r>
          </a:p>
        </p:txBody>
      </p:sp>
      <p:sp>
        <p:nvSpPr>
          <p:cNvPr id="3" name="Subtitle 2"/>
          <p:cNvSpPr>
            <a:spLocks noGrp="1"/>
          </p:cNvSpPr>
          <p:nvPr>
            <p:ph type="subTitle" idx="1" hasCustomPrompt="1"/>
          </p:nvPr>
        </p:nvSpPr>
        <p:spPr>
          <a:xfrm>
            <a:off x="316523" y="3492733"/>
            <a:ext cx="7772400" cy="842676"/>
          </a:xfrm>
        </p:spPr>
        <p:txBody>
          <a:bodyPr anchor="b">
            <a:normAutofit/>
          </a:bodyPr>
          <a:lstStyle>
            <a:lvl1pPr marL="0" indent="0" algn="l">
              <a:buNone/>
              <a:defRPr sz="1125" baseline="0">
                <a:solidFill>
                  <a:schemeClr val="accent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pl-PL" noProof="0" err="1"/>
              <a:t>Chapter</a:t>
            </a:r>
            <a:r>
              <a:rPr lang="en-US" noProof="0"/>
              <a:t> </a:t>
            </a:r>
            <a:r>
              <a:rPr lang="pl-PL" noProof="0" err="1"/>
              <a:t>number</a:t>
            </a:r>
            <a:r>
              <a:rPr lang="pl-PL" noProof="0"/>
              <a:t> and </a:t>
            </a:r>
            <a:r>
              <a:rPr lang="pl-PL" noProof="0" err="1"/>
              <a:t>name</a:t>
            </a:r>
            <a:endParaRPr lang="en-US" noProof="0"/>
          </a:p>
        </p:txBody>
      </p:sp>
      <p:cxnSp>
        <p:nvCxnSpPr>
          <p:cNvPr id="5" name="Straight Connector 4">
            <a:extLst>
              <a:ext uri="{FF2B5EF4-FFF2-40B4-BE49-F238E27FC236}">
                <a16:creationId xmlns:a16="http://schemas.microsoft.com/office/drawing/2014/main" id="{51596F1A-7C74-4596-9959-FB0F998ABC01}"/>
              </a:ext>
            </a:extLst>
          </p:cNvPr>
          <p:cNvCxnSpPr>
            <a:cxnSpLocks/>
          </p:cNvCxnSpPr>
          <p:nvPr userDrawn="1"/>
        </p:nvCxnSpPr>
        <p:spPr>
          <a:xfrm>
            <a:off x="316524" y="4410509"/>
            <a:ext cx="6728254"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886975"/>
      </p:ext>
    </p:extLst>
  </p:cSld>
  <p:clrMapOvr>
    <a:overrideClrMapping bg1="lt1" tx1="dk1" bg2="lt2" tx2="dk2" accent1="accent1" accent2="accent2" accent3="accent3" accent4="accent4" accent5="accent5" accent6="accent6" hlink="hlink" folHlink="folHlink"/>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Blank Slide - White">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77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ags" Target="../tags/tag4.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2.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image" Target="../media/image1.emf"/><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oleObject" Target="../embeddings/oleObject3.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theme" Target="../theme/theme3.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image" Target="../media/image6.emf"/><Relationship Id="rId2" Type="http://schemas.openxmlformats.org/officeDocument/2006/relationships/slideLayout" Target="../slideLayouts/slideLayout34.xml"/><Relationship Id="rId16" Type="http://schemas.openxmlformats.org/officeDocument/2006/relationships/image" Target="../media/image1.emf"/><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oleObject" Target="../embeddings/oleObject4.bin"/><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tags" Target="../tags/tag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theme" Target="../theme/theme4.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image" Target="../media/image6.emf"/><Relationship Id="rId2" Type="http://schemas.openxmlformats.org/officeDocument/2006/relationships/slideLayout" Target="../slideLayouts/slideLayout46.xml"/><Relationship Id="rId16" Type="http://schemas.openxmlformats.org/officeDocument/2006/relationships/image" Target="../media/image1.emf"/><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oleObject" Target="../embeddings/oleObject5.bin"/><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tags" Target="../tags/tag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tags" Target="../tags/tag7.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5.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image" Target="../media/image1.emf"/><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oleObject" Target="../embeddings/oleObject6.bin"/></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tags" Target="../tags/tag8.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6.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image" Target="../media/image1.emf"/><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oleObject" Target="../embeddings/oleObject7.bin"/></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slideLayout" Target="../slideLayouts/slideLayout91.xml"/><Relationship Id="rId18" Type="http://schemas.openxmlformats.org/officeDocument/2006/relationships/oleObject" Target="../embeddings/oleObject8.bin"/><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17" Type="http://schemas.openxmlformats.org/officeDocument/2006/relationships/tags" Target="../tags/tag10.xml"/><Relationship Id="rId2" Type="http://schemas.openxmlformats.org/officeDocument/2006/relationships/slideLayout" Target="../slideLayouts/slideLayout80.xml"/><Relationship Id="rId16" Type="http://schemas.openxmlformats.org/officeDocument/2006/relationships/tags" Target="../tags/tag9.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5" Type="http://schemas.openxmlformats.org/officeDocument/2006/relationships/theme" Target="../theme/theme7.xml"/><Relationship Id="rId10" Type="http://schemas.openxmlformats.org/officeDocument/2006/relationships/slideLayout" Target="../slideLayouts/slideLayout88.xml"/><Relationship Id="rId19" Type="http://schemas.openxmlformats.org/officeDocument/2006/relationships/image" Target="../media/image8.emf"/><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slideLayout" Target="../slideLayouts/slideLayout9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808F5B1B-1CCC-45A1-4EB9-64068232B6F5}"/>
              </a:ext>
            </a:extLst>
          </p:cNvPr>
          <p:cNvGraphicFramePr>
            <a:graphicFrameLocks noChangeAspect="1"/>
          </p:cNvGraphicFramePr>
          <p:nvPr userDrawn="1">
            <p:custDataLst>
              <p:tags r:id="rId23"/>
            </p:custDataLst>
            <p:extLst>
              <p:ext uri="{D42A27DB-BD31-4B8C-83A1-F6EECF244321}">
                <p14:modId xmlns:p14="http://schemas.microsoft.com/office/powerpoint/2010/main" val="21203862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4" imgW="338" imgH="338" progId="TCLayout.ActiveDocument.1">
                  <p:embed/>
                </p:oleObj>
              </mc:Choice>
              <mc:Fallback>
                <p:oleObj name="think-cell Slide" r:id="rId24" imgW="338" imgH="338" progId="TCLayout.ActiveDocument.1">
                  <p:embed/>
                  <p:pic>
                    <p:nvPicPr>
                      <p:cNvPr id="8" name="think-cell data - do not delete" hidden="1">
                        <a:extLst>
                          <a:ext uri="{FF2B5EF4-FFF2-40B4-BE49-F238E27FC236}">
                            <a16:creationId xmlns:a16="http://schemas.microsoft.com/office/drawing/2014/main" id="{808F5B1B-1CCC-45A1-4EB9-64068232B6F5}"/>
                          </a:ext>
                        </a:extLst>
                      </p:cNvPr>
                      <p:cNvPicPr/>
                      <p:nvPr/>
                    </p:nvPicPr>
                    <p:blipFill>
                      <a:blip r:embed="rId25"/>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511085" y="129995"/>
            <a:ext cx="7886700" cy="745217"/>
          </a:xfrm>
          <a:prstGeom prst="rect">
            <a:avLst/>
          </a:prstGeom>
        </p:spPr>
        <p:txBody>
          <a:bodyPr vert="horz" lIns="91440" tIns="45720" rIns="91440" bIns="45720" rtlCol="0" anchor="ctr">
            <a:noAutofit/>
          </a:bodyPr>
          <a:lstStyle/>
          <a:p>
            <a:r>
              <a:rPr lang="en-US" noProof="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4" name="Picture 3"/>
          <p:cNvPicPr>
            <a:picLocks noChangeAspect="1"/>
          </p:cNvPicPr>
          <p:nvPr userDrawn="1"/>
        </p:nvPicPr>
        <p:blipFill rotWithShape="1">
          <a:blip r:embed="rId26">
            <a:extLst>
              <a:ext uri="{28A0092B-C50C-407E-A947-70E740481C1C}">
                <a14:useLocalDpi xmlns:a14="http://schemas.microsoft.com/office/drawing/2010/main" val="0"/>
              </a:ext>
            </a:extLst>
          </a:blip>
          <a:srcRect t="-1" b="31355"/>
          <a:stretch/>
        </p:blipFill>
        <p:spPr>
          <a:xfrm>
            <a:off x="211972" y="6421826"/>
            <a:ext cx="460806" cy="303657"/>
          </a:xfrm>
          <a:prstGeom prst="rect">
            <a:avLst/>
          </a:prstGeom>
        </p:spPr>
      </p:pic>
      <p:sp>
        <p:nvSpPr>
          <p:cNvPr id="5" name="Rectangle 4"/>
          <p:cNvSpPr/>
          <p:nvPr userDrawn="1"/>
        </p:nvSpPr>
        <p:spPr>
          <a:xfrm>
            <a:off x="632705" y="6525969"/>
            <a:ext cx="1455848" cy="246221"/>
          </a:xfrm>
          <a:prstGeom prst="rect">
            <a:avLst/>
          </a:prstGeom>
        </p:spPr>
        <p:txBody>
          <a:bodyPr wrap="none">
            <a:spAutoFit/>
          </a:bodyPr>
          <a:lstStyle/>
          <a:p>
            <a:pPr algn="l"/>
            <a:r>
              <a:rPr lang="en-US" sz="1000" noProof="0">
                <a:solidFill>
                  <a:schemeClr val="accent4"/>
                </a:solidFill>
              </a:rPr>
              <a:t>Company Confidential</a:t>
            </a:r>
          </a:p>
        </p:txBody>
      </p:sp>
      <p:sp>
        <p:nvSpPr>
          <p:cNvPr id="6" name="Rectangle 5"/>
          <p:cNvSpPr/>
          <p:nvPr userDrawn="1"/>
        </p:nvSpPr>
        <p:spPr>
          <a:xfrm>
            <a:off x="632704" y="6311806"/>
            <a:ext cx="2673670" cy="307777"/>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1400" b="1">
                <a:solidFill>
                  <a:schemeClr val="bg2">
                    <a:lumMod val="65000"/>
                  </a:schemeClr>
                </a:solidFill>
                <a:latin typeface="Calibri Light" panose="020F0302020204030204" pitchFamily="34" charset="0"/>
              </a:rPr>
              <a:t> </a:t>
            </a:r>
            <a:r>
              <a:rPr lang="en-GB" sz="1200" b="1" baseline="0">
                <a:solidFill>
                  <a:schemeClr val="bg1"/>
                </a:solidFill>
                <a:latin typeface="Calibri Light" panose="020F0302020204030204" pitchFamily="34" charset="0"/>
              </a:rPr>
              <a:t> </a:t>
            </a:r>
            <a:endParaRPr lang="en-US" sz="1200" b="1">
              <a:solidFill>
                <a:schemeClr val="bg1"/>
              </a:solidFill>
            </a:endParaRPr>
          </a:p>
        </p:txBody>
      </p:sp>
    </p:spTree>
    <p:extLst>
      <p:ext uri="{BB962C8B-B14F-4D97-AF65-F5344CB8AC3E}">
        <p14:creationId xmlns:p14="http://schemas.microsoft.com/office/powerpoint/2010/main" val="18050961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2" r:id="rId19"/>
    <p:sldLayoutId id="2147483693" r:id="rId20"/>
    <p:sldLayoutId id="2147483694" r:id="rId21"/>
  </p:sldLayoutIdLst>
  <p:txStyles>
    <p:titleStyle>
      <a:lvl1pPr algn="l" defTabSz="914400" rtl="0" eaLnBrk="1" latinLnBrk="0" hangingPunct="1">
        <a:lnSpc>
          <a:spcPct val="90000"/>
        </a:lnSpc>
        <a:spcBef>
          <a:spcPct val="0"/>
        </a:spcBef>
        <a:buNone/>
        <a:defRPr sz="2800" b="1" kern="1200" spc="3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bg1"/>
        </a:buClr>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bg1"/>
        </a:buClr>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bg1"/>
        </a:buClr>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bg1"/>
        </a:buClr>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bg1"/>
        </a:buClr>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ACF387E8-2375-5E71-6740-A5D423528D86}"/>
              </a:ext>
            </a:extLst>
          </p:cNvPr>
          <p:cNvGraphicFramePr>
            <a:graphicFrameLocks noChangeAspect="1"/>
          </p:cNvGraphicFramePr>
          <p:nvPr userDrawn="1">
            <p:custDataLst>
              <p:tags r:id="rId13"/>
            </p:custDataLst>
            <p:extLst>
              <p:ext uri="{D42A27DB-BD31-4B8C-83A1-F6EECF244321}">
                <p14:modId xmlns:p14="http://schemas.microsoft.com/office/powerpoint/2010/main" val="28723708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338" imgH="338" progId="TCLayout.ActiveDocument.1">
                  <p:embed/>
                </p:oleObj>
              </mc:Choice>
              <mc:Fallback>
                <p:oleObj name="think-cell Slide" r:id="rId14" imgW="338" imgH="338" progId="TCLayout.ActiveDocument.1">
                  <p:embed/>
                  <p:pic>
                    <p:nvPicPr>
                      <p:cNvPr id="7" name="think-cell data - do not delete" hidden="1">
                        <a:extLst>
                          <a:ext uri="{FF2B5EF4-FFF2-40B4-BE49-F238E27FC236}">
                            <a16:creationId xmlns:a16="http://schemas.microsoft.com/office/drawing/2014/main" id="{ACF387E8-2375-5E71-6740-A5D423528D86}"/>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Rectangle 4"/>
          <p:cNvSpPr/>
          <p:nvPr userDrawn="1"/>
        </p:nvSpPr>
        <p:spPr>
          <a:xfrm>
            <a:off x="628650" y="6507489"/>
            <a:ext cx="1455848" cy="246221"/>
          </a:xfrm>
          <a:prstGeom prst="rect">
            <a:avLst/>
          </a:prstGeom>
        </p:spPr>
        <p:txBody>
          <a:bodyPr wrap="none">
            <a:spAutoFit/>
          </a:bodyPr>
          <a:lstStyle/>
          <a:p>
            <a:pPr algn="l"/>
            <a:r>
              <a:rPr lang="en-US" sz="1000" noProof="0">
                <a:solidFill>
                  <a:schemeClr val="accent4"/>
                </a:solidFill>
              </a:rPr>
              <a:t>Company Confidential</a:t>
            </a:r>
          </a:p>
        </p:txBody>
      </p:sp>
      <p:sp>
        <p:nvSpPr>
          <p:cNvPr id="6" name="Rectangle 5"/>
          <p:cNvSpPr/>
          <p:nvPr userDrawn="1"/>
        </p:nvSpPr>
        <p:spPr>
          <a:xfrm>
            <a:off x="628650" y="6281465"/>
            <a:ext cx="2673670" cy="307777"/>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FACE0CF2-761D-405F-BB7B-8B4BB23BE562}" type="slidenum">
              <a:rPr lang="pl-PL" sz="1400" b="1" smtClean="0">
                <a:solidFill>
                  <a:schemeClr val="accent1"/>
                </a:solidFill>
              </a:rPr>
              <a:pPr marL="0" marR="0" indent="0" algn="l" defTabSz="914400" rtl="0" eaLnBrk="1" fontAlgn="auto" latinLnBrk="0" hangingPunct="1">
                <a:lnSpc>
                  <a:spcPct val="100000"/>
                </a:lnSpc>
                <a:spcBef>
                  <a:spcPts val="0"/>
                </a:spcBef>
                <a:spcAft>
                  <a:spcPts val="0"/>
                </a:spcAft>
                <a:buClrTx/>
                <a:buSzTx/>
                <a:buFontTx/>
                <a:buNone/>
                <a:tabLst/>
                <a:defRPr/>
              </a:pPr>
              <a:t>‹#›</a:t>
            </a:fld>
            <a:r>
              <a:rPr lang="pl-PL" sz="1400" b="1">
                <a:solidFill>
                  <a:schemeClr val="tx1"/>
                </a:solidFill>
              </a:rPr>
              <a:t> </a:t>
            </a:r>
            <a:endParaRPr lang="en-US" sz="1200" b="1">
              <a:solidFill>
                <a:schemeClr val="accent1"/>
              </a:solidFill>
            </a:endParaRPr>
          </a:p>
        </p:txBody>
      </p:sp>
      <p:cxnSp>
        <p:nvCxnSpPr>
          <p:cNvPr id="8" name="直線コネクタ 79"/>
          <p:cNvCxnSpPr/>
          <p:nvPr userDrawn="1"/>
        </p:nvCxnSpPr>
        <p:spPr>
          <a:xfrm>
            <a:off x="344490" y="6300788"/>
            <a:ext cx="8474075" cy="0"/>
          </a:xfrm>
          <a:prstGeom prst="line">
            <a:avLst/>
          </a:prstGeom>
          <a:ln w="44450" cmpd="sng">
            <a:solidFill>
              <a:srgbClr val="0041C0"/>
            </a:solidFill>
          </a:ln>
          <a:effectLst/>
        </p:spPr>
        <p:style>
          <a:lnRef idx="2">
            <a:schemeClr val="accent1"/>
          </a:lnRef>
          <a:fillRef idx="0">
            <a:schemeClr val="accent1"/>
          </a:fillRef>
          <a:effectRef idx="1">
            <a:schemeClr val="accent1"/>
          </a:effectRef>
          <a:fontRef idx="minor">
            <a:schemeClr val="tx1"/>
          </a:fontRef>
        </p:style>
      </p:cxnSp>
      <p:cxnSp>
        <p:nvCxnSpPr>
          <p:cNvPr id="9" name="直線コネクタ 80"/>
          <p:cNvCxnSpPr/>
          <p:nvPr userDrawn="1"/>
        </p:nvCxnSpPr>
        <p:spPr>
          <a:xfrm>
            <a:off x="344490" y="703263"/>
            <a:ext cx="8474075" cy="0"/>
          </a:xfrm>
          <a:prstGeom prst="line">
            <a:avLst/>
          </a:prstGeom>
          <a:ln w="44450" cmpd="sng">
            <a:solidFill>
              <a:srgbClr val="7030A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206934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914400" rtl="0" eaLnBrk="1" latinLnBrk="0" hangingPunct="1">
        <a:lnSpc>
          <a:spcPct val="90000"/>
        </a:lnSpc>
        <a:spcBef>
          <a:spcPct val="0"/>
        </a:spcBef>
        <a:buNone/>
        <a:defRPr sz="3600" b="1" kern="1200" spc="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buClr>
        <a:buFont typeface="Arial" panose="020B0604020202020204" pitchFamily="34" charset="0"/>
        <a:buChar char="•"/>
        <a:defRPr sz="2800" kern="1200">
          <a:solidFill>
            <a:srgbClr val="4B4B4B"/>
          </a:solidFill>
          <a:latin typeface="+mn-lt"/>
          <a:ea typeface="+mn-ea"/>
          <a:cs typeface="+mn-cs"/>
        </a:defRPr>
      </a:lvl1pPr>
      <a:lvl2pPr marL="685800" indent="-228600" algn="l" defTabSz="914400" rtl="0" eaLnBrk="1" latinLnBrk="0" hangingPunct="1">
        <a:lnSpc>
          <a:spcPct val="90000"/>
        </a:lnSpc>
        <a:spcBef>
          <a:spcPts val="500"/>
        </a:spcBef>
        <a:buClr>
          <a:schemeClr val="tx2"/>
        </a:buClr>
        <a:buFont typeface="Arial" panose="020B0604020202020204" pitchFamily="34" charset="0"/>
        <a:buChar char="–"/>
        <a:defRPr sz="2400" kern="1200">
          <a:solidFill>
            <a:srgbClr val="4B4B4B"/>
          </a:solidFill>
          <a:latin typeface="+mn-lt"/>
          <a:ea typeface="+mn-ea"/>
          <a:cs typeface="+mn-cs"/>
        </a:defRPr>
      </a:lvl2pPr>
      <a:lvl3pPr marL="1143000" indent="-228600" algn="l" defTabSz="914400" rtl="0" eaLnBrk="1" latinLnBrk="0" hangingPunct="1">
        <a:lnSpc>
          <a:spcPct val="90000"/>
        </a:lnSpc>
        <a:spcBef>
          <a:spcPts val="500"/>
        </a:spcBef>
        <a:buClr>
          <a:schemeClr val="tx2"/>
        </a:buClr>
        <a:buFont typeface="Arial" panose="020B0604020202020204" pitchFamily="34" charset="0"/>
        <a:buChar char="–"/>
        <a:defRPr sz="2000" kern="1200">
          <a:solidFill>
            <a:srgbClr val="4B4B4B"/>
          </a:solidFill>
          <a:latin typeface="+mn-lt"/>
          <a:ea typeface="+mn-ea"/>
          <a:cs typeface="+mn-cs"/>
        </a:defRPr>
      </a:lvl3pPr>
      <a:lvl4pPr marL="1600200" indent="-228600" algn="l" defTabSz="914400" rtl="0" eaLnBrk="1" latinLnBrk="0" hangingPunct="1">
        <a:lnSpc>
          <a:spcPct val="90000"/>
        </a:lnSpc>
        <a:spcBef>
          <a:spcPts val="500"/>
        </a:spcBef>
        <a:buClr>
          <a:schemeClr val="tx2"/>
        </a:buClr>
        <a:buFont typeface="Arial" panose="020B0604020202020204" pitchFamily="34" charset="0"/>
        <a:buChar char="–"/>
        <a:defRPr sz="1800" kern="1200">
          <a:solidFill>
            <a:srgbClr val="4B4B4B"/>
          </a:solidFill>
          <a:latin typeface="+mn-lt"/>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1800" kern="1200">
          <a:solidFill>
            <a:srgbClr val="4B4B4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DEA9F217-A705-9601-571F-081A1C6BB741}"/>
              </a:ext>
            </a:extLst>
          </p:cNvPr>
          <p:cNvGraphicFramePr>
            <a:graphicFrameLocks noChangeAspect="1"/>
          </p:cNvGraphicFramePr>
          <p:nvPr userDrawn="1">
            <p:custDataLst>
              <p:tags r:id="rId14"/>
            </p:custDataLst>
            <p:extLst>
              <p:ext uri="{D42A27DB-BD31-4B8C-83A1-F6EECF244321}">
                <p14:modId xmlns:p14="http://schemas.microsoft.com/office/powerpoint/2010/main" val="22106223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338" imgH="338" progId="TCLayout.ActiveDocument.1">
                  <p:embed/>
                </p:oleObj>
              </mc:Choice>
              <mc:Fallback>
                <p:oleObj name="think-cell Slide" r:id="rId15" imgW="338" imgH="338" progId="TCLayout.ActiveDocument.1">
                  <p:embed/>
                  <p:pic>
                    <p:nvPicPr>
                      <p:cNvPr id="7" name="think-cell data - do not delete" hidden="1">
                        <a:extLst>
                          <a:ext uri="{FF2B5EF4-FFF2-40B4-BE49-F238E27FC236}">
                            <a16:creationId xmlns:a16="http://schemas.microsoft.com/office/drawing/2014/main" id="{DEA9F217-A705-9601-571F-081A1C6BB741}"/>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628656" y="365126"/>
            <a:ext cx="7886700" cy="1325563"/>
          </a:xfrm>
          <a:prstGeom prst="rect">
            <a:avLst/>
          </a:prstGeom>
        </p:spPr>
        <p:txBody>
          <a:bodyPr vert="horz" lIns="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628656" y="1825625"/>
            <a:ext cx="78867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Rectangle 4"/>
          <p:cNvSpPr/>
          <p:nvPr userDrawn="1"/>
        </p:nvSpPr>
        <p:spPr>
          <a:xfrm>
            <a:off x="1026317" y="6526051"/>
            <a:ext cx="1439818" cy="246221"/>
          </a:xfrm>
          <a:prstGeom prst="rect">
            <a:avLst/>
          </a:prstGeom>
        </p:spPr>
        <p:txBody>
          <a:bodyPr wrap="none">
            <a:spAutoFit/>
          </a:bodyPr>
          <a:lstStyle/>
          <a:p>
            <a:pPr algn="l"/>
            <a:r>
              <a:rPr lang="en-US" sz="1000" noProof="0">
                <a:solidFill>
                  <a:schemeClr val="accent4"/>
                </a:solidFill>
              </a:rPr>
              <a:t>Company Confidential</a:t>
            </a:r>
          </a:p>
        </p:txBody>
      </p:sp>
      <p:sp>
        <p:nvSpPr>
          <p:cNvPr id="6" name="Rectangle 5"/>
          <p:cNvSpPr/>
          <p:nvPr userDrawn="1"/>
        </p:nvSpPr>
        <p:spPr>
          <a:xfrm>
            <a:off x="1026316" y="6311888"/>
            <a:ext cx="2673670" cy="307777"/>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FACE0CF2-761D-405F-BB7B-8B4BB23BE562}" type="slidenum">
              <a:rPr lang="pl-PL" sz="1400" b="1" smtClean="0">
                <a:solidFill>
                  <a:schemeClr val="accent1"/>
                </a:solidFill>
              </a:rPr>
              <a:pPr marL="0" marR="0" indent="0" algn="l" defTabSz="914400" rtl="0" eaLnBrk="1" fontAlgn="auto" latinLnBrk="0" hangingPunct="1">
                <a:lnSpc>
                  <a:spcPct val="100000"/>
                </a:lnSpc>
                <a:spcBef>
                  <a:spcPts val="0"/>
                </a:spcBef>
                <a:spcAft>
                  <a:spcPts val="0"/>
                </a:spcAft>
                <a:buClrTx/>
                <a:buSzTx/>
                <a:buFontTx/>
                <a:buNone/>
                <a:tabLst/>
                <a:defRPr/>
              </a:pPr>
              <a:t>‹#›</a:t>
            </a:fld>
            <a:r>
              <a:rPr lang="pl-PL" sz="1400" b="1">
                <a:solidFill>
                  <a:schemeClr val="tx1"/>
                </a:solidFill>
              </a:rPr>
              <a:t> </a:t>
            </a:r>
            <a:r>
              <a:rPr lang="pl-PL" sz="1400" b="1">
                <a:solidFill>
                  <a:schemeClr val="bg2">
                    <a:lumMod val="65000"/>
                  </a:schemeClr>
                </a:solidFill>
                <a:latin typeface="Calibri Light" panose="020F0302020204030204" pitchFamily="34" charset="0"/>
              </a:rPr>
              <a:t>| </a:t>
            </a:r>
            <a:r>
              <a:rPr lang="en-US" sz="1200" b="1" baseline="0">
                <a:solidFill>
                  <a:schemeClr val="accent1"/>
                </a:solidFill>
                <a:latin typeface="Calibri Light" panose="020F0302020204030204" pitchFamily="34" charset="0"/>
              </a:rPr>
              <a:t>15 November 2018</a:t>
            </a:r>
            <a:endParaRPr lang="en-US" sz="1200" b="1">
              <a:solidFill>
                <a:schemeClr val="accent1"/>
              </a:solidFill>
            </a:endParaRPr>
          </a:p>
        </p:txBody>
      </p:sp>
      <p:pic>
        <p:nvPicPr>
          <p:cNvPr id="9" name="Picture 8"/>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239699" y="6397605"/>
            <a:ext cx="786616" cy="312032"/>
          </a:xfrm>
          <a:prstGeom prst="rect">
            <a:avLst/>
          </a:prstGeom>
        </p:spPr>
      </p:pic>
    </p:spTree>
    <p:extLst>
      <p:ext uri="{BB962C8B-B14F-4D97-AF65-F5344CB8AC3E}">
        <p14:creationId xmlns:p14="http://schemas.microsoft.com/office/powerpoint/2010/main" val="4102617932"/>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Lst>
  <p:txStyles>
    <p:titleStyle>
      <a:lvl1pPr algn="l" defTabSz="914400" rtl="0" eaLnBrk="1" latinLnBrk="0" hangingPunct="1">
        <a:lnSpc>
          <a:spcPct val="90000"/>
        </a:lnSpc>
        <a:spcBef>
          <a:spcPct val="0"/>
        </a:spcBef>
        <a:buNone/>
        <a:defRPr sz="2400" b="1" kern="1200" spc="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buClr>
        <a:buFont typeface="Arial" panose="020B0604020202020204" pitchFamily="34" charset="0"/>
        <a:buChar char="•"/>
        <a:defRPr sz="2800" kern="1200">
          <a:solidFill>
            <a:srgbClr val="4B4B4B"/>
          </a:solidFill>
          <a:latin typeface="+mn-lt"/>
          <a:ea typeface="+mn-ea"/>
          <a:cs typeface="+mn-cs"/>
        </a:defRPr>
      </a:lvl1pPr>
      <a:lvl2pPr marL="685800" indent="-228600" algn="l" defTabSz="914400" rtl="0" eaLnBrk="1" latinLnBrk="0" hangingPunct="1">
        <a:lnSpc>
          <a:spcPct val="90000"/>
        </a:lnSpc>
        <a:spcBef>
          <a:spcPts val="500"/>
        </a:spcBef>
        <a:buClr>
          <a:schemeClr val="tx2"/>
        </a:buClr>
        <a:buFont typeface="Arial" panose="020B0604020202020204" pitchFamily="34" charset="0"/>
        <a:buChar char="–"/>
        <a:defRPr sz="2400" kern="1200">
          <a:solidFill>
            <a:srgbClr val="4B4B4B"/>
          </a:solidFill>
          <a:latin typeface="+mn-lt"/>
          <a:ea typeface="+mn-ea"/>
          <a:cs typeface="+mn-cs"/>
        </a:defRPr>
      </a:lvl2pPr>
      <a:lvl3pPr marL="1143000" indent="-228600" algn="l" defTabSz="914400" rtl="0" eaLnBrk="1" latinLnBrk="0" hangingPunct="1">
        <a:lnSpc>
          <a:spcPct val="90000"/>
        </a:lnSpc>
        <a:spcBef>
          <a:spcPts val="500"/>
        </a:spcBef>
        <a:buClr>
          <a:schemeClr val="tx2"/>
        </a:buClr>
        <a:buFont typeface="Arial" panose="020B0604020202020204" pitchFamily="34" charset="0"/>
        <a:buChar char="–"/>
        <a:defRPr sz="2000" kern="1200">
          <a:solidFill>
            <a:srgbClr val="4B4B4B"/>
          </a:solidFill>
          <a:latin typeface="+mn-lt"/>
          <a:ea typeface="+mn-ea"/>
          <a:cs typeface="+mn-cs"/>
        </a:defRPr>
      </a:lvl3pPr>
      <a:lvl4pPr marL="1600200" indent="-228600" algn="l" defTabSz="914400" rtl="0" eaLnBrk="1" latinLnBrk="0" hangingPunct="1">
        <a:lnSpc>
          <a:spcPct val="90000"/>
        </a:lnSpc>
        <a:spcBef>
          <a:spcPts val="500"/>
        </a:spcBef>
        <a:buClr>
          <a:schemeClr val="tx2"/>
        </a:buClr>
        <a:buFont typeface="Arial" panose="020B0604020202020204" pitchFamily="34" charset="0"/>
        <a:buChar char="–"/>
        <a:defRPr sz="1800" kern="1200">
          <a:solidFill>
            <a:srgbClr val="4B4B4B"/>
          </a:solidFill>
          <a:latin typeface="+mn-lt"/>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1800" kern="1200">
          <a:solidFill>
            <a:srgbClr val="4B4B4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ACBDC608-0018-7342-271C-290BBED693B3}"/>
              </a:ext>
            </a:extLst>
          </p:cNvPr>
          <p:cNvGraphicFramePr>
            <a:graphicFrameLocks noChangeAspect="1"/>
          </p:cNvGraphicFramePr>
          <p:nvPr userDrawn="1">
            <p:custDataLst>
              <p:tags r:id="rId14"/>
            </p:custDataLst>
            <p:extLst>
              <p:ext uri="{D42A27DB-BD31-4B8C-83A1-F6EECF244321}">
                <p14:modId xmlns:p14="http://schemas.microsoft.com/office/powerpoint/2010/main" val="4131525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338" imgH="338" progId="TCLayout.ActiveDocument.1">
                  <p:embed/>
                </p:oleObj>
              </mc:Choice>
              <mc:Fallback>
                <p:oleObj name="think-cell Slide" r:id="rId15" imgW="338" imgH="338" progId="TCLayout.ActiveDocument.1">
                  <p:embed/>
                  <p:pic>
                    <p:nvPicPr>
                      <p:cNvPr id="7" name="think-cell data - do not delete" hidden="1">
                        <a:extLst>
                          <a:ext uri="{FF2B5EF4-FFF2-40B4-BE49-F238E27FC236}">
                            <a16:creationId xmlns:a16="http://schemas.microsoft.com/office/drawing/2014/main" id="{ACBDC608-0018-7342-271C-290BBED693B3}"/>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628656" y="365126"/>
            <a:ext cx="78867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628656" y="1825625"/>
            <a:ext cx="78867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Rectangle 4"/>
          <p:cNvSpPr/>
          <p:nvPr userDrawn="1"/>
        </p:nvSpPr>
        <p:spPr>
          <a:xfrm>
            <a:off x="1026317" y="6526051"/>
            <a:ext cx="1439818" cy="246221"/>
          </a:xfrm>
          <a:prstGeom prst="rect">
            <a:avLst/>
          </a:prstGeom>
        </p:spPr>
        <p:txBody>
          <a:bodyPr wrap="none">
            <a:spAutoFit/>
          </a:bodyPr>
          <a:lstStyle/>
          <a:p>
            <a:pPr algn="l"/>
            <a:r>
              <a:rPr lang="en-US" sz="1000" noProof="0">
                <a:solidFill>
                  <a:schemeClr val="accent4"/>
                </a:solidFill>
              </a:rPr>
              <a:t>Company Confidential</a:t>
            </a:r>
          </a:p>
        </p:txBody>
      </p:sp>
      <p:sp>
        <p:nvSpPr>
          <p:cNvPr id="6" name="Rectangle 5"/>
          <p:cNvSpPr/>
          <p:nvPr userDrawn="1"/>
        </p:nvSpPr>
        <p:spPr>
          <a:xfrm>
            <a:off x="1026316" y="6311888"/>
            <a:ext cx="2673670" cy="307777"/>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FACE0CF2-761D-405F-BB7B-8B4BB23BE562}" type="slidenum">
              <a:rPr lang="pl-PL" sz="1400" b="1" smtClean="0">
                <a:solidFill>
                  <a:schemeClr val="accent1"/>
                </a:solidFill>
              </a:rPr>
              <a:pPr marL="0" marR="0" indent="0" algn="l" defTabSz="914400" rtl="0" eaLnBrk="1" fontAlgn="auto" latinLnBrk="0" hangingPunct="1">
                <a:lnSpc>
                  <a:spcPct val="100000"/>
                </a:lnSpc>
                <a:spcBef>
                  <a:spcPts val="0"/>
                </a:spcBef>
                <a:spcAft>
                  <a:spcPts val="0"/>
                </a:spcAft>
                <a:buClrTx/>
                <a:buSzTx/>
                <a:buFontTx/>
                <a:buNone/>
                <a:tabLst/>
                <a:defRPr/>
              </a:pPr>
              <a:t>‹#›</a:t>
            </a:fld>
            <a:r>
              <a:rPr lang="pl-PL" sz="1400" b="1">
                <a:solidFill>
                  <a:schemeClr val="tx1"/>
                </a:solidFill>
              </a:rPr>
              <a:t> </a:t>
            </a:r>
            <a:r>
              <a:rPr lang="pl-PL" sz="1400" b="1">
                <a:solidFill>
                  <a:schemeClr val="bg2">
                    <a:lumMod val="65000"/>
                  </a:schemeClr>
                </a:solidFill>
                <a:latin typeface="Calibri Light" panose="020F0302020204030204" pitchFamily="34" charset="0"/>
              </a:rPr>
              <a:t>| </a:t>
            </a:r>
            <a:r>
              <a:rPr lang="en-US" sz="1200" b="1" baseline="0">
                <a:solidFill>
                  <a:schemeClr val="accent1"/>
                </a:solidFill>
                <a:latin typeface="Calibri Light" panose="020F0302020204030204" pitchFamily="34" charset="0"/>
              </a:rPr>
              <a:t>28 November 2018</a:t>
            </a:r>
            <a:endParaRPr lang="en-US" sz="1200" b="1">
              <a:solidFill>
                <a:schemeClr val="accent1"/>
              </a:solidFill>
            </a:endParaRPr>
          </a:p>
        </p:txBody>
      </p:sp>
      <p:pic>
        <p:nvPicPr>
          <p:cNvPr id="9" name="Picture 8"/>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239699" y="6397605"/>
            <a:ext cx="786616" cy="312032"/>
          </a:xfrm>
          <a:prstGeom prst="rect">
            <a:avLst/>
          </a:prstGeom>
        </p:spPr>
      </p:pic>
    </p:spTree>
    <p:extLst>
      <p:ext uri="{BB962C8B-B14F-4D97-AF65-F5344CB8AC3E}">
        <p14:creationId xmlns:p14="http://schemas.microsoft.com/office/powerpoint/2010/main" val="3407353207"/>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Lst>
  <p:txStyles>
    <p:titleStyle>
      <a:lvl1pPr algn="l" defTabSz="914400" rtl="0" eaLnBrk="1" latinLnBrk="0" hangingPunct="1">
        <a:lnSpc>
          <a:spcPct val="90000"/>
        </a:lnSpc>
        <a:spcBef>
          <a:spcPct val="0"/>
        </a:spcBef>
        <a:buNone/>
        <a:defRPr sz="3600" b="1" kern="1200" spc="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buClr>
        <a:buFont typeface="Arial" panose="020B0604020202020204" pitchFamily="34" charset="0"/>
        <a:buChar char="•"/>
        <a:defRPr sz="2800" kern="1200">
          <a:solidFill>
            <a:srgbClr val="4B4B4B"/>
          </a:solidFill>
          <a:latin typeface="+mn-lt"/>
          <a:ea typeface="+mn-ea"/>
          <a:cs typeface="+mn-cs"/>
        </a:defRPr>
      </a:lvl1pPr>
      <a:lvl2pPr marL="685800" indent="-228600" algn="l" defTabSz="914400" rtl="0" eaLnBrk="1" latinLnBrk="0" hangingPunct="1">
        <a:lnSpc>
          <a:spcPct val="90000"/>
        </a:lnSpc>
        <a:spcBef>
          <a:spcPts val="500"/>
        </a:spcBef>
        <a:buClr>
          <a:schemeClr val="tx2"/>
        </a:buClr>
        <a:buFont typeface="Arial" panose="020B0604020202020204" pitchFamily="34" charset="0"/>
        <a:buChar char="–"/>
        <a:defRPr sz="2400" kern="1200">
          <a:solidFill>
            <a:srgbClr val="4B4B4B"/>
          </a:solidFill>
          <a:latin typeface="+mn-lt"/>
          <a:ea typeface="+mn-ea"/>
          <a:cs typeface="+mn-cs"/>
        </a:defRPr>
      </a:lvl2pPr>
      <a:lvl3pPr marL="1143000" indent="-228600" algn="l" defTabSz="914400" rtl="0" eaLnBrk="1" latinLnBrk="0" hangingPunct="1">
        <a:lnSpc>
          <a:spcPct val="90000"/>
        </a:lnSpc>
        <a:spcBef>
          <a:spcPts val="500"/>
        </a:spcBef>
        <a:buClr>
          <a:schemeClr val="tx2"/>
        </a:buClr>
        <a:buFont typeface="Arial" panose="020B0604020202020204" pitchFamily="34" charset="0"/>
        <a:buChar char="–"/>
        <a:defRPr sz="2000" kern="1200">
          <a:solidFill>
            <a:srgbClr val="4B4B4B"/>
          </a:solidFill>
          <a:latin typeface="+mn-lt"/>
          <a:ea typeface="+mn-ea"/>
          <a:cs typeface="+mn-cs"/>
        </a:defRPr>
      </a:lvl3pPr>
      <a:lvl4pPr marL="1600200" indent="-228600" algn="l" defTabSz="914400" rtl="0" eaLnBrk="1" latinLnBrk="0" hangingPunct="1">
        <a:lnSpc>
          <a:spcPct val="90000"/>
        </a:lnSpc>
        <a:spcBef>
          <a:spcPts val="500"/>
        </a:spcBef>
        <a:buClr>
          <a:schemeClr val="tx2"/>
        </a:buClr>
        <a:buFont typeface="Arial" panose="020B0604020202020204" pitchFamily="34" charset="0"/>
        <a:buChar char="–"/>
        <a:defRPr sz="1800" kern="1200">
          <a:solidFill>
            <a:srgbClr val="4B4B4B"/>
          </a:solidFill>
          <a:latin typeface="+mn-lt"/>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1800" kern="1200">
          <a:solidFill>
            <a:srgbClr val="4B4B4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C3DF881F-FE54-914C-9D26-4B7C730FE610}"/>
              </a:ext>
            </a:extLst>
          </p:cNvPr>
          <p:cNvGraphicFramePr>
            <a:graphicFrameLocks noChangeAspect="1"/>
          </p:cNvGraphicFramePr>
          <p:nvPr userDrawn="1">
            <p:custDataLst>
              <p:tags r:id="rId13"/>
            </p:custDataLst>
            <p:extLst>
              <p:ext uri="{D42A27DB-BD31-4B8C-83A1-F6EECF244321}">
                <p14:modId xmlns:p14="http://schemas.microsoft.com/office/powerpoint/2010/main" val="5826513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338" imgH="338" progId="TCLayout.ActiveDocument.1">
                  <p:embed/>
                </p:oleObj>
              </mc:Choice>
              <mc:Fallback>
                <p:oleObj name="think-cell Slide" r:id="rId14" imgW="338" imgH="338" progId="TCLayout.ActiveDocument.1">
                  <p:embed/>
                  <p:pic>
                    <p:nvPicPr>
                      <p:cNvPr id="7" name="think-cell data - do not delete" hidden="1">
                        <a:extLst>
                          <a:ext uri="{FF2B5EF4-FFF2-40B4-BE49-F238E27FC236}">
                            <a16:creationId xmlns:a16="http://schemas.microsoft.com/office/drawing/2014/main" id="{C3DF881F-FE54-914C-9D26-4B7C730FE610}"/>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Rectangle 4"/>
          <p:cNvSpPr/>
          <p:nvPr userDrawn="1"/>
        </p:nvSpPr>
        <p:spPr>
          <a:xfrm>
            <a:off x="628650" y="6507489"/>
            <a:ext cx="1455848" cy="246221"/>
          </a:xfrm>
          <a:prstGeom prst="rect">
            <a:avLst/>
          </a:prstGeom>
        </p:spPr>
        <p:txBody>
          <a:bodyPr wrap="none">
            <a:spAutoFit/>
          </a:bodyPr>
          <a:lstStyle/>
          <a:p>
            <a:pPr algn="l"/>
            <a:r>
              <a:rPr lang="en-US" sz="1000" noProof="0">
                <a:solidFill>
                  <a:schemeClr val="accent4"/>
                </a:solidFill>
              </a:rPr>
              <a:t>Company Confidential</a:t>
            </a:r>
          </a:p>
        </p:txBody>
      </p:sp>
      <p:sp>
        <p:nvSpPr>
          <p:cNvPr id="6" name="Rectangle 5"/>
          <p:cNvSpPr/>
          <p:nvPr userDrawn="1"/>
        </p:nvSpPr>
        <p:spPr>
          <a:xfrm>
            <a:off x="628650" y="6281465"/>
            <a:ext cx="2673670" cy="307777"/>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FACE0CF2-761D-405F-BB7B-8B4BB23BE562}" type="slidenum">
              <a:rPr lang="pl-PL" sz="1400" b="1" smtClean="0">
                <a:solidFill>
                  <a:schemeClr val="accent1"/>
                </a:solidFill>
              </a:rPr>
              <a:pPr marL="0" marR="0" indent="0" algn="l" defTabSz="914400" rtl="0" eaLnBrk="1" fontAlgn="auto" latinLnBrk="0" hangingPunct="1">
                <a:lnSpc>
                  <a:spcPct val="100000"/>
                </a:lnSpc>
                <a:spcBef>
                  <a:spcPts val="0"/>
                </a:spcBef>
                <a:spcAft>
                  <a:spcPts val="0"/>
                </a:spcAft>
                <a:buClrTx/>
                <a:buSzTx/>
                <a:buFontTx/>
                <a:buNone/>
                <a:tabLst/>
                <a:defRPr/>
              </a:pPr>
              <a:t>‹#›</a:t>
            </a:fld>
            <a:r>
              <a:rPr lang="pl-PL" sz="1400" b="1">
                <a:solidFill>
                  <a:schemeClr val="tx1"/>
                </a:solidFill>
              </a:rPr>
              <a:t> </a:t>
            </a:r>
            <a:r>
              <a:rPr lang="pl-PL" sz="1400" b="1">
                <a:solidFill>
                  <a:schemeClr val="bg2">
                    <a:lumMod val="65000"/>
                  </a:schemeClr>
                </a:solidFill>
                <a:latin typeface="Calibri Light" panose="020F0302020204030204" pitchFamily="34" charset="0"/>
              </a:rPr>
              <a:t>| </a:t>
            </a:r>
            <a:r>
              <a:rPr lang="en-US" sz="1200" b="1" baseline="0">
                <a:solidFill>
                  <a:schemeClr val="accent1"/>
                </a:solidFill>
                <a:latin typeface="Calibri Light" panose="020F0302020204030204" pitchFamily="34" charset="0"/>
              </a:rPr>
              <a:t>August 12, 2024</a:t>
            </a:r>
            <a:endParaRPr lang="en-US" sz="1200" b="1">
              <a:solidFill>
                <a:schemeClr val="accent1"/>
              </a:solidFill>
            </a:endParaRPr>
          </a:p>
        </p:txBody>
      </p:sp>
      <p:cxnSp>
        <p:nvCxnSpPr>
          <p:cNvPr id="8" name="直線コネクタ 79"/>
          <p:cNvCxnSpPr/>
          <p:nvPr userDrawn="1"/>
        </p:nvCxnSpPr>
        <p:spPr>
          <a:xfrm>
            <a:off x="344490" y="6300788"/>
            <a:ext cx="8474075" cy="0"/>
          </a:xfrm>
          <a:prstGeom prst="line">
            <a:avLst/>
          </a:prstGeom>
          <a:ln w="44450" cmpd="sng">
            <a:solidFill>
              <a:srgbClr val="0041C0"/>
            </a:solidFill>
          </a:ln>
          <a:effectLst/>
        </p:spPr>
        <p:style>
          <a:lnRef idx="2">
            <a:schemeClr val="accent1"/>
          </a:lnRef>
          <a:fillRef idx="0">
            <a:schemeClr val="accent1"/>
          </a:fillRef>
          <a:effectRef idx="1">
            <a:schemeClr val="accent1"/>
          </a:effectRef>
          <a:fontRef idx="minor">
            <a:schemeClr val="tx1"/>
          </a:fontRef>
        </p:style>
      </p:cxnSp>
      <p:cxnSp>
        <p:nvCxnSpPr>
          <p:cNvPr id="9" name="直線コネクタ 80"/>
          <p:cNvCxnSpPr/>
          <p:nvPr userDrawn="1"/>
        </p:nvCxnSpPr>
        <p:spPr>
          <a:xfrm>
            <a:off x="344490" y="703263"/>
            <a:ext cx="8474075" cy="0"/>
          </a:xfrm>
          <a:prstGeom prst="line">
            <a:avLst/>
          </a:prstGeom>
          <a:ln w="44450" cmpd="sng">
            <a:solidFill>
              <a:srgbClr val="7030A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5799401"/>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txStyles>
    <p:titleStyle>
      <a:lvl1pPr algn="l" defTabSz="914400" rtl="0" eaLnBrk="1" latinLnBrk="0" hangingPunct="1">
        <a:lnSpc>
          <a:spcPct val="90000"/>
        </a:lnSpc>
        <a:spcBef>
          <a:spcPct val="0"/>
        </a:spcBef>
        <a:buNone/>
        <a:defRPr sz="3600" b="1" kern="1200" spc="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buClr>
        <a:buFont typeface="Arial" panose="020B0604020202020204" pitchFamily="34" charset="0"/>
        <a:buChar char="•"/>
        <a:defRPr sz="2800" kern="1200">
          <a:solidFill>
            <a:srgbClr val="4B4B4B"/>
          </a:solidFill>
          <a:latin typeface="+mn-lt"/>
          <a:ea typeface="+mn-ea"/>
          <a:cs typeface="+mn-cs"/>
        </a:defRPr>
      </a:lvl1pPr>
      <a:lvl2pPr marL="685800" indent="-228600" algn="l" defTabSz="914400" rtl="0" eaLnBrk="1" latinLnBrk="0" hangingPunct="1">
        <a:lnSpc>
          <a:spcPct val="90000"/>
        </a:lnSpc>
        <a:spcBef>
          <a:spcPts val="500"/>
        </a:spcBef>
        <a:buClr>
          <a:schemeClr val="tx2"/>
        </a:buClr>
        <a:buFont typeface="Arial" panose="020B0604020202020204" pitchFamily="34" charset="0"/>
        <a:buChar char="–"/>
        <a:defRPr sz="2400" kern="1200">
          <a:solidFill>
            <a:srgbClr val="4B4B4B"/>
          </a:solidFill>
          <a:latin typeface="+mn-lt"/>
          <a:ea typeface="+mn-ea"/>
          <a:cs typeface="+mn-cs"/>
        </a:defRPr>
      </a:lvl2pPr>
      <a:lvl3pPr marL="1143000" indent="-228600" algn="l" defTabSz="914400" rtl="0" eaLnBrk="1" latinLnBrk="0" hangingPunct="1">
        <a:lnSpc>
          <a:spcPct val="90000"/>
        </a:lnSpc>
        <a:spcBef>
          <a:spcPts val="500"/>
        </a:spcBef>
        <a:buClr>
          <a:schemeClr val="tx2"/>
        </a:buClr>
        <a:buFont typeface="Arial" panose="020B0604020202020204" pitchFamily="34" charset="0"/>
        <a:buChar char="–"/>
        <a:defRPr sz="2000" kern="1200">
          <a:solidFill>
            <a:srgbClr val="4B4B4B"/>
          </a:solidFill>
          <a:latin typeface="+mn-lt"/>
          <a:ea typeface="+mn-ea"/>
          <a:cs typeface="+mn-cs"/>
        </a:defRPr>
      </a:lvl3pPr>
      <a:lvl4pPr marL="1600200" indent="-228600" algn="l" defTabSz="914400" rtl="0" eaLnBrk="1" latinLnBrk="0" hangingPunct="1">
        <a:lnSpc>
          <a:spcPct val="90000"/>
        </a:lnSpc>
        <a:spcBef>
          <a:spcPts val="500"/>
        </a:spcBef>
        <a:buClr>
          <a:schemeClr val="tx2"/>
        </a:buClr>
        <a:buFont typeface="Arial" panose="020B0604020202020204" pitchFamily="34" charset="0"/>
        <a:buChar char="–"/>
        <a:defRPr sz="1800" kern="1200">
          <a:solidFill>
            <a:srgbClr val="4B4B4B"/>
          </a:solidFill>
          <a:latin typeface="+mn-lt"/>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1800" kern="1200">
          <a:solidFill>
            <a:srgbClr val="4B4B4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335B106-53D0-5D9B-61FC-6698A6383811}"/>
              </a:ext>
            </a:extLst>
          </p:cNvPr>
          <p:cNvGraphicFramePr>
            <a:graphicFrameLocks noChangeAspect="1"/>
          </p:cNvGraphicFramePr>
          <p:nvPr userDrawn="1">
            <p:custDataLst>
              <p:tags r:id="rId13"/>
            </p:custDataLst>
            <p:extLst>
              <p:ext uri="{D42A27DB-BD31-4B8C-83A1-F6EECF244321}">
                <p14:modId xmlns:p14="http://schemas.microsoft.com/office/powerpoint/2010/main" val="42483575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338" imgH="338" progId="TCLayout.ActiveDocument.1">
                  <p:embed/>
                </p:oleObj>
              </mc:Choice>
              <mc:Fallback>
                <p:oleObj name="think-cell Slide" r:id="rId14" imgW="338" imgH="338" progId="TCLayout.ActiveDocument.1">
                  <p:embed/>
                  <p:pic>
                    <p:nvPicPr>
                      <p:cNvPr id="7" name="think-cell data - do not delete" hidden="1">
                        <a:extLst>
                          <a:ext uri="{FF2B5EF4-FFF2-40B4-BE49-F238E27FC236}">
                            <a16:creationId xmlns:a16="http://schemas.microsoft.com/office/drawing/2014/main" id="{3335B106-53D0-5D9B-61FC-6698A6383811}"/>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Rectangle 4"/>
          <p:cNvSpPr/>
          <p:nvPr userDrawn="1"/>
        </p:nvSpPr>
        <p:spPr>
          <a:xfrm>
            <a:off x="628650" y="6507489"/>
            <a:ext cx="1455848" cy="246221"/>
          </a:xfrm>
          <a:prstGeom prst="rect">
            <a:avLst/>
          </a:prstGeom>
        </p:spPr>
        <p:txBody>
          <a:bodyPr wrap="none">
            <a:spAutoFit/>
          </a:bodyPr>
          <a:lstStyle/>
          <a:p>
            <a:pPr algn="l"/>
            <a:r>
              <a:rPr lang="en-US" sz="1000" noProof="0">
                <a:solidFill>
                  <a:schemeClr val="accent4"/>
                </a:solidFill>
              </a:rPr>
              <a:t>Company Confidential</a:t>
            </a:r>
          </a:p>
        </p:txBody>
      </p:sp>
      <p:sp>
        <p:nvSpPr>
          <p:cNvPr id="6" name="Rectangle 5"/>
          <p:cNvSpPr/>
          <p:nvPr userDrawn="1"/>
        </p:nvSpPr>
        <p:spPr>
          <a:xfrm>
            <a:off x="628650" y="6281465"/>
            <a:ext cx="2673670" cy="307777"/>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FACE0CF2-761D-405F-BB7B-8B4BB23BE562}" type="slidenum">
              <a:rPr lang="pl-PL" sz="1400" b="1" smtClean="0">
                <a:solidFill>
                  <a:schemeClr val="accent1"/>
                </a:solidFill>
              </a:rPr>
              <a:pPr marL="0" marR="0" indent="0" algn="l" defTabSz="914400" rtl="0" eaLnBrk="1" fontAlgn="auto" latinLnBrk="0" hangingPunct="1">
                <a:lnSpc>
                  <a:spcPct val="100000"/>
                </a:lnSpc>
                <a:spcBef>
                  <a:spcPts val="0"/>
                </a:spcBef>
                <a:spcAft>
                  <a:spcPts val="0"/>
                </a:spcAft>
                <a:buClrTx/>
                <a:buSzTx/>
                <a:buFontTx/>
                <a:buNone/>
                <a:tabLst/>
                <a:defRPr/>
              </a:pPr>
              <a:t>‹#›</a:t>
            </a:fld>
            <a:r>
              <a:rPr lang="pl-PL" sz="1400" b="1">
                <a:solidFill>
                  <a:schemeClr val="tx1"/>
                </a:solidFill>
              </a:rPr>
              <a:t> </a:t>
            </a:r>
            <a:r>
              <a:rPr lang="pl-PL" sz="1400" b="1">
                <a:solidFill>
                  <a:schemeClr val="bg2">
                    <a:lumMod val="65000"/>
                  </a:schemeClr>
                </a:solidFill>
                <a:latin typeface="Calibri Light" panose="020F0302020204030204" pitchFamily="34" charset="0"/>
              </a:rPr>
              <a:t>| </a:t>
            </a:r>
            <a:r>
              <a:rPr lang="en-US" sz="1200" b="1" baseline="0">
                <a:solidFill>
                  <a:schemeClr val="accent1"/>
                </a:solidFill>
                <a:latin typeface="Calibri Light" panose="020F0302020204030204" pitchFamily="34" charset="0"/>
              </a:rPr>
              <a:t>16 January 2018</a:t>
            </a:r>
            <a:endParaRPr lang="en-US" sz="1200" b="1">
              <a:solidFill>
                <a:schemeClr val="accent1"/>
              </a:solidFill>
            </a:endParaRPr>
          </a:p>
        </p:txBody>
      </p:sp>
      <p:cxnSp>
        <p:nvCxnSpPr>
          <p:cNvPr id="8" name="直線コネクタ 79"/>
          <p:cNvCxnSpPr/>
          <p:nvPr userDrawn="1"/>
        </p:nvCxnSpPr>
        <p:spPr>
          <a:xfrm>
            <a:off x="344490" y="6300788"/>
            <a:ext cx="8474075" cy="0"/>
          </a:xfrm>
          <a:prstGeom prst="line">
            <a:avLst/>
          </a:prstGeom>
          <a:ln w="44450" cmpd="sng">
            <a:solidFill>
              <a:srgbClr val="0041C0"/>
            </a:solidFill>
          </a:ln>
          <a:effectLst/>
        </p:spPr>
        <p:style>
          <a:lnRef idx="2">
            <a:schemeClr val="accent1"/>
          </a:lnRef>
          <a:fillRef idx="0">
            <a:schemeClr val="accent1"/>
          </a:fillRef>
          <a:effectRef idx="1">
            <a:schemeClr val="accent1"/>
          </a:effectRef>
          <a:fontRef idx="minor">
            <a:schemeClr val="tx1"/>
          </a:fontRef>
        </p:style>
      </p:cxnSp>
      <p:cxnSp>
        <p:nvCxnSpPr>
          <p:cNvPr id="9" name="直線コネクタ 80"/>
          <p:cNvCxnSpPr/>
          <p:nvPr userDrawn="1"/>
        </p:nvCxnSpPr>
        <p:spPr>
          <a:xfrm>
            <a:off x="344490" y="703263"/>
            <a:ext cx="8474075" cy="0"/>
          </a:xfrm>
          <a:prstGeom prst="line">
            <a:avLst/>
          </a:prstGeom>
          <a:ln w="44450" cmpd="sng">
            <a:solidFill>
              <a:srgbClr val="7030A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9518331"/>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sz="3600" b="1" kern="1200" spc="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buClr>
        <a:buFont typeface="Arial" panose="020B0604020202020204" pitchFamily="34" charset="0"/>
        <a:buChar char="•"/>
        <a:defRPr sz="2800" kern="1200">
          <a:solidFill>
            <a:srgbClr val="4B4B4B"/>
          </a:solidFill>
          <a:latin typeface="+mn-lt"/>
          <a:ea typeface="+mn-ea"/>
          <a:cs typeface="+mn-cs"/>
        </a:defRPr>
      </a:lvl1pPr>
      <a:lvl2pPr marL="685800" indent="-228600" algn="l" defTabSz="914400" rtl="0" eaLnBrk="1" latinLnBrk="0" hangingPunct="1">
        <a:lnSpc>
          <a:spcPct val="90000"/>
        </a:lnSpc>
        <a:spcBef>
          <a:spcPts val="500"/>
        </a:spcBef>
        <a:buClr>
          <a:schemeClr val="tx2"/>
        </a:buClr>
        <a:buFont typeface="Arial" panose="020B0604020202020204" pitchFamily="34" charset="0"/>
        <a:buChar char="–"/>
        <a:defRPr sz="2400" kern="1200">
          <a:solidFill>
            <a:srgbClr val="4B4B4B"/>
          </a:solidFill>
          <a:latin typeface="+mn-lt"/>
          <a:ea typeface="+mn-ea"/>
          <a:cs typeface="+mn-cs"/>
        </a:defRPr>
      </a:lvl2pPr>
      <a:lvl3pPr marL="1143000" indent="-228600" algn="l" defTabSz="914400" rtl="0" eaLnBrk="1" latinLnBrk="0" hangingPunct="1">
        <a:lnSpc>
          <a:spcPct val="90000"/>
        </a:lnSpc>
        <a:spcBef>
          <a:spcPts val="500"/>
        </a:spcBef>
        <a:buClr>
          <a:schemeClr val="tx2"/>
        </a:buClr>
        <a:buFont typeface="Arial" panose="020B0604020202020204" pitchFamily="34" charset="0"/>
        <a:buChar char="–"/>
        <a:defRPr sz="2000" kern="1200">
          <a:solidFill>
            <a:srgbClr val="4B4B4B"/>
          </a:solidFill>
          <a:latin typeface="+mn-lt"/>
          <a:ea typeface="+mn-ea"/>
          <a:cs typeface="+mn-cs"/>
        </a:defRPr>
      </a:lvl3pPr>
      <a:lvl4pPr marL="1600200" indent="-228600" algn="l" defTabSz="914400" rtl="0" eaLnBrk="1" latinLnBrk="0" hangingPunct="1">
        <a:lnSpc>
          <a:spcPct val="90000"/>
        </a:lnSpc>
        <a:spcBef>
          <a:spcPts val="500"/>
        </a:spcBef>
        <a:buClr>
          <a:schemeClr val="tx2"/>
        </a:buClr>
        <a:buFont typeface="Arial" panose="020B0604020202020204" pitchFamily="34" charset="0"/>
        <a:buChar char="–"/>
        <a:defRPr sz="1800" kern="1200">
          <a:solidFill>
            <a:srgbClr val="4B4B4B"/>
          </a:solidFill>
          <a:latin typeface="+mn-lt"/>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1800" kern="1200">
          <a:solidFill>
            <a:srgbClr val="4B4B4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1F24D10A-6FFC-462F-916C-64000DC33422}"/>
              </a:ext>
            </a:extLst>
          </p:cNvPr>
          <p:cNvGraphicFramePr>
            <a:graphicFrameLocks noChangeAspect="1"/>
          </p:cNvGraphicFramePr>
          <p:nvPr userDrawn="1">
            <p:custDataLst>
              <p:tags r:id="rId16"/>
            </p:custDataLst>
            <p:extLst>
              <p:ext uri="{D42A27DB-BD31-4B8C-83A1-F6EECF244321}">
                <p14:modId xmlns:p14="http://schemas.microsoft.com/office/powerpoint/2010/main" val="3885199904"/>
              </p:ext>
            </p:extLst>
          </p:nvPr>
        </p:nvGraphicFramePr>
        <p:xfrm>
          <a:off x="1590" y="1588"/>
          <a:ext cx="1588" cy="1588"/>
        </p:xfrm>
        <a:graphic>
          <a:graphicData uri="http://schemas.openxmlformats.org/presentationml/2006/ole">
            <mc:AlternateContent xmlns:mc="http://schemas.openxmlformats.org/markup-compatibility/2006">
              <mc:Choice xmlns:v="urn:schemas-microsoft-com:vml" Requires="v">
                <p:oleObj name="think-cell Slide" r:id="rId18" imgW="482" imgH="481" progId="TCLayout.ActiveDocument.1">
                  <p:embed/>
                </p:oleObj>
              </mc:Choice>
              <mc:Fallback>
                <p:oleObj name="think-cell Slide" r:id="rId18" imgW="482" imgH="481" progId="TCLayout.ActiveDocument.1">
                  <p:embed/>
                  <p:pic>
                    <p:nvPicPr>
                      <p:cNvPr id="7" name="Object 6" hidden="1">
                        <a:extLst>
                          <a:ext uri="{FF2B5EF4-FFF2-40B4-BE49-F238E27FC236}">
                            <a16:creationId xmlns:a16="http://schemas.microsoft.com/office/drawing/2014/main" id="{1F24D10A-6FFC-462F-916C-64000DC33422}"/>
                          </a:ext>
                        </a:extLst>
                      </p:cNvPr>
                      <p:cNvPicPr/>
                      <p:nvPr/>
                    </p:nvPicPr>
                    <p:blipFill>
                      <a:blip r:embed="rId19"/>
                      <a:stretch>
                        <a:fillRect/>
                      </a:stretch>
                    </p:blipFill>
                    <p:spPr>
                      <a:xfrm>
                        <a:off x="1590"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B31F196-36E7-48E2-A798-5E779F080EE2}"/>
              </a:ext>
            </a:extLst>
          </p:cNvPr>
          <p:cNvSpPr/>
          <p:nvPr userDrawn="1">
            <p:custDataLst>
              <p:tags r:id="rId17"/>
            </p:custDataLst>
          </p:nvPr>
        </p:nvSpPr>
        <p:spPr>
          <a:xfrm>
            <a:off x="1"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1575" b="1" i="0" baseline="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Placeholder 1"/>
          <p:cNvSpPr>
            <a:spLocks noGrp="1"/>
          </p:cNvSpPr>
          <p:nvPr>
            <p:ph type="title"/>
          </p:nvPr>
        </p:nvSpPr>
        <p:spPr>
          <a:xfrm>
            <a:off x="313063" y="365127"/>
            <a:ext cx="8512656" cy="530738"/>
          </a:xfrm>
          <a:prstGeom prst="rect">
            <a:avLst/>
          </a:prstGeom>
        </p:spPr>
        <p:txBody>
          <a:bodyPr vert="horz" lIns="91440" tIns="45720" rIns="91440" bIns="45720" rtlCol="0" anchor="t">
            <a:noAutofit/>
          </a:bodyPr>
          <a:lstStyle/>
          <a:p>
            <a:r>
              <a:rPr lang="nb-NO" noProof="0"/>
              <a:t>Klikk for å redigere tittelstil</a:t>
            </a:r>
            <a:endParaRPr lang="en-US" noProof="0"/>
          </a:p>
        </p:txBody>
      </p:sp>
      <p:sp>
        <p:nvSpPr>
          <p:cNvPr id="3" name="Text Placeholder 2"/>
          <p:cNvSpPr>
            <a:spLocks noGrp="1"/>
          </p:cNvSpPr>
          <p:nvPr>
            <p:ph type="body" idx="1"/>
          </p:nvPr>
        </p:nvSpPr>
        <p:spPr>
          <a:xfrm>
            <a:off x="313063" y="1110032"/>
            <a:ext cx="8512656" cy="5066935"/>
          </a:xfrm>
          <a:prstGeom prst="rect">
            <a:avLst/>
          </a:prstGeom>
        </p:spPr>
        <p:txBody>
          <a:bodyPr vert="horz" lIns="91440" tIns="45720" rIns="91440" bIns="45720" rtlCol="0">
            <a:noAutofit/>
          </a:bodyPr>
          <a:lstStyle/>
          <a:p>
            <a:pPr lvl="0"/>
            <a:r>
              <a:rPr lang="en-US" noProof="0"/>
              <a:t>Click to edit Master text styles</a:t>
            </a:r>
            <a:endParaRPr lang="pl-PL" noProof="0"/>
          </a:p>
          <a:p>
            <a:pPr lvl="1"/>
            <a:r>
              <a:rPr lang="pl-PL" noProof="0"/>
              <a:t> Second </a:t>
            </a:r>
            <a:r>
              <a:rPr lang="pl-PL" noProof="0" err="1"/>
              <a:t>level</a:t>
            </a:r>
            <a:endParaRPr lang="pl-PL" noProof="0"/>
          </a:p>
          <a:p>
            <a:pPr lvl="2"/>
            <a:r>
              <a:rPr lang="pl-PL" noProof="0"/>
              <a:t>Third </a:t>
            </a:r>
            <a:r>
              <a:rPr lang="pl-PL" noProof="0" err="1"/>
              <a:t>level</a:t>
            </a:r>
            <a:endParaRPr lang="pl-PL" noProof="0"/>
          </a:p>
          <a:p>
            <a:pPr lvl="3"/>
            <a:r>
              <a:rPr lang="pl-PL" noProof="0" err="1"/>
              <a:t>Fourth</a:t>
            </a:r>
            <a:r>
              <a:rPr lang="pl-PL" noProof="0"/>
              <a:t> </a:t>
            </a:r>
            <a:r>
              <a:rPr lang="pl-PL" noProof="0" err="1"/>
              <a:t>level</a:t>
            </a:r>
            <a:endParaRPr lang="pl-PL" noProof="0"/>
          </a:p>
          <a:p>
            <a:pPr lvl="4"/>
            <a:r>
              <a:rPr lang="pl-PL" noProof="0" err="1"/>
              <a:t>Fifth</a:t>
            </a:r>
            <a:r>
              <a:rPr lang="pl-PL" noProof="0"/>
              <a:t> </a:t>
            </a:r>
            <a:r>
              <a:rPr lang="pl-PL" noProof="0" err="1"/>
              <a:t>level</a:t>
            </a:r>
            <a:endParaRPr lang="en-US" noProof="0"/>
          </a:p>
        </p:txBody>
      </p:sp>
      <p:sp>
        <p:nvSpPr>
          <p:cNvPr id="5" name="Rectangle 4"/>
          <p:cNvSpPr/>
          <p:nvPr userDrawn="1"/>
        </p:nvSpPr>
        <p:spPr>
          <a:xfrm>
            <a:off x="1032503" y="6441564"/>
            <a:ext cx="899605" cy="178960"/>
          </a:xfrm>
          <a:prstGeom prst="rect">
            <a:avLst/>
          </a:prstGeom>
        </p:spPr>
        <p:txBody>
          <a:bodyPr wrap="none">
            <a:spAutoFit/>
          </a:bodyPr>
          <a:lstStyle/>
          <a:p>
            <a:pPr algn="l"/>
            <a:r>
              <a:rPr lang="en-US" sz="563" noProof="0">
                <a:solidFill>
                  <a:srgbClr val="00A3DB"/>
                </a:solidFill>
              </a:rPr>
              <a:t>Company Confidential</a:t>
            </a:r>
          </a:p>
        </p:txBody>
      </p:sp>
      <p:sp>
        <p:nvSpPr>
          <p:cNvPr id="6" name="Rectangle 5"/>
          <p:cNvSpPr/>
          <p:nvPr userDrawn="1"/>
        </p:nvSpPr>
        <p:spPr>
          <a:xfrm>
            <a:off x="1032501" y="6227400"/>
            <a:ext cx="2673670" cy="213585"/>
          </a:xfrm>
          <a:prstGeom prst="rect">
            <a:avLst/>
          </a:prstGeom>
        </p:spPr>
        <p:txBody>
          <a:bodyPr wrap="square">
            <a:spAutoFit/>
          </a:bodyPr>
          <a:lstStyle/>
          <a:p>
            <a:pPr marL="0" marR="0" indent="0" algn="l" defTabSz="514350" rtl="0" eaLnBrk="1" fontAlgn="auto" latinLnBrk="0" hangingPunct="1">
              <a:lnSpc>
                <a:spcPct val="100000"/>
              </a:lnSpc>
              <a:spcBef>
                <a:spcPts val="0"/>
              </a:spcBef>
              <a:spcAft>
                <a:spcPts val="0"/>
              </a:spcAft>
              <a:buClrTx/>
              <a:buSzTx/>
              <a:buFontTx/>
              <a:buNone/>
              <a:tabLst/>
              <a:defRPr/>
            </a:pPr>
            <a:fld id="{FACE0CF2-761D-405F-BB7B-8B4BB23BE562}" type="slidenum">
              <a:rPr lang="pl-PL" sz="788" b="1" smtClean="0">
                <a:solidFill>
                  <a:srgbClr val="121C4C"/>
                </a:solidFill>
              </a:rPr>
              <a:pPr marL="0" marR="0" indent="0" algn="l" defTabSz="514350" rtl="0" eaLnBrk="1" fontAlgn="auto" latinLnBrk="0" hangingPunct="1">
                <a:lnSpc>
                  <a:spcPct val="100000"/>
                </a:lnSpc>
                <a:spcBef>
                  <a:spcPts val="0"/>
                </a:spcBef>
                <a:spcAft>
                  <a:spcPts val="0"/>
                </a:spcAft>
                <a:buClrTx/>
                <a:buSzTx/>
                <a:buFontTx/>
                <a:buNone/>
                <a:tabLst/>
                <a:defRPr/>
              </a:pPr>
              <a:t>‹#›</a:t>
            </a:fld>
            <a:r>
              <a:rPr lang="pl-PL" sz="788" b="1">
                <a:solidFill>
                  <a:srgbClr val="121C4C"/>
                </a:solidFill>
              </a:rPr>
              <a:t> </a:t>
            </a:r>
            <a:r>
              <a:rPr lang="pl-PL" sz="788" b="1">
                <a:solidFill>
                  <a:srgbClr val="121C4C"/>
                </a:solidFill>
                <a:latin typeface="Calibri Light" panose="020F0302020204030204" pitchFamily="34" charset="0"/>
              </a:rPr>
              <a:t>| </a:t>
            </a:r>
            <a:r>
              <a:rPr lang="en-US" sz="788" b="1">
                <a:solidFill>
                  <a:srgbClr val="121C4C"/>
                </a:solidFill>
                <a:latin typeface="Calibri Light" panose="020F0302020204030204" pitchFamily="34" charset="0"/>
              </a:rPr>
              <a:t>Digital Ecosystem Merge – November 2023</a:t>
            </a:r>
            <a:endParaRPr lang="en-US" sz="675" b="1">
              <a:solidFill>
                <a:srgbClr val="121C4C"/>
              </a:solidFill>
            </a:endParaRPr>
          </a:p>
        </p:txBody>
      </p:sp>
      <p:grpSp>
        <p:nvGrpSpPr>
          <p:cNvPr id="20" name="Group 32">
            <a:extLst>
              <a:ext uri="{FF2B5EF4-FFF2-40B4-BE49-F238E27FC236}">
                <a16:creationId xmlns:a16="http://schemas.microsoft.com/office/drawing/2014/main" id="{F9295529-D630-46A5-B663-0D93D7446E44}"/>
              </a:ext>
            </a:extLst>
          </p:cNvPr>
          <p:cNvGrpSpPr>
            <a:grpSpLocks noChangeAspect="1"/>
          </p:cNvGrpSpPr>
          <p:nvPr userDrawn="1"/>
        </p:nvGrpSpPr>
        <p:grpSpPr>
          <a:xfrm>
            <a:off x="313064" y="6294759"/>
            <a:ext cx="717859" cy="330852"/>
            <a:chOff x="1136650" y="4365626"/>
            <a:chExt cx="5146675" cy="1860550"/>
          </a:xfrm>
        </p:grpSpPr>
        <p:sp>
          <p:nvSpPr>
            <p:cNvPr id="21" name="Freeform 5">
              <a:extLst>
                <a:ext uri="{FF2B5EF4-FFF2-40B4-BE49-F238E27FC236}">
                  <a16:creationId xmlns:a16="http://schemas.microsoft.com/office/drawing/2014/main" id="{6E55D7FA-FE8D-4DF6-87DD-CF189259C175}"/>
                </a:ext>
              </a:extLst>
            </p:cNvPr>
            <p:cNvSpPr>
              <a:spLocks/>
            </p:cNvSpPr>
            <p:nvPr userDrawn="1"/>
          </p:nvSpPr>
          <p:spPr bwMode="auto">
            <a:xfrm>
              <a:off x="1136650" y="4365626"/>
              <a:ext cx="5146675" cy="1860550"/>
            </a:xfrm>
            <a:custGeom>
              <a:avLst/>
              <a:gdLst>
                <a:gd name="T0" fmla="*/ 6370 w 6370"/>
                <a:gd name="T1" fmla="*/ 2315 h 2315"/>
                <a:gd name="T2" fmla="*/ 1049 w 6370"/>
                <a:gd name="T3" fmla="*/ 2315 h 2315"/>
                <a:gd name="T4" fmla="*/ 0 w 6370"/>
                <a:gd name="T5" fmla="*/ 1266 h 2315"/>
                <a:gd name="T6" fmla="*/ 0 w 6370"/>
                <a:gd name="T7" fmla="*/ 209 h 2315"/>
                <a:gd name="T8" fmla="*/ 210 w 6370"/>
                <a:gd name="T9" fmla="*/ 0 h 2315"/>
                <a:gd name="T10" fmla="*/ 6160 w 6370"/>
                <a:gd name="T11" fmla="*/ 0 h 2315"/>
                <a:gd name="T12" fmla="*/ 6370 w 6370"/>
                <a:gd name="T13" fmla="*/ 209 h 2315"/>
                <a:gd name="T14" fmla="*/ 6370 w 6370"/>
                <a:gd name="T15" fmla="*/ 2315 h 23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70" h="2315">
                  <a:moveTo>
                    <a:pt x="6370" y="2315"/>
                  </a:moveTo>
                  <a:cubicBezTo>
                    <a:pt x="1049" y="2315"/>
                    <a:pt x="1049" y="2315"/>
                    <a:pt x="1049" y="2315"/>
                  </a:cubicBezTo>
                  <a:cubicBezTo>
                    <a:pt x="469" y="2315"/>
                    <a:pt x="0" y="1846"/>
                    <a:pt x="0" y="1266"/>
                  </a:cubicBezTo>
                  <a:cubicBezTo>
                    <a:pt x="0" y="209"/>
                    <a:pt x="0" y="209"/>
                    <a:pt x="0" y="209"/>
                  </a:cubicBezTo>
                  <a:cubicBezTo>
                    <a:pt x="0" y="94"/>
                    <a:pt x="94" y="0"/>
                    <a:pt x="210" y="0"/>
                  </a:cubicBezTo>
                  <a:cubicBezTo>
                    <a:pt x="6160" y="0"/>
                    <a:pt x="6160" y="0"/>
                    <a:pt x="6160" y="0"/>
                  </a:cubicBezTo>
                  <a:cubicBezTo>
                    <a:pt x="6276" y="0"/>
                    <a:pt x="6370" y="94"/>
                    <a:pt x="6370" y="209"/>
                  </a:cubicBezTo>
                  <a:lnTo>
                    <a:pt x="6370" y="2315"/>
                  </a:lnTo>
                  <a:close/>
                </a:path>
              </a:pathLst>
            </a:custGeom>
            <a:solidFill>
              <a:srgbClr val="0020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a:p>
          </p:txBody>
        </p:sp>
        <p:sp>
          <p:nvSpPr>
            <p:cNvPr id="22" name="Freeform 6">
              <a:extLst>
                <a:ext uri="{FF2B5EF4-FFF2-40B4-BE49-F238E27FC236}">
                  <a16:creationId xmlns:a16="http://schemas.microsoft.com/office/drawing/2014/main" id="{3D12AD01-7EAA-455B-8B62-1B399AC69153}"/>
                </a:ext>
              </a:extLst>
            </p:cNvPr>
            <p:cNvSpPr>
              <a:spLocks/>
            </p:cNvSpPr>
            <p:nvPr userDrawn="1"/>
          </p:nvSpPr>
          <p:spPr bwMode="auto">
            <a:xfrm>
              <a:off x="3078947" y="5080438"/>
              <a:ext cx="542925" cy="554038"/>
            </a:xfrm>
            <a:custGeom>
              <a:avLst/>
              <a:gdLst>
                <a:gd name="T0" fmla="*/ 672 w 672"/>
                <a:gd name="T1" fmla="*/ 690 h 690"/>
                <a:gd name="T2" fmla="*/ 508 w 672"/>
                <a:gd name="T3" fmla="*/ 690 h 690"/>
                <a:gd name="T4" fmla="*/ 508 w 672"/>
                <a:gd name="T5" fmla="*/ 519 h 690"/>
                <a:gd name="T6" fmla="*/ 508 w 672"/>
                <a:gd name="T7" fmla="*/ 343 h 690"/>
                <a:gd name="T8" fmla="*/ 490 w 672"/>
                <a:gd name="T9" fmla="*/ 236 h 690"/>
                <a:gd name="T10" fmla="*/ 339 w 672"/>
                <a:gd name="T11" fmla="*/ 144 h 690"/>
                <a:gd name="T12" fmla="*/ 231 w 672"/>
                <a:gd name="T13" fmla="*/ 178 h 690"/>
                <a:gd name="T14" fmla="*/ 169 w 672"/>
                <a:gd name="T15" fmla="*/ 347 h 690"/>
                <a:gd name="T16" fmla="*/ 168 w 672"/>
                <a:gd name="T17" fmla="*/ 560 h 690"/>
                <a:gd name="T18" fmla="*/ 168 w 672"/>
                <a:gd name="T19" fmla="*/ 690 h 690"/>
                <a:gd name="T20" fmla="*/ 0 w 672"/>
                <a:gd name="T21" fmla="*/ 690 h 690"/>
                <a:gd name="T22" fmla="*/ 0 w 672"/>
                <a:gd name="T23" fmla="*/ 684 h 690"/>
                <a:gd name="T24" fmla="*/ 0 w 672"/>
                <a:gd name="T25" fmla="*/ 332 h 690"/>
                <a:gd name="T26" fmla="*/ 26 w 672"/>
                <a:gd name="T27" fmla="*/ 171 h 690"/>
                <a:gd name="T28" fmla="*/ 348 w 672"/>
                <a:gd name="T29" fmla="*/ 0 h 690"/>
                <a:gd name="T30" fmla="*/ 593 w 672"/>
                <a:gd name="T31" fmla="*/ 87 h 690"/>
                <a:gd name="T32" fmla="*/ 672 w 672"/>
                <a:gd name="T33" fmla="*/ 317 h 690"/>
                <a:gd name="T34" fmla="*/ 672 w 672"/>
                <a:gd name="T35" fmla="*/ 529 h 690"/>
                <a:gd name="T36" fmla="*/ 672 w 672"/>
                <a:gd name="T37" fmla="*/ 690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2" h="690">
                  <a:moveTo>
                    <a:pt x="672" y="690"/>
                  </a:moveTo>
                  <a:cubicBezTo>
                    <a:pt x="508" y="690"/>
                    <a:pt x="508" y="690"/>
                    <a:pt x="508" y="690"/>
                  </a:cubicBezTo>
                  <a:cubicBezTo>
                    <a:pt x="508" y="519"/>
                    <a:pt x="508" y="519"/>
                    <a:pt x="508" y="519"/>
                  </a:cubicBezTo>
                  <a:cubicBezTo>
                    <a:pt x="508" y="429"/>
                    <a:pt x="508" y="345"/>
                    <a:pt x="508" y="343"/>
                  </a:cubicBezTo>
                  <a:cubicBezTo>
                    <a:pt x="507" y="300"/>
                    <a:pt x="501" y="265"/>
                    <a:pt x="490" y="236"/>
                  </a:cubicBezTo>
                  <a:cubicBezTo>
                    <a:pt x="468" y="180"/>
                    <a:pt x="409" y="144"/>
                    <a:pt x="339" y="144"/>
                  </a:cubicBezTo>
                  <a:cubicBezTo>
                    <a:pt x="300" y="144"/>
                    <a:pt x="262" y="155"/>
                    <a:pt x="231" y="178"/>
                  </a:cubicBezTo>
                  <a:cubicBezTo>
                    <a:pt x="191" y="207"/>
                    <a:pt x="171" y="259"/>
                    <a:pt x="169" y="347"/>
                  </a:cubicBezTo>
                  <a:cubicBezTo>
                    <a:pt x="168" y="350"/>
                    <a:pt x="168" y="457"/>
                    <a:pt x="168" y="560"/>
                  </a:cubicBezTo>
                  <a:cubicBezTo>
                    <a:pt x="168" y="690"/>
                    <a:pt x="168" y="690"/>
                    <a:pt x="168" y="690"/>
                  </a:cubicBezTo>
                  <a:cubicBezTo>
                    <a:pt x="0" y="690"/>
                    <a:pt x="0" y="690"/>
                    <a:pt x="0" y="690"/>
                  </a:cubicBezTo>
                  <a:cubicBezTo>
                    <a:pt x="0" y="684"/>
                    <a:pt x="0" y="684"/>
                    <a:pt x="0" y="684"/>
                  </a:cubicBezTo>
                  <a:cubicBezTo>
                    <a:pt x="0" y="332"/>
                    <a:pt x="0" y="332"/>
                    <a:pt x="0" y="332"/>
                  </a:cubicBezTo>
                  <a:cubicBezTo>
                    <a:pt x="0" y="265"/>
                    <a:pt x="9" y="213"/>
                    <a:pt x="26" y="171"/>
                  </a:cubicBezTo>
                  <a:cubicBezTo>
                    <a:pt x="75" y="53"/>
                    <a:pt x="223" y="0"/>
                    <a:pt x="348" y="0"/>
                  </a:cubicBezTo>
                  <a:cubicBezTo>
                    <a:pt x="448" y="0"/>
                    <a:pt x="537" y="32"/>
                    <a:pt x="593" y="87"/>
                  </a:cubicBezTo>
                  <a:cubicBezTo>
                    <a:pt x="662" y="156"/>
                    <a:pt x="672" y="242"/>
                    <a:pt x="672" y="317"/>
                  </a:cubicBezTo>
                  <a:cubicBezTo>
                    <a:pt x="672" y="529"/>
                    <a:pt x="672" y="529"/>
                    <a:pt x="672" y="529"/>
                  </a:cubicBezTo>
                  <a:lnTo>
                    <a:pt x="672" y="6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a:p>
          </p:txBody>
        </p:sp>
        <p:sp>
          <p:nvSpPr>
            <p:cNvPr id="23" name="Freeform 7">
              <a:extLst>
                <a:ext uri="{FF2B5EF4-FFF2-40B4-BE49-F238E27FC236}">
                  <a16:creationId xmlns:a16="http://schemas.microsoft.com/office/drawing/2014/main" id="{43CFC915-18A9-4843-80B0-56C6B1D1F8A9}"/>
                </a:ext>
              </a:extLst>
            </p:cNvPr>
            <p:cNvSpPr>
              <a:spLocks/>
            </p:cNvSpPr>
            <p:nvPr userDrawn="1"/>
          </p:nvSpPr>
          <p:spPr bwMode="auto">
            <a:xfrm>
              <a:off x="4710897" y="5099488"/>
              <a:ext cx="542925" cy="554038"/>
            </a:xfrm>
            <a:custGeom>
              <a:avLst/>
              <a:gdLst>
                <a:gd name="T0" fmla="*/ 348 w 672"/>
                <a:gd name="T1" fmla="*/ 690 h 690"/>
                <a:gd name="T2" fmla="*/ 26 w 672"/>
                <a:gd name="T3" fmla="*/ 519 h 690"/>
                <a:gd name="T4" fmla="*/ 0 w 672"/>
                <a:gd name="T5" fmla="*/ 358 h 690"/>
                <a:gd name="T6" fmla="*/ 0 w 672"/>
                <a:gd name="T7" fmla="*/ 6 h 690"/>
                <a:gd name="T8" fmla="*/ 0 w 672"/>
                <a:gd name="T9" fmla="*/ 0 h 690"/>
                <a:gd name="T10" fmla="*/ 168 w 672"/>
                <a:gd name="T11" fmla="*/ 0 h 690"/>
                <a:gd name="T12" fmla="*/ 168 w 672"/>
                <a:gd name="T13" fmla="*/ 6 h 690"/>
                <a:gd name="T14" fmla="*/ 169 w 672"/>
                <a:gd name="T15" fmla="*/ 343 h 690"/>
                <a:gd name="T16" fmla="*/ 231 w 672"/>
                <a:gd name="T17" fmla="*/ 512 h 690"/>
                <a:gd name="T18" fmla="*/ 339 w 672"/>
                <a:gd name="T19" fmla="*/ 547 h 690"/>
                <a:gd name="T20" fmla="*/ 490 w 672"/>
                <a:gd name="T21" fmla="*/ 454 h 690"/>
                <a:gd name="T22" fmla="*/ 508 w 672"/>
                <a:gd name="T23" fmla="*/ 347 h 690"/>
                <a:gd name="T24" fmla="*/ 509 w 672"/>
                <a:gd name="T25" fmla="*/ 6 h 690"/>
                <a:gd name="T26" fmla="*/ 509 w 672"/>
                <a:gd name="T27" fmla="*/ 0 h 690"/>
                <a:gd name="T28" fmla="*/ 672 w 672"/>
                <a:gd name="T29" fmla="*/ 0 h 690"/>
                <a:gd name="T30" fmla="*/ 672 w 672"/>
                <a:gd name="T31" fmla="*/ 161 h 690"/>
                <a:gd name="T32" fmla="*/ 672 w 672"/>
                <a:gd name="T33" fmla="*/ 373 h 690"/>
                <a:gd name="T34" fmla="*/ 593 w 672"/>
                <a:gd name="T35" fmla="*/ 603 h 690"/>
                <a:gd name="T36" fmla="*/ 348 w 672"/>
                <a:gd name="T37" fmla="*/ 690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2" h="690">
                  <a:moveTo>
                    <a:pt x="348" y="690"/>
                  </a:moveTo>
                  <a:cubicBezTo>
                    <a:pt x="223" y="690"/>
                    <a:pt x="75" y="637"/>
                    <a:pt x="26" y="519"/>
                  </a:cubicBezTo>
                  <a:cubicBezTo>
                    <a:pt x="9" y="477"/>
                    <a:pt x="0" y="425"/>
                    <a:pt x="0" y="358"/>
                  </a:cubicBezTo>
                  <a:cubicBezTo>
                    <a:pt x="0" y="6"/>
                    <a:pt x="0" y="6"/>
                    <a:pt x="0" y="6"/>
                  </a:cubicBezTo>
                  <a:cubicBezTo>
                    <a:pt x="0" y="0"/>
                    <a:pt x="0" y="0"/>
                    <a:pt x="0" y="0"/>
                  </a:cubicBezTo>
                  <a:cubicBezTo>
                    <a:pt x="168" y="0"/>
                    <a:pt x="168" y="0"/>
                    <a:pt x="168" y="0"/>
                  </a:cubicBezTo>
                  <a:cubicBezTo>
                    <a:pt x="168" y="6"/>
                    <a:pt x="168" y="6"/>
                    <a:pt x="168" y="6"/>
                  </a:cubicBezTo>
                  <a:cubicBezTo>
                    <a:pt x="168" y="144"/>
                    <a:pt x="168" y="339"/>
                    <a:pt x="169" y="343"/>
                  </a:cubicBezTo>
                  <a:cubicBezTo>
                    <a:pt x="171" y="431"/>
                    <a:pt x="191" y="484"/>
                    <a:pt x="231" y="512"/>
                  </a:cubicBezTo>
                  <a:cubicBezTo>
                    <a:pt x="262" y="535"/>
                    <a:pt x="300" y="547"/>
                    <a:pt x="339" y="547"/>
                  </a:cubicBezTo>
                  <a:cubicBezTo>
                    <a:pt x="409" y="547"/>
                    <a:pt x="468" y="510"/>
                    <a:pt x="490" y="454"/>
                  </a:cubicBezTo>
                  <a:cubicBezTo>
                    <a:pt x="501" y="425"/>
                    <a:pt x="507" y="391"/>
                    <a:pt x="508" y="347"/>
                  </a:cubicBezTo>
                  <a:cubicBezTo>
                    <a:pt x="508" y="344"/>
                    <a:pt x="509" y="132"/>
                    <a:pt x="509" y="6"/>
                  </a:cubicBezTo>
                  <a:cubicBezTo>
                    <a:pt x="509" y="0"/>
                    <a:pt x="509" y="0"/>
                    <a:pt x="509" y="0"/>
                  </a:cubicBezTo>
                  <a:cubicBezTo>
                    <a:pt x="672" y="0"/>
                    <a:pt x="672" y="0"/>
                    <a:pt x="672" y="0"/>
                  </a:cubicBezTo>
                  <a:cubicBezTo>
                    <a:pt x="672" y="161"/>
                    <a:pt x="672" y="161"/>
                    <a:pt x="672" y="161"/>
                  </a:cubicBezTo>
                  <a:cubicBezTo>
                    <a:pt x="672" y="373"/>
                    <a:pt x="672" y="373"/>
                    <a:pt x="672" y="373"/>
                  </a:cubicBezTo>
                  <a:cubicBezTo>
                    <a:pt x="672" y="448"/>
                    <a:pt x="662" y="534"/>
                    <a:pt x="593" y="603"/>
                  </a:cubicBezTo>
                  <a:cubicBezTo>
                    <a:pt x="537" y="658"/>
                    <a:pt x="448" y="690"/>
                    <a:pt x="348" y="69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a:p>
          </p:txBody>
        </p:sp>
        <p:sp>
          <p:nvSpPr>
            <p:cNvPr id="24" name="Freeform 8">
              <a:extLst>
                <a:ext uri="{FF2B5EF4-FFF2-40B4-BE49-F238E27FC236}">
                  <a16:creationId xmlns:a16="http://schemas.microsoft.com/office/drawing/2014/main" id="{E91F69C5-51BC-48F8-9A42-85E0A923A560}"/>
                </a:ext>
              </a:extLst>
            </p:cNvPr>
            <p:cNvSpPr>
              <a:spLocks noEditPoints="1"/>
            </p:cNvSpPr>
            <p:nvPr userDrawn="1"/>
          </p:nvSpPr>
          <p:spPr bwMode="auto">
            <a:xfrm>
              <a:off x="2407435" y="5080438"/>
              <a:ext cx="609600" cy="573088"/>
            </a:xfrm>
            <a:custGeom>
              <a:avLst/>
              <a:gdLst>
                <a:gd name="T0" fmla="*/ 378 w 755"/>
                <a:gd name="T1" fmla="*/ 135 h 714"/>
                <a:gd name="T2" fmla="*/ 153 w 755"/>
                <a:gd name="T3" fmla="*/ 357 h 714"/>
                <a:gd name="T4" fmla="*/ 378 w 755"/>
                <a:gd name="T5" fmla="*/ 580 h 714"/>
                <a:gd name="T6" fmla="*/ 602 w 755"/>
                <a:gd name="T7" fmla="*/ 357 h 714"/>
                <a:gd name="T8" fmla="*/ 378 w 755"/>
                <a:gd name="T9" fmla="*/ 135 h 714"/>
                <a:gd name="T10" fmla="*/ 378 w 755"/>
                <a:gd name="T11" fmla="*/ 714 h 714"/>
                <a:gd name="T12" fmla="*/ 0 w 755"/>
                <a:gd name="T13" fmla="*/ 357 h 714"/>
                <a:gd name="T14" fmla="*/ 378 w 755"/>
                <a:gd name="T15" fmla="*/ 0 h 714"/>
                <a:gd name="T16" fmla="*/ 755 w 755"/>
                <a:gd name="T17" fmla="*/ 357 h 714"/>
                <a:gd name="T18" fmla="*/ 378 w 755"/>
                <a:gd name="T19" fmla="*/ 714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5" h="714">
                  <a:moveTo>
                    <a:pt x="378" y="135"/>
                  </a:moveTo>
                  <a:cubicBezTo>
                    <a:pt x="254" y="135"/>
                    <a:pt x="153" y="235"/>
                    <a:pt x="153" y="357"/>
                  </a:cubicBezTo>
                  <a:cubicBezTo>
                    <a:pt x="153" y="480"/>
                    <a:pt x="254" y="580"/>
                    <a:pt x="378" y="580"/>
                  </a:cubicBezTo>
                  <a:cubicBezTo>
                    <a:pt x="501" y="580"/>
                    <a:pt x="602" y="480"/>
                    <a:pt x="602" y="357"/>
                  </a:cubicBezTo>
                  <a:cubicBezTo>
                    <a:pt x="602" y="235"/>
                    <a:pt x="501" y="135"/>
                    <a:pt x="378" y="135"/>
                  </a:cubicBezTo>
                  <a:moveTo>
                    <a:pt x="378" y="714"/>
                  </a:moveTo>
                  <a:cubicBezTo>
                    <a:pt x="170" y="714"/>
                    <a:pt x="0" y="554"/>
                    <a:pt x="0" y="357"/>
                  </a:cubicBezTo>
                  <a:cubicBezTo>
                    <a:pt x="0" y="160"/>
                    <a:pt x="170" y="0"/>
                    <a:pt x="378" y="0"/>
                  </a:cubicBezTo>
                  <a:cubicBezTo>
                    <a:pt x="586" y="0"/>
                    <a:pt x="755" y="160"/>
                    <a:pt x="755" y="357"/>
                  </a:cubicBezTo>
                  <a:cubicBezTo>
                    <a:pt x="755" y="554"/>
                    <a:pt x="586" y="714"/>
                    <a:pt x="378" y="71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a:p>
          </p:txBody>
        </p:sp>
        <p:sp>
          <p:nvSpPr>
            <p:cNvPr id="25" name="Freeform 9">
              <a:extLst>
                <a:ext uri="{FF2B5EF4-FFF2-40B4-BE49-F238E27FC236}">
                  <a16:creationId xmlns:a16="http://schemas.microsoft.com/office/drawing/2014/main" id="{0DF60483-3E6E-4501-BAD8-742A9AC470E5}"/>
                </a:ext>
              </a:extLst>
            </p:cNvPr>
            <p:cNvSpPr>
              <a:spLocks noEditPoints="1"/>
            </p:cNvSpPr>
            <p:nvPr userDrawn="1"/>
          </p:nvSpPr>
          <p:spPr bwMode="auto">
            <a:xfrm>
              <a:off x="4040972" y="5080438"/>
              <a:ext cx="609600" cy="573088"/>
            </a:xfrm>
            <a:custGeom>
              <a:avLst/>
              <a:gdLst>
                <a:gd name="T0" fmla="*/ 377 w 755"/>
                <a:gd name="T1" fmla="*/ 135 h 714"/>
                <a:gd name="T2" fmla="*/ 153 w 755"/>
                <a:gd name="T3" fmla="*/ 357 h 714"/>
                <a:gd name="T4" fmla="*/ 377 w 755"/>
                <a:gd name="T5" fmla="*/ 580 h 714"/>
                <a:gd name="T6" fmla="*/ 602 w 755"/>
                <a:gd name="T7" fmla="*/ 357 h 714"/>
                <a:gd name="T8" fmla="*/ 377 w 755"/>
                <a:gd name="T9" fmla="*/ 135 h 714"/>
                <a:gd name="T10" fmla="*/ 377 w 755"/>
                <a:gd name="T11" fmla="*/ 714 h 714"/>
                <a:gd name="T12" fmla="*/ 0 w 755"/>
                <a:gd name="T13" fmla="*/ 357 h 714"/>
                <a:gd name="T14" fmla="*/ 377 w 755"/>
                <a:gd name="T15" fmla="*/ 0 h 714"/>
                <a:gd name="T16" fmla="*/ 755 w 755"/>
                <a:gd name="T17" fmla="*/ 357 h 714"/>
                <a:gd name="T18" fmla="*/ 377 w 755"/>
                <a:gd name="T19" fmla="*/ 714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5" h="714">
                  <a:moveTo>
                    <a:pt x="377" y="135"/>
                  </a:moveTo>
                  <a:cubicBezTo>
                    <a:pt x="254" y="135"/>
                    <a:pt x="153" y="235"/>
                    <a:pt x="153" y="357"/>
                  </a:cubicBezTo>
                  <a:cubicBezTo>
                    <a:pt x="153" y="480"/>
                    <a:pt x="254" y="580"/>
                    <a:pt x="377" y="580"/>
                  </a:cubicBezTo>
                  <a:cubicBezTo>
                    <a:pt x="501" y="580"/>
                    <a:pt x="602" y="480"/>
                    <a:pt x="602" y="357"/>
                  </a:cubicBezTo>
                  <a:cubicBezTo>
                    <a:pt x="602" y="235"/>
                    <a:pt x="501" y="135"/>
                    <a:pt x="377" y="135"/>
                  </a:cubicBezTo>
                  <a:moveTo>
                    <a:pt x="377" y="714"/>
                  </a:moveTo>
                  <a:cubicBezTo>
                    <a:pt x="169" y="714"/>
                    <a:pt x="0" y="554"/>
                    <a:pt x="0" y="357"/>
                  </a:cubicBezTo>
                  <a:cubicBezTo>
                    <a:pt x="0" y="160"/>
                    <a:pt x="169" y="0"/>
                    <a:pt x="377" y="0"/>
                  </a:cubicBezTo>
                  <a:cubicBezTo>
                    <a:pt x="585" y="0"/>
                    <a:pt x="755" y="160"/>
                    <a:pt x="755" y="357"/>
                  </a:cubicBezTo>
                  <a:cubicBezTo>
                    <a:pt x="755" y="554"/>
                    <a:pt x="585" y="714"/>
                    <a:pt x="377" y="71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a:p>
          </p:txBody>
        </p:sp>
        <p:sp>
          <p:nvSpPr>
            <p:cNvPr id="26" name="Freeform 10">
              <a:extLst>
                <a:ext uri="{FF2B5EF4-FFF2-40B4-BE49-F238E27FC236}">
                  <a16:creationId xmlns:a16="http://schemas.microsoft.com/office/drawing/2014/main" id="{8C281004-806D-44B9-8024-A6C15D0F084A}"/>
                </a:ext>
              </a:extLst>
            </p:cNvPr>
            <p:cNvSpPr>
              <a:spLocks/>
            </p:cNvSpPr>
            <p:nvPr userDrawn="1"/>
          </p:nvSpPr>
          <p:spPr bwMode="auto">
            <a:xfrm>
              <a:off x="1742272" y="4883588"/>
              <a:ext cx="676275" cy="769938"/>
            </a:xfrm>
            <a:custGeom>
              <a:avLst/>
              <a:gdLst>
                <a:gd name="T0" fmla="*/ 525 w 837"/>
                <a:gd name="T1" fmla="*/ 959 h 959"/>
                <a:gd name="T2" fmla="*/ 26 w 837"/>
                <a:gd name="T3" fmla="*/ 582 h 959"/>
                <a:gd name="T4" fmla="*/ 129 w 837"/>
                <a:gd name="T5" fmla="*/ 163 h 959"/>
                <a:gd name="T6" fmla="*/ 519 w 837"/>
                <a:gd name="T7" fmla="*/ 0 h 959"/>
                <a:gd name="T8" fmla="*/ 589 w 837"/>
                <a:gd name="T9" fmla="*/ 3 h 959"/>
                <a:gd name="T10" fmla="*/ 833 w 837"/>
                <a:gd name="T11" fmla="*/ 129 h 959"/>
                <a:gd name="T12" fmla="*/ 837 w 837"/>
                <a:gd name="T13" fmla="*/ 133 h 959"/>
                <a:gd name="T14" fmla="*/ 833 w 837"/>
                <a:gd name="T15" fmla="*/ 137 h 959"/>
                <a:gd name="T16" fmla="*/ 740 w 837"/>
                <a:gd name="T17" fmla="*/ 235 h 959"/>
                <a:gd name="T18" fmla="*/ 736 w 837"/>
                <a:gd name="T19" fmla="*/ 240 h 959"/>
                <a:gd name="T20" fmla="*/ 732 w 837"/>
                <a:gd name="T21" fmla="*/ 236 h 959"/>
                <a:gd name="T22" fmla="*/ 509 w 837"/>
                <a:gd name="T23" fmla="*/ 148 h 959"/>
                <a:gd name="T24" fmla="*/ 257 w 837"/>
                <a:gd name="T25" fmla="*/ 271 h 959"/>
                <a:gd name="T26" fmla="*/ 226 w 837"/>
                <a:gd name="T27" fmla="*/ 608 h 959"/>
                <a:gd name="T28" fmla="*/ 228 w 837"/>
                <a:gd name="T29" fmla="*/ 615 h 959"/>
                <a:gd name="T30" fmla="*/ 540 w 837"/>
                <a:gd name="T31" fmla="*/ 814 h 959"/>
                <a:gd name="T32" fmla="*/ 758 w 837"/>
                <a:gd name="T33" fmla="*/ 751 h 959"/>
                <a:gd name="T34" fmla="*/ 763 w 837"/>
                <a:gd name="T35" fmla="*/ 747 h 959"/>
                <a:gd name="T36" fmla="*/ 834 w 837"/>
                <a:gd name="T37" fmla="*/ 880 h 959"/>
                <a:gd name="T38" fmla="*/ 829 w 837"/>
                <a:gd name="T39" fmla="*/ 883 h 959"/>
                <a:gd name="T40" fmla="*/ 525 w 837"/>
                <a:gd name="T41" fmla="*/ 959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7" h="959">
                  <a:moveTo>
                    <a:pt x="525" y="959"/>
                  </a:moveTo>
                  <a:cubicBezTo>
                    <a:pt x="266" y="959"/>
                    <a:pt x="61" y="804"/>
                    <a:pt x="26" y="582"/>
                  </a:cubicBezTo>
                  <a:cubicBezTo>
                    <a:pt x="0" y="419"/>
                    <a:pt x="37" y="270"/>
                    <a:pt x="129" y="163"/>
                  </a:cubicBezTo>
                  <a:cubicBezTo>
                    <a:pt x="220" y="58"/>
                    <a:pt x="359" y="0"/>
                    <a:pt x="519" y="0"/>
                  </a:cubicBezTo>
                  <a:cubicBezTo>
                    <a:pt x="542" y="0"/>
                    <a:pt x="566" y="1"/>
                    <a:pt x="589" y="3"/>
                  </a:cubicBezTo>
                  <a:cubicBezTo>
                    <a:pt x="674" y="12"/>
                    <a:pt x="765" y="59"/>
                    <a:pt x="833" y="129"/>
                  </a:cubicBezTo>
                  <a:cubicBezTo>
                    <a:pt x="837" y="133"/>
                    <a:pt x="837" y="133"/>
                    <a:pt x="837" y="133"/>
                  </a:cubicBezTo>
                  <a:cubicBezTo>
                    <a:pt x="833" y="137"/>
                    <a:pt x="833" y="137"/>
                    <a:pt x="833" y="137"/>
                  </a:cubicBezTo>
                  <a:cubicBezTo>
                    <a:pt x="783" y="189"/>
                    <a:pt x="740" y="235"/>
                    <a:pt x="740" y="235"/>
                  </a:cubicBezTo>
                  <a:cubicBezTo>
                    <a:pt x="736" y="240"/>
                    <a:pt x="736" y="240"/>
                    <a:pt x="736" y="240"/>
                  </a:cubicBezTo>
                  <a:cubicBezTo>
                    <a:pt x="732" y="236"/>
                    <a:pt x="732" y="236"/>
                    <a:pt x="732" y="236"/>
                  </a:cubicBezTo>
                  <a:cubicBezTo>
                    <a:pt x="678" y="180"/>
                    <a:pt x="597" y="148"/>
                    <a:pt x="509" y="148"/>
                  </a:cubicBezTo>
                  <a:cubicBezTo>
                    <a:pt x="370" y="148"/>
                    <a:pt x="295" y="215"/>
                    <a:pt x="257" y="271"/>
                  </a:cubicBezTo>
                  <a:cubicBezTo>
                    <a:pt x="194" y="363"/>
                    <a:pt x="182" y="498"/>
                    <a:pt x="226" y="608"/>
                  </a:cubicBezTo>
                  <a:cubicBezTo>
                    <a:pt x="228" y="615"/>
                    <a:pt x="228" y="615"/>
                    <a:pt x="228" y="615"/>
                  </a:cubicBezTo>
                  <a:cubicBezTo>
                    <a:pt x="279" y="736"/>
                    <a:pt x="401" y="814"/>
                    <a:pt x="540" y="814"/>
                  </a:cubicBezTo>
                  <a:cubicBezTo>
                    <a:pt x="626" y="814"/>
                    <a:pt x="701" y="793"/>
                    <a:pt x="758" y="751"/>
                  </a:cubicBezTo>
                  <a:cubicBezTo>
                    <a:pt x="763" y="747"/>
                    <a:pt x="763" y="747"/>
                    <a:pt x="763" y="747"/>
                  </a:cubicBezTo>
                  <a:cubicBezTo>
                    <a:pt x="834" y="880"/>
                    <a:pt x="834" y="880"/>
                    <a:pt x="834" y="880"/>
                  </a:cubicBezTo>
                  <a:cubicBezTo>
                    <a:pt x="829" y="883"/>
                    <a:pt x="829" y="883"/>
                    <a:pt x="829" y="883"/>
                  </a:cubicBezTo>
                  <a:cubicBezTo>
                    <a:pt x="733" y="933"/>
                    <a:pt x="628" y="959"/>
                    <a:pt x="525" y="95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a:p>
          </p:txBody>
        </p:sp>
        <p:sp>
          <p:nvSpPr>
            <p:cNvPr id="27" name="Freeform 11">
              <a:extLst>
                <a:ext uri="{FF2B5EF4-FFF2-40B4-BE49-F238E27FC236}">
                  <a16:creationId xmlns:a16="http://schemas.microsoft.com/office/drawing/2014/main" id="{DDDBB783-CE44-4478-A30B-796426731D1B}"/>
                </a:ext>
              </a:extLst>
            </p:cNvPr>
            <p:cNvSpPr>
              <a:spLocks/>
            </p:cNvSpPr>
            <p:nvPr userDrawn="1"/>
          </p:nvSpPr>
          <p:spPr bwMode="auto">
            <a:xfrm>
              <a:off x="3693310" y="4959788"/>
              <a:ext cx="373063" cy="690563"/>
            </a:xfrm>
            <a:custGeom>
              <a:avLst/>
              <a:gdLst>
                <a:gd name="T0" fmla="*/ 236 w 461"/>
                <a:gd name="T1" fmla="*/ 859 h 859"/>
                <a:gd name="T2" fmla="*/ 68 w 461"/>
                <a:gd name="T3" fmla="*/ 808 h 859"/>
                <a:gd name="T4" fmla="*/ 0 w 461"/>
                <a:gd name="T5" fmla="*/ 562 h 859"/>
                <a:gd name="T6" fmla="*/ 0 w 461"/>
                <a:gd name="T7" fmla="*/ 0 h 859"/>
                <a:gd name="T8" fmla="*/ 33 w 461"/>
                <a:gd name="T9" fmla="*/ 0 h 859"/>
                <a:gd name="T10" fmla="*/ 158 w 461"/>
                <a:gd name="T11" fmla="*/ 1 h 859"/>
                <a:gd name="T12" fmla="*/ 160 w 461"/>
                <a:gd name="T13" fmla="*/ 3 h 859"/>
                <a:gd name="T14" fmla="*/ 160 w 461"/>
                <a:gd name="T15" fmla="*/ 175 h 859"/>
                <a:gd name="T16" fmla="*/ 421 w 461"/>
                <a:gd name="T17" fmla="*/ 175 h 859"/>
                <a:gd name="T18" fmla="*/ 421 w 461"/>
                <a:gd name="T19" fmla="*/ 307 h 859"/>
                <a:gd name="T20" fmla="*/ 415 w 461"/>
                <a:gd name="T21" fmla="*/ 307 h 859"/>
                <a:gd name="T22" fmla="*/ 299 w 461"/>
                <a:gd name="T23" fmla="*/ 307 h 859"/>
                <a:gd name="T24" fmla="*/ 159 w 461"/>
                <a:gd name="T25" fmla="*/ 307 h 859"/>
                <a:gd name="T26" fmla="*/ 159 w 461"/>
                <a:gd name="T27" fmla="*/ 628 h 859"/>
                <a:gd name="T28" fmla="*/ 277 w 461"/>
                <a:gd name="T29" fmla="*/ 732 h 859"/>
                <a:gd name="T30" fmla="*/ 384 w 461"/>
                <a:gd name="T31" fmla="*/ 708 h 859"/>
                <a:gd name="T32" fmla="*/ 400 w 461"/>
                <a:gd name="T33" fmla="*/ 702 h 859"/>
                <a:gd name="T34" fmla="*/ 405 w 461"/>
                <a:gd name="T35" fmla="*/ 701 h 859"/>
                <a:gd name="T36" fmla="*/ 461 w 461"/>
                <a:gd name="T37" fmla="*/ 795 h 859"/>
                <a:gd name="T38" fmla="*/ 457 w 461"/>
                <a:gd name="T39" fmla="*/ 798 h 859"/>
                <a:gd name="T40" fmla="*/ 236 w 461"/>
                <a:gd name="T41" fmla="*/ 859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1" h="859">
                  <a:moveTo>
                    <a:pt x="236" y="859"/>
                  </a:moveTo>
                  <a:cubicBezTo>
                    <a:pt x="167" y="859"/>
                    <a:pt x="107" y="841"/>
                    <a:pt x="68" y="808"/>
                  </a:cubicBezTo>
                  <a:cubicBezTo>
                    <a:pt x="5" y="754"/>
                    <a:pt x="0" y="661"/>
                    <a:pt x="0" y="562"/>
                  </a:cubicBezTo>
                  <a:cubicBezTo>
                    <a:pt x="0" y="0"/>
                    <a:pt x="0" y="0"/>
                    <a:pt x="0" y="0"/>
                  </a:cubicBezTo>
                  <a:cubicBezTo>
                    <a:pt x="33" y="0"/>
                    <a:pt x="33" y="0"/>
                    <a:pt x="33" y="0"/>
                  </a:cubicBezTo>
                  <a:cubicBezTo>
                    <a:pt x="156" y="0"/>
                    <a:pt x="156" y="0"/>
                    <a:pt x="158" y="1"/>
                  </a:cubicBezTo>
                  <a:cubicBezTo>
                    <a:pt x="160" y="3"/>
                    <a:pt x="160" y="3"/>
                    <a:pt x="160" y="3"/>
                  </a:cubicBezTo>
                  <a:cubicBezTo>
                    <a:pt x="160" y="175"/>
                    <a:pt x="160" y="175"/>
                    <a:pt x="160" y="175"/>
                  </a:cubicBezTo>
                  <a:cubicBezTo>
                    <a:pt x="421" y="175"/>
                    <a:pt x="421" y="175"/>
                    <a:pt x="421" y="175"/>
                  </a:cubicBezTo>
                  <a:cubicBezTo>
                    <a:pt x="421" y="307"/>
                    <a:pt x="421" y="307"/>
                    <a:pt x="421" y="307"/>
                  </a:cubicBezTo>
                  <a:cubicBezTo>
                    <a:pt x="415" y="307"/>
                    <a:pt x="415" y="307"/>
                    <a:pt x="415" y="307"/>
                  </a:cubicBezTo>
                  <a:cubicBezTo>
                    <a:pt x="397" y="307"/>
                    <a:pt x="349" y="307"/>
                    <a:pt x="299" y="307"/>
                  </a:cubicBezTo>
                  <a:cubicBezTo>
                    <a:pt x="242" y="307"/>
                    <a:pt x="178" y="307"/>
                    <a:pt x="159" y="307"/>
                  </a:cubicBezTo>
                  <a:cubicBezTo>
                    <a:pt x="159" y="628"/>
                    <a:pt x="159" y="628"/>
                    <a:pt x="159" y="628"/>
                  </a:cubicBezTo>
                  <a:cubicBezTo>
                    <a:pt x="159" y="731"/>
                    <a:pt x="226" y="735"/>
                    <a:pt x="277" y="732"/>
                  </a:cubicBezTo>
                  <a:cubicBezTo>
                    <a:pt x="314" y="731"/>
                    <a:pt x="352" y="718"/>
                    <a:pt x="384" y="708"/>
                  </a:cubicBezTo>
                  <a:cubicBezTo>
                    <a:pt x="390" y="706"/>
                    <a:pt x="395" y="704"/>
                    <a:pt x="400" y="702"/>
                  </a:cubicBezTo>
                  <a:cubicBezTo>
                    <a:pt x="405" y="701"/>
                    <a:pt x="405" y="701"/>
                    <a:pt x="405" y="701"/>
                  </a:cubicBezTo>
                  <a:cubicBezTo>
                    <a:pt x="461" y="795"/>
                    <a:pt x="461" y="795"/>
                    <a:pt x="461" y="795"/>
                  </a:cubicBezTo>
                  <a:cubicBezTo>
                    <a:pt x="457" y="798"/>
                    <a:pt x="457" y="798"/>
                    <a:pt x="457" y="798"/>
                  </a:cubicBezTo>
                  <a:cubicBezTo>
                    <a:pt x="396" y="836"/>
                    <a:pt x="314" y="859"/>
                    <a:pt x="236" y="85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a:p>
          </p:txBody>
        </p:sp>
        <p:sp>
          <p:nvSpPr>
            <p:cNvPr id="28" name="Freeform 12">
              <a:extLst>
                <a:ext uri="{FF2B5EF4-FFF2-40B4-BE49-F238E27FC236}">
                  <a16:creationId xmlns:a16="http://schemas.microsoft.com/office/drawing/2014/main" id="{3855DDD3-DD5A-4FB1-BF23-5BB21FB4D0C0}"/>
                </a:ext>
              </a:extLst>
            </p:cNvPr>
            <p:cNvSpPr>
              <a:spLocks/>
            </p:cNvSpPr>
            <p:nvPr userDrawn="1"/>
          </p:nvSpPr>
          <p:spPr bwMode="auto">
            <a:xfrm>
              <a:off x="5325260" y="5077263"/>
              <a:ext cx="363538" cy="557213"/>
            </a:xfrm>
            <a:custGeom>
              <a:avLst/>
              <a:gdLst>
                <a:gd name="T0" fmla="*/ 160 w 449"/>
                <a:gd name="T1" fmla="*/ 694 h 694"/>
                <a:gd name="T2" fmla="*/ 0 w 449"/>
                <a:gd name="T3" fmla="*/ 694 h 694"/>
                <a:gd name="T4" fmla="*/ 0 w 449"/>
                <a:gd name="T5" fmla="*/ 688 h 694"/>
                <a:gd name="T6" fmla="*/ 0 w 449"/>
                <a:gd name="T7" fmla="*/ 376 h 694"/>
                <a:gd name="T8" fmla="*/ 171 w 449"/>
                <a:gd name="T9" fmla="*/ 18 h 694"/>
                <a:gd name="T10" fmla="*/ 292 w 449"/>
                <a:gd name="T11" fmla="*/ 0 h 694"/>
                <a:gd name="T12" fmla="*/ 300 w 449"/>
                <a:gd name="T13" fmla="*/ 0 h 694"/>
                <a:gd name="T14" fmla="*/ 445 w 449"/>
                <a:gd name="T15" fmla="*/ 19 h 694"/>
                <a:gd name="T16" fmla="*/ 449 w 449"/>
                <a:gd name="T17" fmla="*/ 20 h 694"/>
                <a:gd name="T18" fmla="*/ 449 w 449"/>
                <a:gd name="T19" fmla="*/ 169 h 694"/>
                <a:gd name="T20" fmla="*/ 442 w 449"/>
                <a:gd name="T21" fmla="*/ 167 h 694"/>
                <a:gd name="T22" fmla="*/ 319 w 449"/>
                <a:gd name="T23" fmla="*/ 148 h 694"/>
                <a:gd name="T24" fmla="*/ 208 w 449"/>
                <a:gd name="T25" fmla="*/ 181 h 694"/>
                <a:gd name="T26" fmla="*/ 160 w 449"/>
                <a:gd name="T27" fmla="*/ 334 h 694"/>
                <a:gd name="T28" fmla="*/ 160 w 449"/>
                <a:gd name="T29" fmla="*/ 688 h 694"/>
                <a:gd name="T30" fmla="*/ 160 w 449"/>
                <a:gd name="T31" fmla="*/ 694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9" h="694">
                  <a:moveTo>
                    <a:pt x="160" y="694"/>
                  </a:moveTo>
                  <a:cubicBezTo>
                    <a:pt x="0" y="694"/>
                    <a:pt x="0" y="694"/>
                    <a:pt x="0" y="694"/>
                  </a:cubicBezTo>
                  <a:cubicBezTo>
                    <a:pt x="0" y="688"/>
                    <a:pt x="0" y="688"/>
                    <a:pt x="0" y="688"/>
                  </a:cubicBezTo>
                  <a:cubicBezTo>
                    <a:pt x="0" y="376"/>
                    <a:pt x="0" y="376"/>
                    <a:pt x="0" y="376"/>
                  </a:cubicBezTo>
                  <a:cubicBezTo>
                    <a:pt x="1" y="193"/>
                    <a:pt x="30" y="63"/>
                    <a:pt x="171" y="18"/>
                  </a:cubicBezTo>
                  <a:cubicBezTo>
                    <a:pt x="206" y="7"/>
                    <a:pt x="250" y="1"/>
                    <a:pt x="292" y="0"/>
                  </a:cubicBezTo>
                  <a:cubicBezTo>
                    <a:pt x="300" y="0"/>
                    <a:pt x="300" y="0"/>
                    <a:pt x="300" y="0"/>
                  </a:cubicBezTo>
                  <a:cubicBezTo>
                    <a:pt x="352" y="0"/>
                    <a:pt x="403" y="7"/>
                    <a:pt x="445" y="19"/>
                  </a:cubicBezTo>
                  <a:cubicBezTo>
                    <a:pt x="449" y="20"/>
                    <a:pt x="449" y="20"/>
                    <a:pt x="449" y="20"/>
                  </a:cubicBezTo>
                  <a:cubicBezTo>
                    <a:pt x="449" y="169"/>
                    <a:pt x="449" y="169"/>
                    <a:pt x="449" y="169"/>
                  </a:cubicBezTo>
                  <a:cubicBezTo>
                    <a:pt x="442" y="167"/>
                    <a:pt x="442" y="167"/>
                    <a:pt x="442" y="167"/>
                  </a:cubicBezTo>
                  <a:cubicBezTo>
                    <a:pt x="417" y="160"/>
                    <a:pt x="369" y="148"/>
                    <a:pt x="319" y="148"/>
                  </a:cubicBezTo>
                  <a:cubicBezTo>
                    <a:pt x="270" y="148"/>
                    <a:pt x="233" y="159"/>
                    <a:pt x="208" y="181"/>
                  </a:cubicBezTo>
                  <a:cubicBezTo>
                    <a:pt x="175" y="210"/>
                    <a:pt x="160" y="257"/>
                    <a:pt x="160" y="334"/>
                  </a:cubicBezTo>
                  <a:cubicBezTo>
                    <a:pt x="160" y="688"/>
                    <a:pt x="160" y="688"/>
                    <a:pt x="160" y="688"/>
                  </a:cubicBezTo>
                  <a:lnTo>
                    <a:pt x="160" y="6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a:p>
          </p:txBody>
        </p:sp>
        <p:sp>
          <p:nvSpPr>
            <p:cNvPr id="29" name="Freeform 28">
              <a:extLst>
                <a:ext uri="{FF2B5EF4-FFF2-40B4-BE49-F238E27FC236}">
                  <a16:creationId xmlns:a16="http://schemas.microsoft.com/office/drawing/2014/main" id="{B656DAE6-B31C-496F-B777-F3A57B92B4F1}"/>
                </a:ext>
              </a:extLst>
            </p:cNvPr>
            <p:cNvSpPr>
              <a:spLocks noEditPoints="1"/>
            </p:cNvSpPr>
            <p:nvPr userDrawn="1"/>
          </p:nvSpPr>
          <p:spPr bwMode="auto">
            <a:xfrm>
              <a:off x="5564972" y="5551925"/>
              <a:ext cx="106363" cy="101600"/>
            </a:xfrm>
            <a:custGeom>
              <a:avLst/>
              <a:gdLst>
                <a:gd name="T0" fmla="*/ 5 w 131"/>
                <a:gd name="T1" fmla="*/ 37 h 127"/>
                <a:gd name="T2" fmla="*/ 19 w 131"/>
                <a:gd name="T3" fmla="*/ 17 h 127"/>
                <a:gd name="T4" fmla="*/ 40 w 131"/>
                <a:gd name="T5" fmla="*/ 4 h 127"/>
                <a:gd name="T6" fmla="*/ 65 w 131"/>
                <a:gd name="T7" fmla="*/ 0 h 127"/>
                <a:gd name="T8" fmla="*/ 90 w 131"/>
                <a:gd name="T9" fmla="*/ 4 h 127"/>
                <a:gd name="T10" fmla="*/ 111 w 131"/>
                <a:gd name="T11" fmla="*/ 17 h 127"/>
                <a:gd name="T12" fmla="*/ 125 w 131"/>
                <a:gd name="T13" fmla="*/ 37 h 127"/>
                <a:gd name="T14" fmla="*/ 131 w 131"/>
                <a:gd name="T15" fmla="*/ 63 h 127"/>
                <a:gd name="T16" fmla="*/ 125 w 131"/>
                <a:gd name="T17" fmla="*/ 90 h 127"/>
                <a:gd name="T18" fmla="*/ 111 w 131"/>
                <a:gd name="T19" fmla="*/ 110 h 127"/>
                <a:gd name="T20" fmla="*/ 90 w 131"/>
                <a:gd name="T21" fmla="*/ 123 h 127"/>
                <a:gd name="T22" fmla="*/ 65 w 131"/>
                <a:gd name="T23" fmla="*/ 127 h 127"/>
                <a:gd name="T24" fmla="*/ 40 w 131"/>
                <a:gd name="T25" fmla="*/ 123 h 127"/>
                <a:gd name="T26" fmla="*/ 19 w 131"/>
                <a:gd name="T27" fmla="*/ 110 h 127"/>
                <a:gd name="T28" fmla="*/ 5 w 131"/>
                <a:gd name="T29" fmla="*/ 90 h 127"/>
                <a:gd name="T30" fmla="*/ 0 w 131"/>
                <a:gd name="T31" fmla="*/ 63 h 127"/>
                <a:gd name="T32" fmla="*/ 5 w 131"/>
                <a:gd name="T33" fmla="*/ 37 h 127"/>
                <a:gd name="T34" fmla="*/ 21 w 131"/>
                <a:gd name="T35" fmla="*/ 83 h 127"/>
                <a:gd name="T36" fmla="*/ 31 w 131"/>
                <a:gd name="T37" fmla="*/ 99 h 127"/>
                <a:gd name="T38" fmla="*/ 46 w 131"/>
                <a:gd name="T39" fmla="*/ 110 h 127"/>
                <a:gd name="T40" fmla="*/ 65 w 131"/>
                <a:gd name="T41" fmla="*/ 114 h 127"/>
                <a:gd name="T42" fmla="*/ 84 w 131"/>
                <a:gd name="T43" fmla="*/ 110 h 127"/>
                <a:gd name="T44" fmla="*/ 99 w 131"/>
                <a:gd name="T45" fmla="*/ 99 h 127"/>
                <a:gd name="T46" fmla="*/ 109 w 131"/>
                <a:gd name="T47" fmla="*/ 83 h 127"/>
                <a:gd name="T48" fmla="*/ 113 w 131"/>
                <a:gd name="T49" fmla="*/ 63 h 127"/>
                <a:gd name="T50" fmla="*/ 109 w 131"/>
                <a:gd name="T51" fmla="*/ 43 h 127"/>
                <a:gd name="T52" fmla="*/ 99 w 131"/>
                <a:gd name="T53" fmla="*/ 28 h 127"/>
                <a:gd name="T54" fmla="*/ 84 w 131"/>
                <a:gd name="T55" fmla="*/ 17 h 127"/>
                <a:gd name="T56" fmla="*/ 65 w 131"/>
                <a:gd name="T57" fmla="*/ 13 h 127"/>
                <a:gd name="T58" fmla="*/ 46 w 131"/>
                <a:gd name="T59" fmla="*/ 17 h 127"/>
                <a:gd name="T60" fmla="*/ 31 w 131"/>
                <a:gd name="T61" fmla="*/ 28 h 127"/>
                <a:gd name="T62" fmla="*/ 21 w 131"/>
                <a:gd name="T63" fmla="*/ 43 h 127"/>
                <a:gd name="T64" fmla="*/ 17 w 131"/>
                <a:gd name="T65" fmla="*/ 63 h 127"/>
                <a:gd name="T66" fmla="*/ 21 w 131"/>
                <a:gd name="T67" fmla="*/ 83 h 127"/>
                <a:gd name="T68" fmla="*/ 67 w 131"/>
                <a:gd name="T69" fmla="*/ 28 h 127"/>
                <a:gd name="T70" fmla="*/ 87 w 131"/>
                <a:gd name="T71" fmla="*/ 32 h 127"/>
                <a:gd name="T72" fmla="*/ 95 w 131"/>
                <a:gd name="T73" fmla="*/ 49 h 127"/>
                <a:gd name="T74" fmla="*/ 93 w 131"/>
                <a:gd name="T75" fmla="*/ 57 h 127"/>
                <a:gd name="T76" fmla="*/ 89 w 131"/>
                <a:gd name="T77" fmla="*/ 63 h 127"/>
                <a:gd name="T78" fmla="*/ 83 w 131"/>
                <a:gd name="T79" fmla="*/ 66 h 127"/>
                <a:gd name="T80" fmla="*/ 76 w 131"/>
                <a:gd name="T81" fmla="*/ 68 h 127"/>
                <a:gd name="T82" fmla="*/ 95 w 131"/>
                <a:gd name="T83" fmla="*/ 99 h 127"/>
                <a:gd name="T84" fmla="*/ 80 w 131"/>
                <a:gd name="T85" fmla="*/ 99 h 127"/>
                <a:gd name="T86" fmla="*/ 63 w 131"/>
                <a:gd name="T87" fmla="*/ 68 h 127"/>
                <a:gd name="T88" fmla="*/ 54 w 131"/>
                <a:gd name="T89" fmla="*/ 68 h 127"/>
                <a:gd name="T90" fmla="*/ 54 w 131"/>
                <a:gd name="T91" fmla="*/ 99 h 127"/>
                <a:gd name="T92" fmla="*/ 40 w 131"/>
                <a:gd name="T93" fmla="*/ 99 h 127"/>
                <a:gd name="T94" fmla="*/ 40 w 131"/>
                <a:gd name="T95" fmla="*/ 28 h 127"/>
                <a:gd name="T96" fmla="*/ 67 w 131"/>
                <a:gd name="T97" fmla="*/ 28 h 127"/>
                <a:gd name="T98" fmla="*/ 67 w 131"/>
                <a:gd name="T99" fmla="*/ 57 h 127"/>
                <a:gd name="T100" fmla="*/ 77 w 131"/>
                <a:gd name="T101" fmla="*/ 56 h 127"/>
                <a:gd name="T102" fmla="*/ 81 w 131"/>
                <a:gd name="T103" fmla="*/ 47 h 127"/>
                <a:gd name="T104" fmla="*/ 79 w 131"/>
                <a:gd name="T105" fmla="*/ 43 h 127"/>
                <a:gd name="T106" fmla="*/ 76 w 131"/>
                <a:gd name="T107" fmla="*/ 40 h 127"/>
                <a:gd name="T108" fmla="*/ 71 w 131"/>
                <a:gd name="T109" fmla="*/ 39 h 127"/>
                <a:gd name="T110" fmla="*/ 66 w 131"/>
                <a:gd name="T111" fmla="*/ 39 h 127"/>
                <a:gd name="T112" fmla="*/ 54 w 131"/>
                <a:gd name="T113" fmla="*/ 39 h 127"/>
                <a:gd name="T114" fmla="*/ 54 w 131"/>
                <a:gd name="T115" fmla="*/ 57 h 127"/>
                <a:gd name="T116" fmla="*/ 67 w 131"/>
                <a:gd name="T117" fmla="*/ 5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1" h="127">
                  <a:moveTo>
                    <a:pt x="5" y="37"/>
                  </a:moveTo>
                  <a:cubicBezTo>
                    <a:pt x="9" y="29"/>
                    <a:pt x="13" y="23"/>
                    <a:pt x="19" y="17"/>
                  </a:cubicBezTo>
                  <a:cubicBezTo>
                    <a:pt x="25" y="12"/>
                    <a:pt x="32" y="7"/>
                    <a:pt x="40" y="4"/>
                  </a:cubicBezTo>
                  <a:cubicBezTo>
                    <a:pt x="48" y="1"/>
                    <a:pt x="57" y="0"/>
                    <a:pt x="65" y="0"/>
                  </a:cubicBezTo>
                  <a:cubicBezTo>
                    <a:pt x="74" y="0"/>
                    <a:pt x="82" y="1"/>
                    <a:pt x="90" y="4"/>
                  </a:cubicBezTo>
                  <a:cubicBezTo>
                    <a:pt x="98" y="7"/>
                    <a:pt x="105" y="12"/>
                    <a:pt x="111" y="17"/>
                  </a:cubicBezTo>
                  <a:cubicBezTo>
                    <a:pt x="117" y="23"/>
                    <a:pt x="122" y="29"/>
                    <a:pt x="125" y="37"/>
                  </a:cubicBezTo>
                  <a:cubicBezTo>
                    <a:pt x="129" y="45"/>
                    <a:pt x="131" y="54"/>
                    <a:pt x="131" y="63"/>
                  </a:cubicBezTo>
                  <a:cubicBezTo>
                    <a:pt x="131" y="73"/>
                    <a:pt x="129" y="82"/>
                    <a:pt x="125" y="90"/>
                  </a:cubicBezTo>
                  <a:cubicBezTo>
                    <a:pt x="122" y="98"/>
                    <a:pt x="117" y="104"/>
                    <a:pt x="111" y="110"/>
                  </a:cubicBezTo>
                  <a:cubicBezTo>
                    <a:pt x="105" y="115"/>
                    <a:pt x="98" y="120"/>
                    <a:pt x="90" y="123"/>
                  </a:cubicBezTo>
                  <a:cubicBezTo>
                    <a:pt x="82" y="126"/>
                    <a:pt x="74" y="127"/>
                    <a:pt x="65" y="127"/>
                  </a:cubicBezTo>
                  <a:cubicBezTo>
                    <a:pt x="57" y="127"/>
                    <a:pt x="48" y="126"/>
                    <a:pt x="40" y="123"/>
                  </a:cubicBezTo>
                  <a:cubicBezTo>
                    <a:pt x="32" y="120"/>
                    <a:pt x="25" y="115"/>
                    <a:pt x="19" y="110"/>
                  </a:cubicBezTo>
                  <a:cubicBezTo>
                    <a:pt x="13" y="104"/>
                    <a:pt x="9" y="98"/>
                    <a:pt x="5" y="90"/>
                  </a:cubicBezTo>
                  <a:cubicBezTo>
                    <a:pt x="1" y="82"/>
                    <a:pt x="0" y="73"/>
                    <a:pt x="0" y="63"/>
                  </a:cubicBezTo>
                  <a:cubicBezTo>
                    <a:pt x="0" y="54"/>
                    <a:pt x="1" y="45"/>
                    <a:pt x="5" y="37"/>
                  </a:cubicBezTo>
                  <a:moveTo>
                    <a:pt x="21" y="83"/>
                  </a:moveTo>
                  <a:cubicBezTo>
                    <a:pt x="23" y="90"/>
                    <a:pt x="27" y="95"/>
                    <a:pt x="31" y="99"/>
                  </a:cubicBezTo>
                  <a:cubicBezTo>
                    <a:pt x="35" y="104"/>
                    <a:pt x="40" y="107"/>
                    <a:pt x="46" y="110"/>
                  </a:cubicBezTo>
                  <a:cubicBezTo>
                    <a:pt x="52" y="112"/>
                    <a:pt x="58" y="114"/>
                    <a:pt x="65" y="114"/>
                  </a:cubicBezTo>
                  <a:cubicBezTo>
                    <a:pt x="72" y="114"/>
                    <a:pt x="78" y="112"/>
                    <a:pt x="84" y="110"/>
                  </a:cubicBezTo>
                  <a:cubicBezTo>
                    <a:pt x="90" y="107"/>
                    <a:pt x="95" y="104"/>
                    <a:pt x="99" y="99"/>
                  </a:cubicBezTo>
                  <a:cubicBezTo>
                    <a:pt x="103" y="95"/>
                    <a:pt x="107" y="90"/>
                    <a:pt x="109" y="83"/>
                  </a:cubicBezTo>
                  <a:cubicBezTo>
                    <a:pt x="112" y="77"/>
                    <a:pt x="113" y="71"/>
                    <a:pt x="113" y="63"/>
                  </a:cubicBezTo>
                  <a:cubicBezTo>
                    <a:pt x="113" y="56"/>
                    <a:pt x="112" y="49"/>
                    <a:pt x="109" y="43"/>
                  </a:cubicBezTo>
                  <a:cubicBezTo>
                    <a:pt x="107" y="37"/>
                    <a:pt x="103" y="32"/>
                    <a:pt x="99" y="28"/>
                  </a:cubicBezTo>
                  <a:cubicBezTo>
                    <a:pt x="95" y="23"/>
                    <a:pt x="90" y="20"/>
                    <a:pt x="84" y="17"/>
                  </a:cubicBezTo>
                  <a:cubicBezTo>
                    <a:pt x="78" y="15"/>
                    <a:pt x="72" y="13"/>
                    <a:pt x="65" y="13"/>
                  </a:cubicBezTo>
                  <a:cubicBezTo>
                    <a:pt x="58" y="13"/>
                    <a:pt x="52" y="15"/>
                    <a:pt x="46" y="17"/>
                  </a:cubicBezTo>
                  <a:cubicBezTo>
                    <a:pt x="40" y="20"/>
                    <a:pt x="35" y="23"/>
                    <a:pt x="31" y="28"/>
                  </a:cubicBezTo>
                  <a:cubicBezTo>
                    <a:pt x="27" y="32"/>
                    <a:pt x="23" y="37"/>
                    <a:pt x="21" y="43"/>
                  </a:cubicBezTo>
                  <a:cubicBezTo>
                    <a:pt x="18" y="49"/>
                    <a:pt x="17" y="56"/>
                    <a:pt x="17" y="63"/>
                  </a:cubicBezTo>
                  <a:cubicBezTo>
                    <a:pt x="17" y="71"/>
                    <a:pt x="18" y="77"/>
                    <a:pt x="21" y="83"/>
                  </a:cubicBezTo>
                  <a:moveTo>
                    <a:pt x="67" y="28"/>
                  </a:moveTo>
                  <a:cubicBezTo>
                    <a:pt x="76" y="28"/>
                    <a:pt x="83" y="29"/>
                    <a:pt x="87" y="32"/>
                  </a:cubicBezTo>
                  <a:cubicBezTo>
                    <a:pt x="92" y="35"/>
                    <a:pt x="95" y="41"/>
                    <a:pt x="95" y="49"/>
                  </a:cubicBezTo>
                  <a:cubicBezTo>
                    <a:pt x="95" y="52"/>
                    <a:pt x="94" y="55"/>
                    <a:pt x="93" y="57"/>
                  </a:cubicBezTo>
                  <a:cubicBezTo>
                    <a:pt x="92" y="59"/>
                    <a:pt x="91" y="61"/>
                    <a:pt x="89" y="63"/>
                  </a:cubicBezTo>
                  <a:cubicBezTo>
                    <a:pt x="88" y="64"/>
                    <a:pt x="86" y="65"/>
                    <a:pt x="83" y="66"/>
                  </a:cubicBezTo>
                  <a:cubicBezTo>
                    <a:pt x="81" y="67"/>
                    <a:pt x="79" y="68"/>
                    <a:pt x="76" y="68"/>
                  </a:cubicBezTo>
                  <a:cubicBezTo>
                    <a:pt x="95" y="99"/>
                    <a:pt x="95" y="99"/>
                    <a:pt x="95" y="99"/>
                  </a:cubicBezTo>
                  <a:cubicBezTo>
                    <a:pt x="80" y="99"/>
                    <a:pt x="80" y="99"/>
                    <a:pt x="80" y="99"/>
                  </a:cubicBezTo>
                  <a:cubicBezTo>
                    <a:pt x="63" y="68"/>
                    <a:pt x="63" y="68"/>
                    <a:pt x="63" y="68"/>
                  </a:cubicBezTo>
                  <a:cubicBezTo>
                    <a:pt x="54" y="68"/>
                    <a:pt x="54" y="68"/>
                    <a:pt x="54" y="68"/>
                  </a:cubicBezTo>
                  <a:cubicBezTo>
                    <a:pt x="54" y="99"/>
                    <a:pt x="54" y="99"/>
                    <a:pt x="54" y="99"/>
                  </a:cubicBezTo>
                  <a:cubicBezTo>
                    <a:pt x="40" y="99"/>
                    <a:pt x="40" y="99"/>
                    <a:pt x="40" y="99"/>
                  </a:cubicBezTo>
                  <a:cubicBezTo>
                    <a:pt x="40" y="28"/>
                    <a:pt x="40" y="28"/>
                    <a:pt x="40" y="28"/>
                  </a:cubicBezTo>
                  <a:lnTo>
                    <a:pt x="67" y="28"/>
                  </a:lnTo>
                  <a:close/>
                  <a:moveTo>
                    <a:pt x="67" y="57"/>
                  </a:moveTo>
                  <a:cubicBezTo>
                    <a:pt x="71" y="57"/>
                    <a:pt x="74" y="57"/>
                    <a:pt x="77" y="56"/>
                  </a:cubicBezTo>
                  <a:cubicBezTo>
                    <a:pt x="79" y="55"/>
                    <a:pt x="81" y="52"/>
                    <a:pt x="81" y="47"/>
                  </a:cubicBezTo>
                  <a:cubicBezTo>
                    <a:pt x="81" y="46"/>
                    <a:pt x="80" y="44"/>
                    <a:pt x="79" y="43"/>
                  </a:cubicBezTo>
                  <a:cubicBezTo>
                    <a:pt x="78" y="42"/>
                    <a:pt x="77" y="41"/>
                    <a:pt x="76" y="40"/>
                  </a:cubicBezTo>
                  <a:cubicBezTo>
                    <a:pt x="74" y="40"/>
                    <a:pt x="73" y="39"/>
                    <a:pt x="71" y="39"/>
                  </a:cubicBezTo>
                  <a:cubicBezTo>
                    <a:pt x="69" y="39"/>
                    <a:pt x="67" y="39"/>
                    <a:pt x="66" y="39"/>
                  </a:cubicBezTo>
                  <a:cubicBezTo>
                    <a:pt x="54" y="39"/>
                    <a:pt x="54" y="39"/>
                    <a:pt x="54" y="39"/>
                  </a:cubicBezTo>
                  <a:cubicBezTo>
                    <a:pt x="54" y="57"/>
                    <a:pt x="54" y="57"/>
                    <a:pt x="54" y="57"/>
                  </a:cubicBezTo>
                  <a:lnTo>
                    <a:pt x="67"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a:p>
          </p:txBody>
        </p:sp>
      </p:grpSp>
    </p:spTree>
    <p:extLst>
      <p:ext uri="{BB962C8B-B14F-4D97-AF65-F5344CB8AC3E}">
        <p14:creationId xmlns:p14="http://schemas.microsoft.com/office/powerpoint/2010/main" val="957757500"/>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Lst>
  <p:txStyles>
    <p:titleStyle>
      <a:lvl1pPr algn="l" defTabSz="514350" rtl="0" eaLnBrk="1" latinLnBrk="0" hangingPunct="1">
        <a:lnSpc>
          <a:spcPct val="90000"/>
        </a:lnSpc>
        <a:spcBef>
          <a:spcPct val="0"/>
        </a:spcBef>
        <a:buNone/>
        <a:defRPr sz="1575" b="1" kern="1200" spc="0">
          <a:solidFill>
            <a:schemeClr val="accent1"/>
          </a:solidFill>
          <a:latin typeface="Arial" panose="020B0604020202020204" pitchFamily="34" charset="0"/>
          <a:ea typeface="+mj-ea"/>
          <a:cs typeface="Arial" panose="020B0604020202020204" pitchFamily="34" charset="0"/>
        </a:defRPr>
      </a:lvl1pPr>
    </p:titleStyle>
    <p:bodyStyle>
      <a:lvl1pPr marL="121500" indent="-121500" algn="l" defTabSz="514350" rtl="0" eaLnBrk="1" latinLnBrk="0" hangingPunct="1">
        <a:lnSpc>
          <a:spcPct val="90000"/>
        </a:lnSpc>
        <a:spcBef>
          <a:spcPts val="563"/>
        </a:spcBef>
        <a:buClr>
          <a:srgbClr val="00A0D7"/>
        </a:buClr>
        <a:buSzPct val="120000"/>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1pPr>
      <a:lvl2pPr marL="385763" marR="0" indent="-128588" algn="l" defTabSz="514350" rtl="0" eaLnBrk="1" fontAlgn="auto" latinLnBrk="0" hangingPunct="1">
        <a:lnSpc>
          <a:spcPct val="90000"/>
        </a:lnSpc>
        <a:spcBef>
          <a:spcPts val="281"/>
        </a:spcBef>
        <a:spcAft>
          <a:spcPts val="0"/>
        </a:spcAft>
        <a:buClr>
          <a:srgbClr val="00A0D7"/>
        </a:buClr>
        <a:buSzPct val="120000"/>
        <a:buFont typeface="System Font Regular"/>
        <a:buChar char="–"/>
        <a:tabLst/>
        <a:defRPr sz="1350" kern="1200">
          <a:solidFill>
            <a:schemeClr val="tx1"/>
          </a:solidFill>
          <a:latin typeface="Arial" panose="020B0604020202020204" pitchFamily="34" charset="0"/>
          <a:ea typeface="+mn-ea"/>
          <a:cs typeface="Arial" panose="020B0604020202020204" pitchFamily="34" charset="0"/>
        </a:defRPr>
      </a:lvl2pPr>
      <a:lvl3pPr marL="642938" marR="0" indent="-128588" algn="l" defTabSz="514350" rtl="0" eaLnBrk="1" fontAlgn="auto" latinLnBrk="0" hangingPunct="1">
        <a:lnSpc>
          <a:spcPct val="90000"/>
        </a:lnSpc>
        <a:spcBef>
          <a:spcPts val="281"/>
        </a:spcBef>
        <a:spcAft>
          <a:spcPts val="0"/>
        </a:spcAft>
        <a:buClr>
          <a:srgbClr val="00A0D7"/>
        </a:buClr>
        <a:buSzPct val="120000"/>
        <a:buFont typeface="System Font Regular"/>
        <a:buChar char="–"/>
        <a:tabLst/>
        <a:defRPr sz="1125" kern="1200">
          <a:solidFill>
            <a:schemeClr val="tx1"/>
          </a:solidFill>
          <a:latin typeface="Arial" panose="020B0604020202020204" pitchFamily="34" charset="0"/>
          <a:ea typeface="+mn-ea"/>
          <a:cs typeface="Arial" panose="020B0604020202020204" pitchFamily="34" charset="0"/>
        </a:defRPr>
      </a:lvl3pPr>
      <a:lvl4pPr marL="900113" marR="0" indent="-128588" algn="l" defTabSz="514350" rtl="0" eaLnBrk="1" fontAlgn="auto" latinLnBrk="0" hangingPunct="1">
        <a:lnSpc>
          <a:spcPct val="90000"/>
        </a:lnSpc>
        <a:spcBef>
          <a:spcPts val="281"/>
        </a:spcBef>
        <a:spcAft>
          <a:spcPts val="0"/>
        </a:spcAft>
        <a:buClr>
          <a:srgbClr val="00A0D7"/>
        </a:buClr>
        <a:buSzPct val="120000"/>
        <a:buFont typeface="System Font Regular"/>
        <a:buChar char="–"/>
        <a:tabLst/>
        <a:defRPr sz="1013" kern="1200">
          <a:solidFill>
            <a:schemeClr val="tx1"/>
          </a:solidFill>
          <a:latin typeface="Arial" panose="020B0604020202020204" pitchFamily="34" charset="0"/>
          <a:ea typeface="+mn-ea"/>
          <a:cs typeface="Arial" panose="020B0604020202020204" pitchFamily="34" charset="0"/>
        </a:defRPr>
      </a:lvl4pPr>
      <a:lvl5pPr marL="1157288" marR="0" indent="-128588" algn="l" defTabSz="514350" rtl="0" eaLnBrk="1" fontAlgn="auto" latinLnBrk="0" hangingPunct="1">
        <a:lnSpc>
          <a:spcPct val="90000"/>
        </a:lnSpc>
        <a:spcBef>
          <a:spcPts val="281"/>
        </a:spcBef>
        <a:spcAft>
          <a:spcPts val="0"/>
        </a:spcAft>
        <a:buClr>
          <a:srgbClr val="00A0D7"/>
        </a:buClr>
        <a:buSzPct val="120000"/>
        <a:buFont typeface="System Font Regular"/>
        <a:buChar char="–"/>
        <a:tabLst/>
        <a:defRPr sz="1013" kern="1200">
          <a:solidFill>
            <a:schemeClr val="tx1"/>
          </a:solidFill>
          <a:latin typeface="Arial" panose="020B0604020202020204" pitchFamily="34" charset="0"/>
          <a:ea typeface="+mn-ea"/>
          <a:cs typeface="Arial" panose="020B0604020202020204" pitchFamily="34" charset="0"/>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xml.rels><?xml version="1.0" encoding="UTF-8" standalone="yes"?>
<Relationships xmlns="http://schemas.openxmlformats.org/package/2006/relationships"><Relationship Id="rId8" Type="http://schemas.openxmlformats.org/officeDocument/2006/relationships/tags" Target="../tags/tag18.xml"/><Relationship Id="rId3" Type="http://schemas.openxmlformats.org/officeDocument/2006/relationships/tags" Target="../tags/tag13.xml"/><Relationship Id="rId7" Type="http://schemas.openxmlformats.org/officeDocument/2006/relationships/tags" Target="../tags/tag17.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10" Type="http://schemas.openxmlformats.org/officeDocument/2006/relationships/slideLayout" Target="../slideLayouts/slideLayout58.xml"/><Relationship Id="rId4" Type="http://schemas.openxmlformats.org/officeDocument/2006/relationships/tags" Target="../tags/tag14.xml"/><Relationship Id="rId9" Type="http://schemas.openxmlformats.org/officeDocument/2006/relationships/tags" Target="../tags/tag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58.xml"/><Relationship Id="rId1" Type="http://schemas.openxmlformats.org/officeDocument/2006/relationships/tags" Target="../tags/tag20.x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0.xml"/><Relationship Id="rId1" Type="http://schemas.openxmlformats.org/officeDocument/2006/relationships/tags" Target="../tags/tag21.xml"/><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8.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58.xml"/><Relationship Id="rId1" Type="http://schemas.openxmlformats.org/officeDocument/2006/relationships/tags" Target="../tags/tag22.xml"/><Relationship Id="rId5" Type="http://schemas.openxmlformats.org/officeDocument/2006/relationships/image" Target="../media/image12.png"/><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0390" y="2422315"/>
            <a:ext cx="8458201" cy="2204863"/>
          </a:xfrm>
        </p:spPr>
        <p:txBody>
          <a:bodyPr>
            <a:normAutofit/>
          </a:bodyPr>
          <a:lstStyle/>
          <a:p>
            <a:r>
              <a:rPr lang="en-US" sz="4000" b="1" kern="0">
                <a:effectLst/>
                <a:latin typeface="Segoe UI" panose="020B0502040204020203" pitchFamily="34" charset="0"/>
                <a:ea typeface="Times New Roman" panose="02020603050405020304" pitchFamily="18" charset="0"/>
                <a:cs typeface="Times New Roman" panose="02020603050405020304" pitchFamily="18" charset="0"/>
              </a:rPr>
              <a:t>Alpine</a:t>
            </a:r>
            <a:r>
              <a:rPr lang="en-US" sz="4000" kern="0">
                <a:latin typeface="Segoe UI" panose="020B0502040204020203" pitchFamily="34" charset="0"/>
                <a:ea typeface="Times New Roman" panose="02020603050405020304" pitchFamily="18" charset="0"/>
                <a:cs typeface="Times New Roman" panose="02020603050405020304" pitchFamily="18" charset="0"/>
              </a:rPr>
              <a:t> Update</a:t>
            </a:r>
            <a:br>
              <a:rPr lang="en-US" sz="4000" kern="0">
                <a:latin typeface="Segoe UI" panose="020B0502040204020203" pitchFamily="34" charset="0"/>
                <a:ea typeface="Times New Roman" panose="02020603050405020304" pitchFamily="18" charset="0"/>
                <a:cs typeface="Times New Roman" panose="02020603050405020304" pitchFamily="18" charset="0"/>
              </a:rPr>
            </a:br>
            <a:r>
              <a:rPr lang="en-US" sz="2700" i="1" kern="0">
                <a:latin typeface="Segoe UI" panose="020B0502040204020203" pitchFamily="34" charset="0"/>
                <a:ea typeface="Times New Roman" panose="02020603050405020304" pitchFamily="18" charset="0"/>
                <a:cs typeface="Times New Roman" panose="02020603050405020304" pitchFamily="18" charset="0"/>
              </a:rPr>
              <a:t>Interim Review</a:t>
            </a:r>
            <a:br>
              <a:rPr lang="en-US" sz="2700" kern="0">
                <a:latin typeface="Segoe UI" panose="020B0502040204020203" pitchFamily="34" charset="0"/>
                <a:ea typeface="Times New Roman" panose="02020603050405020304" pitchFamily="18" charset="0"/>
                <a:cs typeface="Times New Roman" panose="02020603050405020304" pitchFamily="18" charset="0"/>
              </a:rPr>
            </a:br>
            <a:r>
              <a:rPr lang="en-US" sz="2700" kern="0">
                <a:latin typeface="Segoe UI" panose="020B0502040204020203" pitchFamily="34" charset="0"/>
                <a:ea typeface="Times New Roman" panose="02020603050405020304" pitchFamily="18" charset="0"/>
                <a:cs typeface="Times New Roman" panose="02020603050405020304" pitchFamily="18" charset="0"/>
              </a:rPr>
              <a:t>JPSC</a:t>
            </a:r>
            <a:br>
              <a:rPr lang="en-US" sz="2700" kern="0">
                <a:latin typeface="Segoe UI" panose="020B0502040204020203" pitchFamily="34" charset="0"/>
                <a:ea typeface="Times New Roman" panose="02020603050405020304" pitchFamily="18" charset="0"/>
                <a:cs typeface="Times New Roman" panose="02020603050405020304" pitchFamily="18" charset="0"/>
              </a:rPr>
            </a:br>
            <a:r>
              <a:rPr lang="en-US" sz="2700" kern="0">
                <a:latin typeface="Segoe UI" panose="020B0502040204020203" pitchFamily="34" charset="0"/>
                <a:ea typeface="Times New Roman" panose="02020603050405020304" pitchFamily="18" charset="0"/>
                <a:cs typeface="Times New Roman" panose="02020603050405020304" pitchFamily="18" charset="0"/>
              </a:rPr>
              <a:t>Sri Rama Murthy Kotta</a:t>
            </a:r>
            <a:br>
              <a:rPr lang="en-US" sz="2700" kern="0">
                <a:latin typeface="Segoe UI" panose="020B0502040204020203" pitchFamily="34" charset="0"/>
                <a:ea typeface="Times New Roman" panose="02020603050405020304" pitchFamily="18" charset="0"/>
                <a:cs typeface="Times New Roman" panose="02020603050405020304" pitchFamily="18" charset="0"/>
              </a:rPr>
            </a:br>
            <a:r>
              <a:rPr lang="en-US" sz="2700" kern="0">
                <a:latin typeface="Segoe UI" panose="020B0502040204020203" pitchFamily="34" charset="0"/>
                <a:ea typeface="Times New Roman" panose="02020603050405020304" pitchFamily="18" charset="0"/>
                <a:cs typeface="Times New Roman" panose="02020603050405020304" pitchFamily="18" charset="0"/>
              </a:rPr>
              <a:t>Hammad Ahmed</a:t>
            </a:r>
            <a:endParaRPr lang="en-US" sz="3200"/>
          </a:p>
        </p:txBody>
      </p:sp>
      <p:sp>
        <p:nvSpPr>
          <p:cNvPr id="3" name="Subtitle 2"/>
          <p:cNvSpPr>
            <a:spLocks noGrp="1"/>
          </p:cNvSpPr>
          <p:nvPr>
            <p:ph type="subTitle" idx="1"/>
          </p:nvPr>
        </p:nvSpPr>
        <p:spPr>
          <a:xfrm>
            <a:off x="685799" y="4435684"/>
            <a:ext cx="7772400" cy="1853143"/>
          </a:xfrm>
        </p:spPr>
        <p:txBody>
          <a:bodyPr vert="horz" lIns="91440" tIns="45720" rIns="91440" bIns="45720" rtlCol="0" anchor="t">
            <a:normAutofit/>
          </a:bodyPr>
          <a:lstStyle/>
          <a:p>
            <a:endParaRPr lang="en-US" sz="1600" b="1" i="1">
              <a:solidFill>
                <a:schemeClr val="bg1">
                  <a:lumMod val="75000"/>
                </a:schemeClr>
              </a:solidFill>
            </a:endParaRPr>
          </a:p>
          <a:p>
            <a:r>
              <a:rPr lang="en-US" sz="1600" b="1">
                <a:solidFill>
                  <a:schemeClr val="bg1">
                    <a:lumMod val="75000"/>
                  </a:schemeClr>
                </a:solidFill>
              </a:rPr>
              <a:t>August 12, 2024</a:t>
            </a:r>
          </a:p>
        </p:txBody>
      </p:sp>
    </p:spTree>
    <p:extLst>
      <p:ext uri="{BB962C8B-B14F-4D97-AF65-F5344CB8AC3E}">
        <p14:creationId xmlns:p14="http://schemas.microsoft.com/office/powerpoint/2010/main" val="935936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bwMode="gray">
          <a:xfrm rot="18922209">
            <a:off x="125228" y="242887"/>
            <a:ext cx="573941" cy="349250"/>
          </a:xfrm>
          <a:prstGeom prst="rect">
            <a:avLst/>
          </a:prstGeom>
        </p:spPr>
        <p:txBody>
          <a:bodyPr vert="horz" wrap="squar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FFFFFF"/>
                </a:solidFill>
                <a:effectLst/>
                <a:uLnTx/>
                <a:uFillTx/>
              </a:rPr>
              <a:t>NEW</a:t>
            </a:r>
          </a:p>
        </p:txBody>
      </p:sp>
      <p:sp>
        <p:nvSpPr>
          <p:cNvPr id="7" name="Rectangle 2"/>
          <p:cNvSpPr txBox="1">
            <a:spLocks noChangeArrowheads="1"/>
          </p:cNvSpPr>
          <p:nvPr/>
        </p:nvSpPr>
        <p:spPr>
          <a:xfrm>
            <a:off x="412198" y="107692"/>
            <a:ext cx="8802824" cy="63981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800" b="1" kern="1200" spc="300" baseline="0">
                <a:solidFill>
                  <a:srgbClr val="531963"/>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600" b="1" i="0" u="none" strike="noStrike" kern="1200" cap="none" spc="300" normalizeH="0" baseline="0" noProof="0">
                <a:ln>
                  <a:noFill/>
                </a:ln>
                <a:solidFill>
                  <a:schemeClr val="accent1"/>
                </a:solidFill>
                <a:effectLst/>
                <a:uLnTx/>
                <a:uFillTx/>
                <a:latin typeface="+mj-lt"/>
                <a:ea typeface="+mj-ea"/>
                <a:cs typeface="+mj-cs"/>
              </a:rPr>
              <a:t>Decommission of Old CDA App &amp; Contour Cloud – No Change</a:t>
            </a:r>
          </a:p>
        </p:txBody>
      </p:sp>
      <p:graphicFrame>
        <p:nvGraphicFramePr>
          <p:cNvPr id="11" name="Table 10"/>
          <p:cNvGraphicFramePr>
            <a:graphicFrameLocks noGrp="1"/>
          </p:cNvGraphicFramePr>
          <p:nvPr>
            <p:extLst>
              <p:ext uri="{D42A27DB-BD31-4B8C-83A1-F6EECF244321}">
                <p14:modId xmlns:p14="http://schemas.microsoft.com/office/powerpoint/2010/main" val="646569785"/>
              </p:ext>
            </p:extLst>
          </p:nvPr>
        </p:nvGraphicFramePr>
        <p:xfrm>
          <a:off x="888572" y="1318375"/>
          <a:ext cx="6945374" cy="1567798"/>
        </p:xfrm>
        <a:graphic>
          <a:graphicData uri="http://schemas.openxmlformats.org/drawingml/2006/table">
            <a:tbl>
              <a:tblPr firstRow="1" bandRow="1"/>
              <a:tblGrid>
                <a:gridCol w="4618311">
                  <a:extLst>
                    <a:ext uri="{9D8B030D-6E8A-4147-A177-3AD203B41FA5}">
                      <a16:colId xmlns:a16="http://schemas.microsoft.com/office/drawing/2014/main" val="20000"/>
                    </a:ext>
                  </a:extLst>
                </a:gridCol>
                <a:gridCol w="2327063">
                  <a:extLst>
                    <a:ext uri="{9D8B030D-6E8A-4147-A177-3AD203B41FA5}">
                      <a16:colId xmlns:a16="http://schemas.microsoft.com/office/drawing/2014/main" val="20002"/>
                    </a:ext>
                  </a:extLst>
                </a:gridCol>
              </a:tblGrid>
              <a:tr h="291196">
                <a:tc>
                  <a:txBody>
                    <a:bodyPr/>
                    <a:lstStyle>
                      <a:lvl1pPr marL="0" algn="l" defTabSz="914400" rtl="0" eaLnBrk="1" latinLnBrk="0" hangingPunct="1">
                        <a:defRPr sz="1800" b="1" kern="1200">
                          <a:solidFill>
                            <a:schemeClr val="lt1"/>
                          </a:solidFill>
                          <a:latin typeface="Trebuchet MS"/>
                        </a:defRPr>
                      </a:lvl1pPr>
                      <a:lvl2pPr marL="457200" algn="l" defTabSz="914400" rtl="0" eaLnBrk="1" latinLnBrk="0" hangingPunct="1">
                        <a:defRPr sz="1800" b="1" kern="1200">
                          <a:solidFill>
                            <a:schemeClr val="lt1"/>
                          </a:solidFill>
                          <a:latin typeface="Trebuchet MS"/>
                        </a:defRPr>
                      </a:lvl2pPr>
                      <a:lvl3pPr marL="914400" algn="l" defTabSz="914400" rtl="0" eaLnBrk="1" latinLnBrk="0" hangingPunct="1">
                        <a:defRPr sz="1800" b="1" kern="1200">
                          <a:solidFill>
                            <a:schemeClr val="lt1"/>
                          </a:solidFill>
                          <a:latin typeface="Trebuchet MS"/>
                        </a:defRPr>
                      </a:lvl3pPr>
                      <a:lvl4pPr marL="1371600" algn="l" defTabSz="914400" rtl="0" eaLnBrk="1" latinLnBrk="0" hangingPunct="1">
                        <a:defRPr sz="1800" b="1" kern="1200">
                          <a:solidFill>
                            <a:schemeClr val="lt1"/>
                          </a:solidFill>
                          <a:latin typeface="Trebuchet MS"/>
                        </a:defRPr>
                      </a:lvl4pPr>
                      <a:lvl5pPr marL="1828800" algn="l" defTabSz="914400" rtl="0" eaLnBrk="1" latinLnBrk="0" hangingPunct="1">
                        <a:defRPr sz="1800" b="1" kern="1200">
                          <a:solidFill>
                            <a:schemeClr val="lt1"/>
                          </a:solidFill>
                          <a:latin typeface="Trebuchet MS"/>
                        </a:defRPr>
                      </a:lvl5pPr>
                      <a:lvl6pPr marL="2286000" algn="l" defTabSz="914400" rtl="0" eaLnBrk="1" latinLnBrk="0" hangingPunct="1">
                        <a:defRPr sz="1800" b="1" kern="1200">
                          <a:solidFill>
                            <a:schemeClr val="lt1"/>
                          </a:solidFill>
                          <a:latin typeface="Trebuchet MS"/>
                        </a:defRPr>
                      </a:lvl6pPr>
                      <a:lvl7pPr marL="2743200" algn="l" defTabSz="914400" rtl="0" eaLnBrk="1" latinLnBrk="0" hangingPunct="1">
                        <a:defRPr sz="1800" b="1" kern="1200">
                          <a:solidFill>
                            <a:schemeClr val="lt1"/>
                          </a:solidFill>
                          <a:latin typeface="Trebuchet MS"/>
                        </a:defRPr>
                      </a:lvl7pPr>
                      <a:lvl8pPr marL="3200400" algn="l" defTabSz="914400" rtl="0" eaLnBrk="1" latinLnBrk="0" hangingPunct="1">
                        <a:defRPr sz="1800" b="1" kern="1200">
                          <a:solidFill>
                            <a:schemeClr val="lt1"/>
                          </a:solidFill>
                          <a:latin typeface="Trebuchet MS"/>
                        </a:defRPr>
                      </a:lvl8pPr>
                      <a:lvl9pPr marL="3657600" algn="l" defTabSz="914400" rtl="0" eaLnBrk="1" latinLnBrk="0" hangingPunct="1">
                        <a:defRPr sz="1800" b="1" kern="1200">
                          <a:solidFill>
                            <a:schemeClr val="lt1"/>
                          </a:solidFill>
                          <a:latin typeface="Trebuchet MS"/>
                        </a:defRPr>
                      </a:lvl9pPr>
                    </a:lstStyle>
                    <a:p>
                      <a:pPr algn="ctr"/>
                      <a:r>
                        <a:rPr lang="en-US" sz="1600">
                          <a:solidFill>
                            <a:schemeClr val="bg1"/>
                          </a:solidFill>
                        </a:rPr>
                        <a:t>Milestone</a:t>
                      </a:r>
                    </a:p>
                  </a:txBody>
                  <a:tcPr>
                    <a:lnL w="12700" cmpd="sng">
                      <a:solidFill>
                        <a:srgbClr val="8CC6E4"/>
                      </a:solidFill>
                    </a:lnL>
                    <a:lnR w="12700" cmpd="sng">
                      <a:solidFill>
                        <a:srgbClr val="8CC6E4"/>
                      </a:solidFill>
                    </a:lnR>
                    <a:lnT w="12700" cmpd="sng">
                      <a:solidFill>
                        <a:srgbClr val="8CC6E4"/>
                      </a:solidFill>
                    </a:lnT>
                    <a:lnB w="38100" cmpd="sng">
                      <a:solidFill>
                        <a:srgbClr val="8CC6E4"/>
                      </a:solidFill>
                    </a:lnB>
                    <a:lnTlToBr w="12700" cmpd="sng">
                      <a:noFill/>
                      <a:prstDash val="solid"/>
                    </a:lnTlToBr>
                    <a:lnBlToTr w="12700" cmpd="sng">
                      <a:noFill/>
                      <a:prstDash val="solid"/>
                    </a:lnBlToTr>
                    <a:solidFill>
                      <a:srgbClr val="0070C0"/>
                    </a:solidFill>
                  </a:tcPr>
                </a:tc>
                <a:tc>
                  <a:txBody>
                    <a:bodyPr/>
                    <a:lstStyle>
                      <a:lvl1pPr marL="0" algn="l" defTabSz="914400" rtl="0" eaLnBrk="1" latinLnBrk="0" hangingPunct="1">
                        <a:defRPr sz="1800" b="1" kern="1200">
                          <a:solidFill>
                            <a:schemeClr val="lt1"/>
                          </a:solidFill>
                          <a:latin typeface="Trebuchet MS"/>
                        </a:defRPr>
                      </a:lvl1pPr>
                      <a:lvl2pPr marL="457200" algn="l" defTabSz="914400" rtl="0" eaLnBrk="1" latinLnBrk="0" hangingPunct="1">
                        <a:defRPr sz="1800" b="1" kern="1200">
                          <a:solidFill>
                            <a:schemeClr val="lt1"/>
                          </a:solidFill>
                          <a:latin typeface="Trebuchet MS"/>
                        </a:defRPr>
                      </a:lvl2pPr>
                      <a:lvl3pPr marL="914400" algn="l" defTabSz="914400" rtl="0" eaLnBrk="1" latinLnBrk="0" hangingPunct="1">
                        <a:defRPr sz="1800" b="1" kern="1200">
                          <a:solidFill>
                            <a:schemeClr val="lt1"/>
                          </a:solidFill>
                          <a:latin typeface="Trebuchet MS"/>
                        </a:defRPr>
                      </a:lvl3pPr>
                      <a:lvl4pPr marL="1371600" algn="l" defTabSz="914400" rtl="0" eaLnBrk="1" latinLnBrk="0" hangingPunct="1">
                        <a:defRPr sz="1800" b="1" kern="1200">
                          <a:solidFill>
                            <a:schemeClr val="lt1"/>
                          </a:solidFill>
                          <a:latin typeface="Trebuchet MS"/>
                        </a:defRPr>
                      </a:lvl4pPr>
                      <a:lvl5pPr marL="1828800" algn="l" defTabSz="914400" rtl="0" eaLnBrk="1" latinLnBrk="0" hangingPunct="1">
                        <a:defRPr sz="1800" b="1" kern="1200">
                          <a:solidFill>
                            <a:schemeClr val="lt1"/>
                          </a:solidFill>
                          <a:latin typeface="Trebuchet MS"/>
                        </a:defRPr>
                      </a:lvl5pPr>
                      <a:lvl6pPr marL="2286000" algn="l" defTabSz="914400" rtl="0" eaLnBrk="1" latinLnBrk="0" hangingPunct="1">
                        <a:defRPr sz="1800" b="1" kern="1200">
                          <a:solidFill>
                            <a:schemeClr val="lt1"/>
                          </a:solidFill>
                          <a:latin typeface="Trebuchet MS"/>
                        </a:defRPr>
                      </a:lvl6pPr>
                      <a:lvl7pPr marL="2743200" algn="l" defTabSz="914400" rtl="0" eaLnBrk="1" latinLnBrk="0" hangingPunct="1">
                        <a:defRPr sz="1800" b="1" kern="1200">
                          <a:solidFill>
                            <a:schemeClr val="lt1"/>
                          </a:solidFill>
                          <a:latin typeface="Trebuchet MS"/>
                        </a:defRPr>
                      </a:lvl7pPr>
                      <a:lvl8pPr marL="3200400" algn="l" defTabSz="914400" rtl="0" eaLnBrk="1" latinLnBrk="0" hangingPunct="1">
                        <a:defRPr sz="1800" b="1" kern="1200">
                          <a:solidFill>
                            <a:schemeClr val="lt1"/>
                          </a:solidFill>
                          <a:latin typeface="Trebuchet MS"/>
                        </a:defRPr>
                      </a:lvl8pPr>
                      <a:lvl9pPr marL="3657600" algn="l" defTabSz="914400" rtl="0" eaLnBrk="1" latinLnBrk="0" hangingPunct="1">
                        <a:defRPr sz="1800" b="1" kern="1200">
                          <a:solidFill>
                            <a:schemeClr val="lt1"/>
                          </a:solidFill>
                          <a:latin typeface="Trebuchet MS"/>
                        </a:defRPr>
                      </a:lvl9pPr>
                    </a:lstStyle>
                    <a:p>
                      <a:pPr algn="ctr"/>
                      <a:r>
                        <a:rPr lang="en-US" sz="1600">
                          <a:solidFill>
                            <a:schemeClr val="bg1"/>
                          </a:solidFill>
                        </a:rPr>
                        <a:t>Due</a:t>
                      </a:r>
                      <a:r>
                        <a:rPr lang="en-US" sz="1600" baseline="0">
                          <a:solidFill>
                            <a:schemeClr val="bg1"/>
                          </a:solidFill>
                        </a:rPr>
                        <a:t> Date</a:t>
                      </a:r>
                      <a:endParaRPr lang="en-US" sz="1600">
                        <a:solidFill>
                          <a:schemeClr val="bg1"/>
                        </a:solidFill>
                      </a:endParaRPr>
                    </a:p>
                  </a:txBody>
                  <a:tcPr>
                    <a:lnL w="12700" cap="flat" cmpd="sng" algn="ctr">
                      <a:solidFill>
                        <a:srgbClr val="8CC6E4"/>
                      </a:solidFill>
                      <a:prstDash val="solid"/>
                      <a:round/>
                      <a:headEnd type="none" w="med" len="med"/>
                      <a:tailEnd type="none" w="med" len="med"/>
                    </a:lnL>
                    <a:lnR w="12700" cmpd="sng">
                      <a:solidFill>
                        <a:srgbClr val="8CC6E4"/>
                      </a:solidFill>
                    </a:lnR>
                    <a:lnT w="12700" cmpd="sng">
                      <a:solidFill>
                        <a:srgbClr val="8CC6E4"/>
                      </a:solidFill>
                    </a:lnT>
                    <a:lnB w="38100" cap="flat" cmpd="sng" algn="ctr">
                      <a:solidFill>
                        <a:srgbClr val="8CC6E4"/>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0"/>
                  </a:ext>
                </a:extLst>
              </a:tr>
              <a:tr h="291196">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pPr marL="457200" marR="0" lvl="3"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a:solidFill>
                            <a:srgbClr val="002060"/>
                          </a:solidFill>
                          <a:latin typeface="Arial" panose="020B0604020202020204" pitchFamily="34" charset="0"/>
                          <a:ea typeface="+mn-ea"/>
                          <a:cs typeface="Arial" panose="020B0604020202020204" pitchFamily="34" charset="0"/>
                        </a:rPr>
                        <a:t>Initial Launch of New CDA App</a:t>
                      </a:r>
                    </a:p>
                  </a:txBody>
                  <a:tcPr marL="91426" marR="91426" marT="45670" marB="45670" anchor="ctr">
                    <a:lnL w="12700" cmpd="sng">
                      <a:solidFill>
                        <a:srgbClr val="8CC6E4"/>
                      </a:solidFill>
                    </a:lnL>
                    <a:lnR w="12700" cap="flat" cmpd="sng" algn="ctr">
                      <a:solidFill>
                        <a:srgbClr val="8CC6E4"/>
                      </a:solidFill>
                      <a:prstDash val="solid"/>
                      <a:round/>
                      <a:headEnd type="none" w="med" len="med"/>
                      <a:tailEnd type="none" w="med" len="med"/>
                    </a:lnR>
                    <a:lnT w="38100" cap="flat" cmpd="sng" algn="ctr">
                      <a:solidFill>
                        <a:srgbClr val="8CC6E4"/>
                      </a:solidFill>
                      <a:prstDash val="solid"/>
                      <a:round/>
                      <a:headEnd type="none" w="med" len="med"/>
                      <a:tailEnd type="none" w="med" len="med"/>
                    </a:lnT>
                    <a:lnB w="12700" cap="flat" cmpd="sng" algn="ctr">
                      <a:solidFill>
                        <a:srgbClr val="8CC6E4"/>
                      </a:solidFill>
                      <a:prstDash val="solid"/>
                      <a:round/>
                      <a:headEnd type="none" w="med" len="med"/>
                      <a:tailEnd type="none" w="med" len="med"/>
                    </a:lnB>
                    <a:lnTlToBr w="12700" cmpd="sng">
                      <a:noFill/>
                      <a:prstDash val="solid"/>
                    </a:lnTlToBr>
                    <a:lnBlToTr w="12700" cmpd="sng">
                      <a:noFill/>
                      <a:prstDash val="solid"/>
                    </a:lnBlToTr>
                    <a:solidFill>
                      <a:srgbClr val="B8E6EA">
                        <a:tint val="40000"/>
                      </a:srgbClr>
                    </a:solidFill>
                  </a:tcPr>
                </a:tc>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pPr marL="0" marR="0" lvl="2"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baseline="0">
                          <a:solidFill>
                            <a:srgbClr val="002060"/>
                          </a:solidFill>
                          <a:latin typeface="Arial" panose="020B0604020202020204" pitchFamily="34" charset="0"/>
                          <a:ea typeface="+mn-ea"/>
                          <a:cs typeface="Arial" panose="020B0604020202020204" pitchFamily="34" charset="0"/>
                        </a:rPr>
                        <a:t>June 2026</a:t>
                      </a:r>
                      <a:endParaRPr lang="en-US" sz="1200" b="1" kern="1200">
                        <a:solidFill>
                          <a:srgbClr val="002060"/>
                        </a:solidFill>
                        <a:latin typeface="Arial" panose="020B0604020202020204" pitchFamily="34" charset="0"/>
                        <a:ea typeface="+mn-ea"/>
                        <a:cs typeface="Arial" panose="020B0604020202020204" pitchFamily="34" charset="0"/>
                      </a:endParaRPr>
                    </a:p>
                  </a:txBody>
                  <a:tcPr marL="91426" marR="91426" marT="45670" marB="45670" anchor="ctr">
                    <a:lnL w="12700" cap="flat" cmpd="sng" algn="ctr">
                      <a:solidFill>
                        <a:srgbClr val="8CC6E4"/>
                      </a:solidFill>
                      <a:prstDash val="solid"/>
                      <a:round/>
                      <a:headEnd type="none" w="med" len="med"/>
                      <a:tailEnd type="none" w="med" len="med"/>
                    </a:lnL>
                    <a:lnR w="12700" cmpd="sng">
                      <a:solidFill>
                        <a:srgbClr val="8CC6E4"/>
                      </a:solidFill>
                    </a:lnR>
                    <a:lnT w="38100" cap="flat" cmpd="sng" algn="ctr">
                      <a:solidFill>
                        <a:srgbClr val="8CC6E4"/>
                      </a:solidFill>
                      <a:prstDash val="solid"/>
                      <a:round/>
                      <a:headEnd type="none" w="med" len="med"/>
                      <a:tailEnd type="none" w="med" len="med"/>
                    </a:lnT>
                    <a:lnB w="12700" cap="flat" cmpd="sng" algn="ctr">
                      <a:solidFill>
                        <a:srgbClr val="8CC6E4"/>
                      </a:solidFill>
                      <a:prstDash val="solid"/>
                      <a:round/>
                      <a:headEnd type="none" w="med" len="med"/>
                      <a:tailEnd type="none" w="med" len="med"/>
                    </a:lnB>
                    <a:lnTlToBr w="12700" cmpd="sng">
                      <a:noFill/>
                      <a:prstDash val="solid"/>
                    </a:lnTlToBr>
                    <a:lnBlToTr w="12700" cmpd="sng">
                      <a:noFill/>
                      <a:prstDash val="solid"/>
                    </a:lnBlToTr>
                    <a:solidFill>
                      <a:srgbClr val="B8E6EA">
                        <a:tint val="40000"/>
                      </a:srgbClr>
                    </a:solidFill>
                  </a:tcPr>
                </a:tc>
                <a:extLst>
                  <a:ext uri="{0D108BD9-81ED-4DB2-BD59-A6C34878D82A}">
                    <a16:rowId xmlns:a16="http://schemas.microsoft.com/office/drawing/2014/main" val="10002"/>
                  </a:ext>
                </a:extLst>
              </a:tr>
              <a:tr h="358930">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pPr marL="457200" marR="0" lvl="3"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a:solidFill>
                            <a:srgbClr val="002060"/>
                          </a:solidFill>
                          <a:latin typeface="Arial" panose="020B0604020202020204" pitchFamily="34" charset="0"/>
                          <a:ea typeface="+mn-ea"/>
                          <a:cs typeface="Arial" panose="020B0604020202020204" pitchFamily="34" charset="0"/>
                        </a:rPr>
                        <a:t>Old CDA App &amp; Cloud Decommission in SG</a:t>
                      </a:r>
                    </a:p>
                  </a:txBody>
                  <a:tcPr marL="91426" marR="91426" marT="45670" marB="45670" anchor="ctr">
                    <a:lnL w="12700" cmpd="sng">
                      <a:solidFill>
                        <a:srgbClr val="8CC6E4"/>
                      </a:solidFill>
                    </a:lnL>
                    <a:lnR w="12700" cap="flat" cmpd="sng" algn="ctr">
                      <a:solidFill>
                        <a:srgbClr val="8CC6E4"/>
                      </a:solidFill>
                      <a:prstDash val="solid"/>
                      <a:round/>
                      <a:headEnd type="none" w="med" len="med"/>
                      <a:tailEnd type="none" w="med" len="med"/>
                    </a:lnR>
                    <a:lnT w="12700" cap="flat" cmpd="sng" algn="ctr">
                      <a:solidFill>
                        <a:srgbClr val="8CC6E4"/>
                      </a:solidFill>
                      <a:prstDash val="solid"/>
                      <a:round/>
                      <a:headEnd type="none" w="med" len="med"/>
                      <a:tailEnd type="none" w="med" len="med"/>
                    </a:lnT>
                    <a:lnB w="12700" cap="flat" cmpd="sng" algn="ctr">
                      <a:solidFill>
                        <a:srgbClr val="8CC6E4"/>
                      </a:solidFill>
                      <a:prstDash val="solid"/>
                      <a:round/>
                      <a:headEnd type="none" w="med" len="med"/>
                      <a:tailEnd type="none" w="med" len="med"/>
                    </a:lnB>
                    <a:lnTlToBr w="12700" cmpd="sng">
                      <a:noFill/>
                      <a:prstDash val="solid"/>
                    </a:lnTlToBr>
                    <a:lnBlToTr w="12700" cmpd="sng">
                      <a:noFill/>
                      <a:prstDash val="solid"/>
                    </a:lnBlToTr>
                    <a:solidFill>
                      <a:srgbClr val="B8E6EA">
                        <a:tint val="20000"/>
                      </a:srgbClr>
                    </a:solidFill>
                  </a:tcPr>
                </a:tc>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pPr marL="0" marR="0" lvl="2"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a:solidFill>
                            <a:srgbClr val="002060"/>
                          </a:solidFill>
                          <a:latin typeface="Arial" panose="020B0604020202020204" pitchFamily="34" charset="0"/>
                          <a:ea typeface="+mn-ea"/>
                          <a:cs typeface="Arial" panose="020B0604020202020204" pitchFamily="34" charset="0"/>
                        </a:rPr>
                        <a:t>July 2026</a:t>
                      </a:r>
                    </a:p>
                  </a:txBody>
                  <a:tcPr marL="91426" marR="91426" marT="45670" marB="45670" anchor="ctr">
                    <a:lnL w="12700" cap="flat" cmpd="sng" algn="ctr">
                      <a:solidFill>
                        <a:srgbClr val="8CC6E4"/>
                      </a:solidFill>
                      <a:prstDash val="solid"/>
                      <a:round/>
                      <a:headEnd type="none" w="med" len="med"/>
                      <a:tailEnd type="none" w="med" len="med"/>
                    </a:lnL>
                    <a:lnR w="12700" cmpd="sng">
                      <a:solidFill>
                        <a:srgbClr val="8CC6E4"/>
                      </a:solidFill>
                    </a:lnR>
                    <a:lnT w="12700" cap="flat" cmpd="sng" algn="ctr">
                      <a:solidFill>
                        <a:srgbClr val="8CC6E4"/>
                      </a:solidFill>
                      <a:prstDash val="solid"/>
                      <a:round/>
                      <a:headEnd type="none" w="med" len="med"/>
                      <a:tailEnd type="none" w="med" len="med"/>
                    </a:lnT>
                    <a:lnB w="12700" cap="flat" cmpd="sng" algn="ctr">
                      <a:solidFill>
                        <a:srgbClr val="8CC6E4"/>
                      </a:solidFill>
                      <a:prstDash val="solid"/>
                      <a:round/>
                      <a:headEnd type="none" w="med" len="med"/>
                      <a:tailEnd type="none" w="med" len="med"/>
                    </a:lnB>
                    <a:lnTlToBr w="12700" cmpd="sng">
                      <a:noFill/>
                      <a:prstDash val="solid"/>
                    </a:lnTlToBr>
                    <a:lnBlToTr w="12700" cmpd="sng">
                      <a:noFill/>
                      <a:prstDash val="solid"/>
                    </a:lnBlToTr>
                    <a:solidFill>
                      <a:srgbClr val="B8E6EA">
                        <a:tint val="20000"/>
                      </a:srgbClr>
                    </a:solidFill>
                  </a:tcPr>
                </a:tc>
                <a:extLst>
                  <a:ext uri="{0D108BD9-81ED-4DB2-BD59-A6C34878D82A}">
                    <a16:rowId xmlns:a16="http://schemas.microsoft.com/office/drawing/2014/main" val="109739722"/>
                  </a:ext>
                </a:extLst>
              </a:tr>
              <a:tr h="291196">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pPr marL="457200" marR="0" lvl="3"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a:solidFill>
                            <a:srgbClr val="002060"/>
                          </a:solidFill>
                          <a:latin typeface="Arial" panose="020B0604020202020204" pitchFamily="34" charset="0"/>
                          <a:ea typeface="+mn-ea"/>
                          <a:cs typeface="Arial" panose="020B0604020202020204" pitchFamily="34" charset="0"/>
                        </a:rPr>
                        <a:t>Old CDA App &amp; Cloud Decommission in EU</a:t>
                      </a:r>
                    </a:p>
                  </a:txBody>
                  <a:tcPr marL="91426" marR="91426" marT="45670" marB="45670" anchor="ctr">
                    <a:lnL w="12700" cmpd="sng">
                      <a:solidFill>
                        <a:srgbClr val="8CC6E4"/>
                      </a:solidFill>
                    </a:lnL>
                    <a:lnR w="12700" cap="flat" cmpd="sng" algn="ctr">
                      <a:solidFill>
                        <a:srgbClr val="8CC6E4"/>
                      </a:solidFill>
                      <a:prstDash val="solid"/>
                      <a:round/>
                      <a:headEnd type="none" w="med" len="med"/>
                      <a:tailEnd type="none" w="med" len="med"/>
                    </a:lnR>
                    <a:lnT w="12700" cap="flat" cmpd="sng" algn="ctr">
                      <a:solidFill>
                        <a:srgbClr val="8CC6E4"/>
                      </a:solidFill>
                      <a:prstDash val="solid"/>
                      <a:round/>
                      <a:headEnd type="none" w="med" len="med"/>
                      <a:tailEnd type="none" w="med" len="med"/>
                    </a:lnT>
                    <a:lnB w="12700" cap="flat" cmpd="sng" algn="ctr">
                      <a:solidFill>
                        <a:srgbClr val="8CC6E4"/>
                      </a:solidFill>
                      <a:prstDash val="solid"/>
                      <a:round/>
                      <a:headEnd type="none" w="med" len="med"/>
                      <a:tailEnd type="none" w="med" len="med"/>
                    </a:lnB>
                    <a:lnTlToBr w="12700" cmpd="sng">
                      <a:noFill/>
                      <a:prstDash val="solid"/>
                    </a:lnTlToBr>
                    <a:lnBlToTr w="12700" cmpd="sng">
                      <a:noFill/>
                      <a:prstDash val="solid"/>
                    </a:lnBlToTr>
                    <a:solidFill>
                      <a:srgbClr val="B8E6EA">
                        <a:tint val="20000"/>
                      </a:srgbClr>
                    </a:solidFill>
                  </a:tcPr>
                </a:tc>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pPr marL="0" marR="0" lvl="2"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a:solidFill>
                            <a:srgbClr val="002060"/>
                          </a:solidFill>
                          <a:latin typeface="Arial" panose="020B0604020202020204" pitchFamily="34" charset="0"/>
                          <a:ea typeface="+mn-ea"/>
                          <a:cs typeface="Arial" panose="020B0604020202020204" pitchFamily="34" charset="0"/>
                        </a:rPr>
                        <a:t>July 2026</a:t>
                      </a:r>
                    </a:p>
                  </a:txBody>
                  <a:tcPr marL="91426" marR="91426" marT="45670" marB="45670" anchor="ctr">
                    <a:lnL w="12700" cap="flat" cmpd="sng" algn="ctr">
                      <a:solidFill>
                        <a:srgbClr val="8CC6E4"/>
                      </a:solidFill>
                      <a:prstDash val="solid"/>
                      <a:round/>
                      <a:headEnd type="none" w="med" len="med"/>
                      <a:tailEnd type="none" w="med" len="med"/>
                    </a:lnL>
                    <a:lnR w="12700" cmpd="sng">
                      <a:solidFill>
                        <a:srgbClr val="8CC6E4"/>
                      </a:solidFill>
                    </a:lnR>
                    <a:lnT w="12700" cap="flat" cmpd="sng" algn="ctr">
                      <a:solidFill>
                        <a:srgbClr val="8CC6E4"/>
                      </a:solidFill>
                      <a:prstDash val="solid"/>
                      <a:round/>
                      <a:headEnd type="none" w="med" len="med"/>
                      <a:tailEnd type="none" w="med" len="med"/>
                    </a:lnT>
                    <a:lnB w="12700" cap="flat" cmpd="sng" algn="ctr">
                      <a:solidFill>
                        <a:srgbClr val="8CC6E4"/>
                      </a:solidFill>
                      <a:prstDash val="solid"/>
                      <a:round/>
                      <a:headEnd type="none" w="med" len="med"/>
                      <a:tailEnd type="none" w="med" len="med"/>
                    </a:lnB>
                    <a:lnTlToBr w="12700" cmpd="sng">
                      <a:noFill/>
                      <a:prstDash val="solid"/>
                    </a:lnTlToBr>
                    <a:lnBlToTr w="12700" cmpd="sng">
                      <a:noFill/>
                      <a:prstDash val="solid"/>
                    </a:lnBlToTr>
                    <a:solidFill>
                      <a:srgbClr val="B8E6EA">
                        <a:tint val="20000"/>
                      </a:srgbClr>
                    </a:solidFill>
                  </a:tcPr>
                </a:tc>
                <a:extLst>
                  <a:ext uri="{0D108BD9-81ED-4DB2-BD59-A6C34878D82A}">
                    <a16:rowId xmlns:a16="http://schemas.microsoft.com/office/drawing/2014/main" val="10004"/>
                  </a:ext>
                </a:extLst>
              </a:tr>
              <a:tr h="291196">
                <a:tc>
                  <a:txBody>
                    <a:bodyPr/>
                    <a:lstStyle/>
                    <a:p>
                      <a:pPr marL="457200" marR="0" lvl="3"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a:solidFill>
                            <a:srgbClr val="002060"/>
                          </a:solidFill>
                          <a:latin typeface="Arial" panose="020B0604020202020204" pitchFamily="34" charset="0"/>
                          <a:ea typeface="+mn-ea"/>
                          <a:cs typeface="Arial" panose="020B0604020202020204" pitchFamily="34" charset="0"/>
                        </a:rPr>
                        <a:t>Old CDA App &amp; Cloud Decommission in US</a:t>
                      </a:r>
                    </a:p>
                  </a:txBody>
                  <a:tcPr marL="91426" marR="91426" marT="45670" marB="45670" anchor="ctr">
                    <a:lnL w="12700" cmpd="sng">
                      <a:solidFill>
                        <a:srgbClr val="8CC6E4"/>
                      </a:solidFill>
                    </a:lnL>
                    <a:lnR w="12700" cap="flat" cmpd="sng" algn="ctr">
                      <a:solidFill>
                        <a:srgbClr val="8CC6E4"/>
                      </a:solidFill>
                      <a:prstDash val="solid"/>
                      <a:round/>
                      <a:headEnd type="none" w="med" len="med"/>
                      <a:tailEnd type="none" w="med" len="med"/>
                    </a:lnR>
                    <a:lnT w="12700" cmpd="sng">
                      <a:solidFill>
                        <a:srgbClr val="8CC6E4"/>
                      </a:solidFill>
                    </a:lnT>
                    <a:lnB w="12700" cmpd="sng">
                      <a:solidFill>
                        <a:srgbClr val="8CC6E4"/>
                      </a:solidFill>
                    </a:lnB>
                    <a:lnTlToBr w="12700" cmpd="sng">
                      <a:noFill/>
                      <a:prstDash val="solid"/>
                    </a:lnTlToBr>
                    <a:lnBlToTr w="12700" cmpd="sng">
                      <a:noFill/>
                      <a:prstDash val="solid"/>
                    </a:lnBlToTr>
                    <a:solidFill>
                      <a:srgbClr val="B8E6EA">
                        <a:tint val="20000"/>
                      </a:srgbClr>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a:solidFill>
                            <a:srgbClr val="002060"/>
                          </a:solidFill>
                          <a:latin typeface="Arial" panose="020B0604020202020204" pitchFamily="34" charset="0"/>
                          <a:ea typeface="+mn-ea"/>
                          <a:cs typeface="Arial" panose="020B0604020202020204" pitchFamily="34" charset="0"/>
                        </a:rPr>
                        <a:t>July 2026</a:t>
                      </a:r>
                    </a:p>
                  </a:txBody>
                  <a:tcPr marL="91426" marR="91426" marT="45670" marB="45670" anchor="ctr">
                    <a:lnL w="12700" cap="flat" cmpd="sng" algn="ctr">
                      <a:solidFill>
                        <a:srgbClr val="8CC6E4"/>
                      </a:solidFill>
                      <a:prstDash val="solid"/>
                      <a:round/>
                      <a:headEnd type="none" w="med" len="med"/>
                      <a:tailEnd type="none" w="med" len="med"/>
                    </a:lnL>
                    <a:lnR w="12700" cmpd="sng">
                      <a:solidFill>
                        <a:srgbClr val="8CC6E4"/>
                      </a:solidFill>
                    </a:lnR>
                    <a:lnT w="12700" cap="flat" cmpd="sng" algn="ctr">
                      <a:solidFill>
                        <a:srgbClr val="8CC6E4"/>
                      </a:solidFill>
                      <a:prstDash val="solid"/>
                      <a:round/>
                      <a:headEnd type="none" w="med" len="med"/>
                      <a:tailEnd type="none" w="med" len="med"/>
                    </a:lnT>
                    <a:lnB w="12700" cap="flat" cmpd="sng" algn="ctr">
                      <a:solidFill>
                        <a:srgbClr val="8CC6E4"/>
                      </a:solidFill>
                      <a:prstDash val="solid"/>
                      <a:round/>
                      <a:headEnd type="none" w="med" len="med"/>
                      <a:tailEnd type="none" w="med" len="med"/>
                    </a:lnB>
                    <a:lnTlToBr w="12700" cmpd="sng">
                      <a:noFill/>
                      <a:prstDash val="solid"/>
                    </a:lnTlToBr>
                    <a:lnBlToTr w="12700" cmpd="sng">
                      <a:noFill/>
                      <a:prstDash val="solid"/>
                    </a:lnBlToTr>
                    <a:solidFill>
                      <a:srgbClr val="B8E6EA">
                        <a:tint val="20000"/>
                      </a:srgbClr>
                    </a:solidFill>
                  </a:tcPr>
                </a:tc>
                <a:extLst>
                  <a:ext uri="{0D108BD9-81ED-4DB2-BD59-A6C34878D82A}">
                    <a16:rowId xmlns:a16="http://schemas.microsoft.com/office/drawing/2014/main" val="1289231976"/>
                  </a:ext>
                </a:extLst>
              </a:tr>
            </a:tbl>
          </a:graphicData>
        </a:graphic>
      </p:graphicFrame>
    </p:spTree>
    <p:extLst>
      <p:ext uri="{BB962C8B-B14F-4D97-AF65-F5344CB8AC3E}">
        <p14:creationId xmlns:p14="http://schemas.microsoft.com/office/powerpoint/2010/main" val="3948935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6A9D30A-2071-112B-4D53-4FAEA609E20D}"/>
              </a:ext>
            </a:extLst>
          </p:cNvPr>
          <p:cNvGraphicFramePr>
            <a:graphicFrameLocks noGrp="1"/>
          </p:cNvGraphicFramePr>
          <p:nvPr/>
        </p:nvGraphicFramePr>
        <p:xfrm>
          <a:off x="631596" y="1376078"/>
          <a:ext cx="7711127" cy="2434556"/>
        </p:xfrm>
        <a:graphic>
          <a:graphicData uri="http://schemas.openxmlformats.org/drawingml/2006/table">
            <a:tbl>
              <a:tblPr>
                <a:tableStyleId>{5C22544A-7EE6-4342-B048-85BDC9FD1C3A}</a:tableStyleId>
              </a:tblPr>
              <a:tblGrid>
                <a:gridCol w="3269337">
                  <a:extLst>
                    <a:ext uri="{9D8B030D-6E8A-4147-A177-3AD203B41FA5}">
                      <a16:colId xmlns:a16="http://schemas.microsoft.com/office/drawing/2014/main" val="2217039095"/>
                    </a:ext>
                  </a:extLst>
                </a:gridCol>
                <a:gridCol w="1420471">
                  <a:extLst>
                    <a:ext uri="{9D8B030D-6E8A-4147-A177-3AD203B41FA5}">
                      <a16:colId xmlns:a16="http://schemas.microsoft.com/office/drawing/2014/main" val="3094629829"/>
                    </a:ext>
                  </a:extLst>
                </a:gridCol>
                <a:gridCol w="1533207">
                  <a:extLst>
                    <a:ext uri="{9D8B030D-6E8A-4147-A177-3AD203B41FA5}">
                      <a16:colId xmlns:a16="http://schemas.microsoft.com/office/drawing/2014/main" val="3316313196"/>
                    </a:ext>
                  </a:extLst>
                </a:gridCol>
                <a:gridCol w="1488112">
                  <a:extLst>
                    <a:ext uri="{9D8B030D-6E8A-4147-A177-3AD203B41FA5}">
                      <a16:colId xmlns:a16="http://schemas.microsoft.com/office/drawing/2014/main" val="1334571203"/>
                    </a:ext>
                  </a:extLst>
                </a:gridCol>
              </a:tblGrid>
              <a:tr h="292955">
                <a:tc>
                  <a:txBody>
                    <a:bodyPr/>
                    <a:lstStyle/>
                    <a:p>
                      <a:pPr algn="l" fontAlgn="b"/>
                      <a:r>
                        <a:rPr lang="en-US" sz="1400" b="1" u="none" strike="noStrike">
                          <a:effectLst/>
                        </a:rPr>
                        <a:t>Item </a:t>
                      </a:r>
                      <a:endParaRPr lang="en-US" sz="1400" b="1"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400" b="1" u="none" strike="noStrike">
                          <a:effectLst/>
                        </a:rPr>
                        <a:t>Merge/Dev</a:t>
                      </a:r>
                      <a:endParaRPr lang="en-US" sz="1400" b="1"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400" b="1" u="none" strike="noStrike">
                          <a:effectLst/>
                        </a:rPr>
                        <a:t>Validation/Reg</a:t>
                      </a:r>
                      <a:endParaRPr lang="en-US" sz="1400" b="1"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400" b="1" u="none" strike="noStrike">
                          <a:effectLst/>
                        </a:rPr>
                        <a:t>Maintenance</a:t>
                      </a:r>
                      <a:endParaRPr lang="en-US" sz="1400" b="1"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762921819"/>
                  </a:ext>
                </a:extLst>
              </a:tr>
              <a:tr h="174355">
                <a:tc>
                  <a:txBody>
                    <a:bodyPr/>
                    <a:lstStyle/>
                    <a:p>
                      <a:pPr algn="l" fontAlgn="b"/>
                      <a:r>
                        <a:rPr lang="en-US" sz="1100" u="none" strike="noStrike">
                          <a:effectLst/>
                        </a:rPr>
                        <a:t> </a:t>
                      </a:r>
                      <a:endParaRPr lang="en-US"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r>
                        <a:rPr lang="en-US" sz="1100" u="none" strike="noStrike">
                          <a:effectLst/>
                        </a:rPr>
                        <a:t>FY2024</a:t>
                      </a:r>
                      <a:endParaRPr lang="en-US"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r>
                        <a:rPr lang="en-US" sz="1100" u="none" strike="noStrike">
                          <a:effectLst/>
                        </a:rPr>
                        <a:t>FY2025</a:t>
                      </a:r>
                      <a:endParaRPr lang="en-US"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r>
                        <a:rPr lang="en-US" sz="1100" u="none" strike="noStrike">
                          <a:effectLst/>
                        </a:rPr>
                        <a:t>FY2026+</a:t>
                      </a:r>
                      <a:endParaRPr lang="en-US"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468349796"/>
                  </a:ext>
                </a:extLst>
              </a:tr>
              <a:tr h="871776">
                <a:tc>
                  <a:txBody>
                    <a:bodyPr/>
                    <a:lstStyle/>
                    <a:p>
                      <a:pPr algn="l" fontAlgn="b"/>
                      <a:r>
                        <a:rPr lang="en-US" sz="1200" u="none" strike="noStrike">
                          <a:effectLst/>
                        </a:rPr>
                        <a:t>"Alpine" development (year 1), validation and bug fixes (year 2), and maintenance and enhancements (year 3+)</a:t>
                      </a:r>
                      <a:br>
                        <a:rPr lang="en-US" sz="1200" u="none" strike="noStrike">
                          <a:effectLst/>
                        </a:rPr>
                      </a:br>
                      <a:r>
                        <a:rPr lang="en-US" sz="1200" u="none" strike="noStrike">
                          <a:effectLst/>
                        </a:rPr>
                        <a:t>Based on Wipro proposal</a:t>
                      </a:r>
                      <a:endParaRPr lang="en-US" sz="12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US" sz="1200" u="none" strike="noStrike">
                          <a:effectLst/>
                        </a:rPr>
                        <a:t>550</a:t>
                      </a:r>
                      <a:endParaRPr lang="en-US" sz="12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US" sz="1200" u="none" strike="noStrike">
                          <a:effectLst/>
                        </a:rPr>
                        <a:t>305</a:t>
                      </a:r>
                      <a:endParaRPr lang="en-US" sz="12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US" sz="1200" u="none" strike="noStrike">
                          <a:effectLst/>
                        </a:rPr>
                        <a:t>350</a:t>
                      </a:r>
                      <a:endParaRPr lang="en-US" sz="12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189732087"/>
                  </a:ext>
                </a:extLst>
              </a:tr>
              <a:tr h="174355">
                <a:tc>
                  <a:txBody>
                    <a:bodyPr/>
                    <a:lstStyle/>
                    <a:p>
                      <a:pPr algn="l" fontAlgn="b"/>
                      <a:r>
                        <a:rPr lang="en-US" sz="1200" u="none" strike="noStrike">
                          <a:effectLst/>
                        </a:rPr>
                        <a:t>"Alpine" cybersecurity</a:t>
                      </a:r>
                      <a:endParaRPr lang="en-US" sz="12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US" sz="1200" u="none" strike="noStrike">
                          <a:effectLst/>
                        </a:rPr>
                        <a:t>90</a:t>
                      </a:r>
                      <a:endParaRPr lang="en-US" sz="12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US" sz="1200" u="none" strike="noStrike">
                          <a:effectLst/>
                        </a:rPr>
                        <a:t>25</a:t>
                      </a:r>
                      <a:endParaRPr lang="en-US" sz="12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r>
                        <a:rPr lang="en-US" sz="1200" u="none" strike="noStrike">
                          <a:effectLst/>
                        </a:rPr>
                        <a:t>-</a:t>
                      </a:r>
                      <a:endParaRPr lang="en-US" sz="12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43095506"/>
                  </a:ext>
                </a:extLst>
              </a:tr>
              <a:tr h="174355">
                <a:tc>
                  <a:txBody>
                    <a:bodyPr/>
                    <a:lstStyle/>
                    <a:p>
                      <a:pPr algn="l" fontAlgn="b"/>
                      <a:r>
                        <a:rPr lang="en-US" sz="1200" u="none" strike="noStrike">
                          <a:effectLst/>
                        </a:rPr>
                        <a:t>"Alpine" usability</a:t>
                      </a:r>
                      <a:endParaRPr lang="en-US" sz="12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US" sz="1200" u="none" strike="noStrike">
                          <a:effectLst/>
                        </a:rPr>
                        <a:t>50</a:t>
                      </a:r>
                      <a:endParaRPr lang="en-US" sz="12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US" sz="1200" u="none" strike="noStrike">
                          <a:effectLst/>
                        </a:rPr>
                        <a:t>125</a:t>
                      </a:r>
                      <a:endParaRPr lang="en-US" sz="12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r>
                        <a:rPr lang="en-US" sz="1200" u="none" strike="noStrike">
                          <a:effectLst/>
                        </a:rPr>
                        <a:t>-</a:t>
                      </a:r>
                      <a:endParaRPr lang="en-US" sz="12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1951172341"/>
                  </a:ext>
                </a:extLst>
              </a:tr>
              <a:tr h="174355">
                <a:tc>
                  <a:txBody>
                    <a:bodyPr/>
                    <a:lstStyle/>
                    <a:p>
                      <a:pPr algn="l" fontAlgn="b"/>
                      <a:r>
                        <a:rPr lang="en-US" sz="1200" u="none" strike="noStrike">
                          <a:effectLst/>
                        </a:rPr>
                        <a:t>"Alpine" clinical validation</a:t>
                      </a:r>
                      <a:endParaRPr lang="en-US" sz="12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r>
                        <a:rPr lang="en-US" sz="1200" u="none" strike="noStrike">
                          <a:effectLst/>
                        </a:rPr>
                        <a:t>-</a:t>
                      </a:r>
                      <a:endParaRPr lang="en-US" sz="12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r>
                        <a:rPr lang="en-US" sz="1200" u="none" strike="noStrike">
                          <a:effectLst/>
                        </a:rPr>
                        <a:t>-</a:t>
                      </a:r>
                      <a:endParaRPr lang="en-US" sz="12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r>
                        <a:rPr lang="en-US" sz="1200" u="none" strike="noStrike">
                          <a:effectLst/>
                        </a:rPr>
                        <a:t>-</a:t>
                      </a:r>
                      <a:endParaRPr lang="en-US" sz="12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290155867"/>
                  </a:ext>
                </a:extLst>
              </a:tr>
              <a:tr h="523065">
                <a:tc>
                  <a:txBody>
                    <a:bodyPr/>
                    <a:lstStyle/>
                    <a:p>
                      <a:pPr algn="l" fontAlgn="b"/>
                      <a:r>
                        <a:rPr lang="en-US" sz="1200" u="none" strike="noStrike">
                          <a:effectLst/>
                        </a:rPr>
                        <a:t>"Alpine" translations</a:t>
                      </a:r>
                      <a:br>
                        <a:rPr lang="en-US" sz="1200" u="none" strike="noStrike">
                          <a:effectLst/>
                        </a:rPr>
                      </a:br>
                      <a:r>
                        <a:rPr lang="en-US" sz="1200" u="none" strike="noStrike">
                          <a:effectLst/>
                        </a:rPr>
                        <a:t>Assume this is covered by Packaging Services</a:t>
                      </a:r>
                      <a:endParaRPr lang="en-US" sz="12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US" sz="1200" u="none" strike="noStrike">
                          <a:effectLst/>
                        </a:rPr>
                        <a:t>20</a:t>
                      </a:r>
                      <a:endParaRPr lang="en-US" sz="12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US" sz="1200" u="none" strike="noStrike">
                          <a:effectLst/>
                        </a:rPr>
                        <a:t>40</a:t>
                      </a:r>
                      <a:endParaRPr lang="en-US" sz="12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r>
                        <a:rPr lang="en-US" sz="1200" u="none" strike="noStrike">
                          <a:effectLst/>
                        </a:rPr>
                        <a:t> </a:t>
                      </a:r>
                      <a:endParaRPr lang="en-US" sz="12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999484300"/>
                  </a:ext>
                </a:extLst>
              </a:tr>
            </a:tbl>
          </a:graphicData>
        </a:graphic>
      </p:graphicFrame>
      <p:sp>
        <p:nvSpPr>
          <p:cNvPr id="4" name="Rectangle 2">
            <a:extLst>
              <a:ext uri="{FF2B5EF4-FFF2-40B4-BE49-F238E27FC236}">
                <a16:creationId xmlns:a16="http://schemas.microsoft.com/office/drawing/2014/main" id="{62AD041A-CA48-9BB1-AFBC-ED74A56B0E37}"/>
              </a:ext>
            </a:extLst>
          </p:cNvPr>
          <p:cNvSpPr txBox="1">
            <a:spLocks noChangeArrowheads="1"/>
          </p:cNvSpPr>
          <p:nvPr/>
        </p:nvSpPr>
        <p:spPr>
          <a:xfrm>
            <a:off x="330551" y="68890"/>
            <a:ext cx="8455229" cy="608473"/>
          </a:xfrm>
          <a:prstGeom prst="rect">
            <a:avLst/>
          </a:prstGeom>
        </p:spPr>
        <p:txBody>
          <a:bodyPr/>
          <a:lstStyle>
            <a:lvl1pPr algn="l" defTabSz="914400" rtl="0" eaLnBrk="1" latinLnBrk="0" hangingPunct="1">
              <a:lnSpc>
                <a:spcPct val="90000"/>
              </a:lnSpc>
              <a:spcBef>
                <a:spcPct val="0"/>
              </a:spcBef>
              <a:buNone/>
              <a:defRPr sz="3600" b="1" kern="1200" spc="0">
                <a:solidFill>
                  <a:schemeClr val="accent1"/>
                </a:solidFill>
                <a:latin typeface="+mj-lt"/>
                <a:ea typeface="+mj-ea"/>
                <a:cs typeface="+mj-cs"/>
              </a:defRPr>
            </a:lvl1pPr>
          </a:lstStyle>
          <a:p>
            <a:r>
              <a:rPr lang="en-US" sz="2800">
                <a:solidFill>
                  <a:schemeClr val="tx1"/>
                </a:solidFill>
              </a:rPr>
              <a:t>Approved Budget Details</a:t>
            </a:r>
          </a:p>
        </p:txBody>
      </p:sp>
    </p:spTree>
    <p:extLst>
      <p:ext uri="{BB962C8B-B14F-4D97-AF65-F5344CB8AC3E}">
        <p14:creationId xmlns:p14="http://schemas.microsoft.com/office/powerpoint/2010/main" val="2711526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6A9D30A-2071-112B-4D53-4FAEA609E20D}"/>
              </a:ext>
            </a:extLst>
          </p:cNvPr>
          <p:cNvGraphicFramePr>
            <a:graphicFrameLocks noGrp="1"/>
          </p:cNvGraphicFramePr>
          <p:nvPr>
            <p:extLst>
              <p:ext uri="{D42A27DB-BD31-4B8C-83A1-F6EECF244321}">
                <p14:modId xmlns:p14="http://schemas.microsoft.com/office/powerpoint/2010/main" val="3408034202"/>
              </p:ext>
            </p:extLst>
          </p:nvPr>
        </p:nvGraphicFramePr>
        <p:xfrm>
          <a:off x="631596" y="968138"/>
          <a:ext cx="7711129" cy="4971314"/>
        </p:xfrm>
        <a:graphic>
          <a:graphicData uri="http://schemas.openxmlformats.org/drawingml/2006/table">
            <a:tbl>
              <a:tblPr>
                <a:tableStyleId>{69C7853C-536D-4A76-A0AE-DD22124D55A5}</a:tableStyleId>
              </a:tblPr>
              <a:tblGrid>
                <a:gridCol w="2433337">
                  <a:extLst>
                    <a:ext uri="{9D8B030D-6E8A-4147-A177-3AD203B41FA5}">
                      <a16:colId xmlns:a16="http://schemas.microsoft.com/office/drawing/2014/main" val="2217039095"/>
                    </a:ext>
                  </a:extLst>
                </a:gridCol>
                <a:gridCol w="1319448">
                  <a:extLst>
                    <a:ext uri="{9D8B030D-6E8A-4147-A177-3AD203B41FA5}">
                      <a16:colId xmlns:a16="http://schemas.microsoft.com/office/drawing/2014/main" val="2445914827"/>
                    </a:ext>
                  </a:extLst>
                </a:gridCol>
                <a:gridCol w="1319448">
                  <a:extLst>
                    <a:ext uri="{9D8B030D-6E8A-4147-A177-3AD203B41FA5}">
                      <a16:colId xmlns:a16="http://schemas.microsoft.com/office/drawing/2014/main" val="3094629829"/>
                    </a:ext>
                  </a:extLst>
                </a:gridCol>
                <a:gridCol w="1319448">
                  <a:extLst>
                    <a:ext uri="{9D8B030D-6E8A-4147-A177-3AD203B41FA5}">
                      <a16:colId xmlns:a16="http://schemas.microsoft.com/office/drawing/2014/main" val="3316313196"/>
                    </a:ext>
                  </a:extLst>
                </a:gridCol>
                <a:gridCol w="1319448">
                  <a:extLst>
                    <a:ext uri="{9D8B030D-6E8A-4147-A177-3AD203B41FA5}">
                      <a16:colId xmlns:a16="http://schemas.microsoft.com/office/drawing/2014/main" val="1334571203"/>
                    </a:ext>
                  </a:extLst>
                </a:gridCol>
              </a:tblGrid>
              <a:tr h="572586">
                <a:tc>
                  <a:txBody>
                    <a:bodyPr/>
                    <a:lstStyle/>
                    <a:p>
                      <a:pPr algn="l" fontAlgn="b"/>
                      <a:r>
                        <a:rPr lang="en-US" sz="1400" b="1" u="none" strike="noStrike">
                          <a:effectLst/>
                        </a:rPr>
                        <a:t>Item </a:t>
                      </a:r>
                      <a:endParaRPr lang="en-US" sz="1400" b="1"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400" b="1" u="none" strike="noStrike">
                          <a:solidFill>
                            <a:srgbClr val="000000"/>
                          </a:solidFill>
                          <a:effectLst/>
                        </a:rPr>
                        <a:t>Baseline</a:t>
                      </a:r>
                    </a:p>
                    <a:p>
                      <a:pPr algn="ctr" fontAlgn="b"/>
                      <a:r>
                        <a:rPr lang="en-US" sz="1400" b="1" u="none" strike="noStrike">
                          <a:solidFill>
                            <a:srgbClr val="000000"/>
                          </a:solidFill>
                          <a:effectLst/>
                        </a:rPr>
                        <a:t>$000</a:t>
                      </a:r>
                      <a:endParaRPr lang="en-US" sz="1400" b="1" i="0" u="none" strike="noStrike">
                        <a:solidFill>
                          <a:srgbClr val="000000"/>
                        </a:solidFill>
                        <a:effectLst/>
                        <a:latin typeface="Aptos Narrow"/>
                      </a:endParaRPr>
                    </a:p>
                  </a:txBody>
                  <a:tcPr marL="7620" marR="7620" marT="7620" marB="0" anchor="b"/>
                </a:tc>
                <a:tc>
                  <a:txBody>
                    <a:bodyPr/>
                    <a:lstStyle/>
                    <a:p>
                      <a:pPr algn="ctr" fontAlgn="b"/>
                      <a:r>
                        <a:rPr lang="en-US" sz="1400" b="1" u="none" strike="noStrike">
                          <a:effectLst/>
                        </a:rPr>
                        <a:t>Development</a:t>
                      </a:r>
                    </a:p>
                    <a:p>
                      <a:pPr algn="ctr" fontAlgn="b"/>
                      <a:r>
                        <a:rPr lang="en-US" sz="1400" b="1" u="none" strike="noStrike">
                          <a:solidFill>
                            <a:srgbClr val="000000"/>
                          </a:solidFill>
                          <a:effectLst/>
                        </a:rPr>
                        <a:t>$000</a:t>
                      </a:r>
                      <a:endParaRPr lang="en-US" sz="1400" b="1" i="0" u="none" strike="noStrike">
                        <a:solidFill>
                          <a:srgbClr val="000000"/>
                        </a:solidFill>
                        <a:effectLst/>
                        <a:latin typeface="Aptos Narrow"/>
                      </a:endParaRPr>
                    </a:p>
                  </a:txBody>
                  <a:tcPr marL="7620" marR="7620" marT="7620" marB="0" anchor="b"/>
                </a:tc>
                <a:tc>
                  <a:txBody>
                    <a:bodyPr/>
                    <a:lstStyle/>
                    <a:p>
                      <a:pPr algn="ctr" fontAlgn="b"/>
                      <a:r>
                        <a:rPr lang="en-US" sz="1400" b="1" u="none" strike="noStrike">
                          <a:effectLst/>
                        </a:rPr>
                        <a:t>Validation and Registration</a:t>
                      </a:r>
                    </a:p>
                    <a:p>
                      <a:pPr algn="ctr" fontAlgn="b"/>
                      <a:r>
                        <a:rPr lang="en-US" sz="1400" b="1" u="none" strike="noStrike">
                          <a:solidFill>
                            <a:srgbClr val="000000"/>
                          </a:solidFill>
                          <a:effectLst/>
                        </a:rPr>
                        <a:t>$000</a:t>
                      </a:r>
                      <a:endParaRPr lang="en-US" sz="1400" b="1" i="0" u="none" strike="noStrike">
                        <a:solidFill>
                          <a:srgbClr val="000000"/>
                        </a:solidFill>
                        <a:effectLst/>
                        <a:latin typeface="Aptos Narrow"/>
                      </a:endParaRPr>
                    </a:p>
                  </a:txBody>
                  <a:tcPr marL="7620" marR="7620" marT="7620" marB="0" anchor="b"/>
                </a:tc>
                <a:tc>
                  <a:txBody>
                    <a:bodyPr/>
                    <a:lstStyle/>
                    <a:p>
                      <a:pPr algn="ctr" fontAlgn="b"/>
                      <a:r>
                        <a:rPr lang="en-US" sz="1400" b="1" u="none" strike="noStrike">
                          <a:effectLst/>
                        </a:rPr>
                        <a:t>Maintenance</a:t>
                      </a:r>
                    </a:p>
                    <a:p>
                      <a:pPr algn="ctr" fontAlgn="b"/>
                      <a:r>
                        <a:rPr lang="en-US" sz="1400" b="1" u="none" strike="noStrike">
                          <a:solidFill>
                            <a:srgbClr val="000000"/>
                          </a:solidFill>
                          <a:effectLst/>
                        </a:rPr>
                        <a:t>$000</a:t>
                      </a:r>
                      <a:endParaRPr lang="en-US" sz="1400" b="1" i="0" u="none" strike="noStrike">
                        <a:solidFill>
                          <a:srgbClr val="000000"/>
                        </a:solidFill>
                        <a:effectLst/>
                        <a:latin typeface="Aptos Narrow"/>
                      </a:endParaRPr>
                    </a:p>
                  </a:txBody>
                  <a:tcPr marL="7620" marR="7620" marT="7620" marB="0" anchor="b"/>
                </a:tc>
                <a:extLst>
                  <a:ext uri="{0D108BD9-81ED-4DB2-BD59-A6C34878D82A}">
                    <a16:rowId xmlns:a16="http://schemas.microsoft.com/office/drawing/2014/main" val="2762921819"/>
                  </a:ext>
                </a:extLst>
              </a:tr>
              <a:tr h="156159">
                <a:tc>
                  <a:txBody>
                    <a:bodyPr/>
                    <a:lstStyle/>
                    <a:p>
                      <a:pPr algn="l" fontAlgn="b"/>
                      <a:endParaRPr lang="en-US"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r>
                        <a:rPr lang="en-US" sz="1100" b="0" u="none" strike="noStrike">
                          <a:solidFill>
                            <a:srgbClr val="000000"/>
                          </a:solidFill>
                          <a:effectLst/>
                        </a:rPr>
                        <a:t>FY2023</a:t>
                      </a:r>
                      <a:endParaRPr lang="en-US"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r>
                        <a:rPr lang="en-US" sz="1100" u="none" strike="noStrike">
                          <a:effectLst/>
                        </a:rPr>
                        <a:t>FY2024</a:t>
                      </a:r>
                      <a:endParaRPr lang="en-US"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r>
                        <a:rPr lang="en-US" sz="1100" u="none" strike="noStrike">
                          <a:effectLst/>
                        </a:rPr>
                        <a:t>FY2025</a:t>
                      </a:r>
                      <a:endParaRPr lang="en-US"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r>
                        <a:rPr lang="en-US" sz="1100" u="none" strike="noStrike">
                          <a:effectLst/>
                        </a:rPr>
                        <a:t>FY2026+</a:t>
                      </a:r>
                      <a:endParaRPr lang="en-US"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468349796"/>
                  </a:ext>
                </a:extLst>
              </a:tr>
              <a:tr h="749568">
                <a:tc>
                  <a:txBody>
                    <a:bodyPr/>
                    <a:lstStyle/>
                    <a:p>
                      <a:pPr marL="0" lvl="0" algn="l">
                        <a:buNone/>
                      </a:pPr>
                      <a:r>
                        <a:rPr lang="en-US" sz="1200" b="0" u="none" strike="noStrike" kern="1200">
                          <a:solidFill>
                            <a:schemeClr val="tx1"/>
                          </a:solidFill>
                          <a:effectLst/>
                        </a:rPr>
                        <a:t>CC Hosting + GCO Hosting</a:t>
                      </a:r>
                      <a:endParaRPr lang="en-US" sz="1200" b="0" i="1" u="none" strike="noStrike" kern="1200">
                        <a:solidFill>
                          <a:schemeClr val="tx1"/>
                        </a:solidFill>
                        <a:effectLst/>
                        <a:latin typeface="+mn-lt"/>
                        <a:ea typeface="+mn-ea"/>
                        <a:cs typeface="+mn-cs"/>
                      </a:endParaRPr>
                    </a:p>
                  </a:txBody>
                  <a:tcPr marL="7620" marR="7620" marT="7620" marB="0" anchor="b"/>
                </a:tc>
                <a:tc>
                  <a:txBody>
                    <a:bodyPr/>
                    <a:lstStyle/>
                    <a:p>
                      <a:pPr marL="0" lvl="0" algn="r" defTabSz="914400">
                        <a:buNone/>
                      </a:pPr>
                      <a:r>
                        <a:rPr lang="en-US" sz="1200" b="1" u="none" strike="noStrike" kern="1200">
                          <a:solidFill>
                            <a:schemeClr val="tx1"/>
                          </a:solidFill>
                          <a:effectLst/>
                        </a:rPr>
                        <a:t>1017</a:t>
                      </a:r>
                      <a:endParaRPr lang="en-US" sz="1200" b="1" u="none" strike="noStrike" kern="1200">
                        <a:solidFill>
                          <a:schemeClr val="tx1"/>
                        </a:solidFill>
                        <a:effectLst/>
                        <a:latin typeface="+mn-lt"/>
                        <a:ea typeface="+mn-ea"/>
                        <a:cs typeface="+mn-cs"/>
                      </a:endParaRPr>
                    </a:p>
                  </a:txBody>
                  <a:tcPr marL="7620" marR="7620" marT="7620" marB="0" anchor="b"/>
                </a:tc>
                <a:tc>
                  <a:txBody>
                    <a:bodyPr/>
                    <a:lstStyle/>
                    <a:p>
                      <a:pPr marL="0" lvl="0" algn="r" defTabSz="914400">
                        <a:buNone/>
                      </a:pPr>
                      <a:r>
                        <a:rPr lang="en-US" sz="1200" b="1" u="none" strike="noStrike" kern="1200" dirty="0">
                          <a:solidFill>
                            <a:schemeClr val="tx1"/>
                          </a:solidFill>
                          <a:effectLst/>
                        </a:rPr>
                        <a:t>1017</a:t>
                      </a:r>
                      <a:endParaRPr lang="en-US" sz="1200" b="1" u="none" strike="noStrike" kern="1200" dirty="0">
                        <a:solidFill>
                          <a:schemeClr val="tx1"/>
                        </a:solidFill>
                        <a:effectLst/>
                        <a:latin typeface="+mn-lt"/>
                        <a:ea typeface="+mn-ea"/>
                        <a:cs typeface="+mn-cs"/>
                      </a:endParaRPr>
                    </a:p>
                  </a:txBody>
                  <a:tcPr marL="7620" marR="7620" marT="7620" marB="0" anchor="b"/>
                </a:tc>
                <a:tc>
                  <a:txBody>
                    <a:bodyPr/>
                    <a:lstStyle/>
                    <a:p>
                      <a:pPr marL="0" lvl="0" algn="r" defTabSz="914400">
                        <a:buNone/>
                      </a:pPr>
                      <a:r>
                        <a:rPr lang="en-US" sz="1200" b="1" u="none" strike="noStrike" kern="1200">
                          <a:solidFill>
                            <a:schemeClr val="tx1"/>
                          </a:solidFill>
                          <a:effectLst/>
                        </a:rPr>
                        <a:t>1083</a:t>
                      </a:r>
                      <a:endParaRPr lang="en-US" sz="1200" b="1" u="none" strike="noStrike" kern="1200">
                        <a:solidFill>
                          <a:schemeClr val="tx1"/>
                        </a:solidFill>
                        <a:effectLst/>
                        <a:latin typeface="+mn-lt"/>
                        <a:ea typeface="+mn-ea"/>
                        <a:cs typeface="+mn-cs"/>
                      </a:endParaRPr>
                    </a:p>
                  </a:txBody>
                  <a:tcPr marL="7620" marR="7620" marT="7620" marB="0" anchor="b"/>
                </a:tc>
                <a:tc>
                  <a:txBody>
                    <a:bodyPr/>
                    <a:lstStyle/>
                    <a:p>
                      <a:pPr marL="0" lvl="0" algn="r" defTabSz="914400">
                        <a:buNone/>
                      </a:pPr>
                      <a:r>
                        <a:rPr lang="en-US" sz="1200" b="1" u="none" strike="noStrike" kern="1200">
                          <a:solidFill>
                            <a:schemeClr val="tx1"/>
                          </a:solidFill>
                          <a:effectLst/>
                        </a:rPr>
                        <a:t>300</a:t>
                      </a:r>
                      <a:endParaRPr lang="en-US" sz="1200" b="1" u="none" strike="noStrike" kern="1200">
                        <a:solidFill>
                          <a:schemeClr val="tx1"/>
                        </a:solidFill>
                        <a:effectLst/>
                        <a:latin typeface="+mn-lt"/>
                        <a:ea typeface="+mn-ea"/>
                        <a:cs typeface="+mn-cs"/>
                      </a:endParaRPr>
                    </a:p>
                  </a:txBody>
                  <a:tcPr marL="7620" marR="7620" marT="7620" marB="0" anchor="b"/>
                </a:tc>
                <a:extLst>
                  <a:ext uri="{0D108BD9-81ED-4DB2-BD59-A6C34878D82A}">
                    <a16:rowId xmlns:a16="http://schemas.microsoft.com/office/drawing/2014/main" val="189732087"/>
                  </a:ext>
                </a:extLst>
              </a:tr>
              <a:tr h="478890">
                <a:tc>
                  <a:txBody>
                    <a:bodyPr/>
                    <a:lstStyle/>
                    <a:p>
                      <a:pPr marL="0" lvl="0" algn="l">
                        <a:buNone/>
                      </a:pPr>
                      <a:r>
                        <a:rPr lang="en-US" sz="1200" b="0" u="none" strike="noStrike" kern="1200">
                          <a:solidFill>
                            <a:schemeClr val="tx1"/>
                          </a:solidFill>
                          <a:effectLst/>
                        </a:rPr>
                        <a:t>CDA Dev + GCO Dev</a:t>
                      </a:r>
                      <a:endParaRPr lang="en-US" sz="1200" b="0" i="1" u="none" strike="noStrike" kern="1200">
                        <a:solidFill>
                          <a:schemeClr val="tx1"/>
                        </a:solidFill>
                        <a:effectLst/>
                        <a:latin typeface="+mn-lt"/>
                        <a:ea typeface="+mn-ea"/>
                        <a:cs typeface="+mn-cs"/>
                      </a:endParaRPr>
                    </a:p>
                  </a:txBody>
                  <a:tcPr marL="7620" marR="7620" marT="7620" marB="0" anchor="b"/>
                </a:tc>
                <a:tc>
                  <a:txBody>
                    <a:bodyPr/>
                    <a:lstStyle/>
                    <a:p>
                      <a:pPr marL="0" lvl="0" algn="r" defTabSz="914400">
                        <a:buNone/>
                      </a:pPr>
                      <a:r>
                        <a:rPr lang="en-US" sz="1200" b="1" u="none" strike="noStrike" kern="1200">
                          <a:solidFill>
                            <a:schemeClr val="tx1"/>
                          </a:solidFill>
                          <a:effectLst/>
                        </a:rPr>
                        <a:t>3288</a:t>
                      </a:r>
                      <a:endParaRPr lang="en-US" sz="1200" b="1" u="none" strike="noStrike" kern="1200">
                        <a:solidFill>
                          <a:schemeClr val="tx1"/>
                        </a:solidFill>
                        <a:effectLst/>
                        <a:latin typeface="+mn-lt"/>
                        <a:ea typeface="+mn-ea"/>
                        <a:cs typeface="+mn-cs"/>
                      </a:endParaRPr>
                    </a:p>
                  </a:txBody>
                  <a:tcPr marL="7620" marR="7620" marT="7620" marB="0" anchor="b"/>
                </a:tc>
                <a:tc>
                  <a:txBody>
                    <a:bodyPr/>
                    <a:lstStyle/>
                    <a:p>
                      <a:pPr marL="0" lvl="0" algn="r" defTabSz="914400">
                        <a:buNone/>
                      </a:pPr>
                      <a:r>
                        <a:rPr lang="en-US" sz="1200" b="1" u="none" strike="noStrike" kern="1200">
                          <a:solidFill>
                            <a:schemeClr val="tx1"/>
                          </a:solidFill>
                          <a:effectLst/>
                        </a:rPr>
                        <a:t>2618</a:t>
                      </a:r>
                      <a:endParaRPr lang="en-US" sz="1200" b="1" u="none" strike="noStrike" kern="1200">
                        <a:solidFill>
                          <a:schemeClr val="tx1"/>
                        </a:solidFill>
                        <a:effectLst/>
                        <a:latin typeface="+mn-lt"/>
                        <a:ea typeface="+mn-ea"/>
                        <a:cs typeface="+mn-cs"/>
                      </a:endParaRPr>
                    </a:p>
                  </a:txBody>
                  <a:tcPr marL="7620" marR="7620" marT="7620" marB="0" anchor="b"/>
                </a:tc>
                <a:tc>
                  <a:txBody>
                    <a:bodyPr/>
                    <a:lstStyle/>
                    <a:p>
                      <a:pPr marL="0" lvl="0" algn="r" defTabSz="914400">
                        <a:buNone/>
                      </a:pPr>
                      <a:r>
                        <a:rPr lang="en-US" sz="1200" b="1" u="none" strike="noStrike" kern="1200">
                          <a:solidFill>
                            <a:schemeClr val="tx1"/>
                          </a:solidFill>
                          <a:effectLst/>
                        </a:rPr>
                        <a:t>2618</a:t>
                      </a:r>
                      <a:endParaRPr lang="en-US" sz="1200" b="1" u="none" strike="noStrike" kern="1200">
                        <a:solidFill>
                          <a:schemeClr val="tx1"/>
                        </a:solidFill>
                        <a:effectLst/>
                        <a:latin typeface="+mn-lt"/>
                        <a:ea typeface="+mn-ea"/>
                        <a:cs typeface="+mn-cs"/>
                      </a:endParaRPr>
                    </a:p>
                  </a:txBody>
                  <a:tcPr marL="7620" marR="7620" marT="7620" marB="0" anchor="b"/>
                </a:tc>
                <a:tc>
                  <a:txBody>
                    <a:bodyPr/>
                    <a:lstStyle/>
                    <a:p>
                      <a:pPr marL="0" lvl="0" algn="r" defTabSz="914400">
                        <a:buNone/>
                      </a:pPr>
                      <a:r>
                        <a:rPr lang="en-US" sz="1200" b="1" u="none" strike="noStrike" kern="1200">
                          <a:solidFill>
                            <a:schemeClr val="tx1"/>
                          </a:solidFill>
                          <a:effectLst/>
                        </a:rPr>
                        <a:t>1543</a:t>
                      </a:r>
                      <a:endParaRPr lang="en-US" sz="1200" b="1" u="none" strike="noStrike" kern="1200">
                        <a:solidFill>
                          <a:schemeClr val="tx1"/>
                        </a:solidFill>
                        <a:effectLst/>
                        <a:latin typeface="+mn-lt"/>
                        <a:ea typeface="+mn-ea"/>
                        <a:cs typeface="+mn-cs"/>
                      </a:endParaRPr>
                    </a:p>
                  </a:txBody>
                  <a:tcPr marL="7620" marR="7620" marT="7620" marB="0" anchor="b"/>
                </a:tc>
                <a:extLst>
                  <a:ext uri="{0D108BD9-81ED-4DB2-BD59-A6C34878D82A}">
                    <a16:rowId xmlns:a16="http://schemas.microsoft.com/office/drawing/2014/main" val="1402295600"/>
                  </a:ext>
                </a:extLst>
              </a:tr>
              <a:tr h="478890">
                <a:tc>
                  <a:txBody>
                    <a:bodyPr/>
                    <a:lstStyle/>
                    <a:p>
                      <a:pPr algn="l" fontAlgn="b"/>
                      <a:r>
                        <a:rPr lang="en-US" sz="1200" b="0" u="none" strike="noStrike">
                          <a:solidFill>
                            <a:schemeClr val="tx1"/>
                          </a:solidFill>
                          <a:effectLst/>
                        </a:rPr>
                        <a:t>Alpine approved project budget</a:t>
                      </a:r>
                      <a:endParaRPr lang="en-US" sz="1200" b="0" i="0" u="none" strike="noStrike">
                        <a:solidFill>
                          <a:schemeClr val="tx1"/>
                        </a:solidFill>
                        <a:effectLst/>
                        <a:latin typeface="Aptos Narrow" panose="020B0004020202020204" pitchFamily="34" charset="0"/>
                      </a:endParaRPr>
                    </a:p>
                  </a:txBody>
                  <a:tcPr marL="7620" marR="7620" marT="7620" marB="0" anchor="b"/>
                </a:tc>
                <a:tc>
                  <a:txBody>
                    <a:bodyPr/>
                    <a:lstStyle/>
                    <a:p>
                      <a:pPr algn="r" fontAlgn="b"/>
                      <a:r>
                        <a:rPr lang="en-US" sz="1200" b="1" u="none" strike="noStrike">
                          <a:solidFill>
                            <a:schemeClr val="tx1"/>
                          </a:solidFill>
                          <a:effectLst/>
                        </a:rPr>
                        <a:t>n/a</a:t>
                      </a:r>
                      <a:endParaRPr lang="en-US" sz="1200" b="1" i="0" u="none" strike="noStrike">
                        <a:solidFill>
                          <a:schemeClr val="tx1"/>
                        </a:solidFill>
                        <a:effectLst/>
                        <a:latin typeface="Aptos Narrow" panose="020B0004020202020204" pitchFamily="34" charset="0"/>
                      </a:endParaRPr>
                    </a:p>
                  </a:txBody>
                  <a:tcPr marL="7620" marR="7620" marT="7620" marB="0" anchor="b"/>
                </a:tc>
                <a:tc>
                  <a:txBody>
                    <a:bodyPr/>
                    <a:lstStyle/>
                    <a:p>
                      <a:pPr algn="r" fontAlgn="b"/>
                      <a:r>
                        <a:rPr lang="en-US" sz="1200" b="1" u="none" strike="noStrike">
                          <a:solidFill>
                            <a:schemeClr val="tx1"/>
                          </a:solidFill>
                          <a:effectLst/>
                        </a:rPr>
                        <a:t>690</a:t>
                      </a:r>
                      <a:endParaRPr lang="en-US" sz="1200" b="1" i="0" u="none" strike="noStrike">
                        <a:solidFill>
                          <a:schemeClr val="tx1"/>
                        </a:solidFill>
                        <a:effectLst/>
                        <a:latin typeface="Aptos Narrow" panose="020B0004020202020204" pitchFamily="34" charset="0"/>
                      </a:endParaRPr>
                    </a:p>
                  </a:txBody>
                  <a:tcPr marL="7620" marR="7620" marT="7620" marB="0" anchor="b"/>
                </a:tc>
                <a:tc>
                  <a:txBody>
                    <a:bodyPr/>
                    <a:lstStyle/>
                    <a:p>
                      <a:pPr algn="r" fontAlgn="b"/>
                      <a:r>
                        <a:rPr lang="en-US" sz="1200" b="1" u="none" strike="noStrike">
                          <a:solidFill>
                            <a:schemeClr val="tx1"/>
                          </a:solidFill>
                          <a:effectLst/>
                        </a:rPr>
                        <a:t>500</a:t>
                      </a:r>
                      <a:endParaRPr lang="en-US" sz="1200" b="1" i="0" u="none" strike="noStrike">
                        <a:solidFill>
                          <a:schemeClr val="tx1"/>
                        </a:solidFill>
                        <a:effectLst/>
                        <a:latin typeface="Aptos Narrow" panose="020B0004020202020204" pitchFamily="34" charset="0"/>
                      </a:endParaRPr>
                    </a:p>
                  </a:txBody>
                  <a:tcPr marL="7620" marR="7620" marT="7620" marB="0" anchor="b"/>
                </a:tc>
                <a:tc>
                  <a:txBody>
                    <a:bodyPr/>
                    <a:lstStyle/>
                    <a:p>
                      <a:pPr algn="r" fontAlgn="b"/>
                      <a:r>
                        <a:rPr lang="en-US" sz="1200" b="1" u="none" strike="noStrike">
                          <a:solidFill>
                            <a:schemeClr val="tx1"/>
                          </a:solidFill>
                          <a:effectLst/>
                        </a:rPr>
                        <a:t>350</a:t>
                      </a:r>
                      <a:endParaRPr lang="en-US" sz="1200" b="1" i="0" u="none" strike="noStrike">
                        <a:solidFill>
                          <a:schemeClr val="tx1"/>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999484300"/>
                  </a:ext>
                </a:extLst>
              </a:tr>
              <a:tr h="478890">
                <a:tc>
                  <a:txBody>
                    <a:bodyPr/>
                    <a:lstStyle/>
                    <a:p>
                      <a:pPr algn="l" fontAlgn="b"/>
                      <a:r>
                        <a:rPr lang="en-US" sz="1200" b="0" u="none" strike="noStrike">
                          <a:solidFill>
                            <a:srgbClr val="7030A0"/>
                          </a:solidFill>
                          <a:effectLst/>
                        </a:rPr>
                        <a:t>Total approved budget</a:t>
                      </a:r>
                      <a:endParaRPr lang="en-US" sz="1200" b="0" i="0" u="none" strike="noStrike">
                        <a:solidFill>
                          <a:srgbClr val="7030A0"/>
                        </a:solidFill>
                        <a:effectLst/>
                        <a:latin typeface="Aptos Narrow" panose="020B0004020202020204" pitchFamily="34" charset="0"/>
                      </a:endParaRPr>
                    </a:p>
                  </a:txBody>
                  <a:tcPr marL="7620" marR="7620" marT="7620" marB="0" anchor="b"/>
                </a:tc>
                <a:tc>
                  <a:txBody>
                    <a:bodyPr/>
                    <a:lstStyle/>
                    <a:p>
                      <a:pPr algn="r" fontAlgn="b"/>
                      <a:r>
                        <a:rPr lang="en-US" sz="1200" b="1" u="none" strike="noStrike">
                          <a:solidFill>
                            <a:srgbClr val="7030A0"/>
                          </a:solidFill>
                          <a:effectLst/>
                        </a:rPr>
                        <a:t>4305</a:t>
                      </a:r>
                      <a:endParaRPr lang="en-US" sz="1200" b="1" i="0" u="none" strike="noStrike">
                        <a:solidFill>
                          <a:srgbClr val="7030A0"/>
                        </a:solidFill>
                        <a:effectLst/>
                        <a:latin typeface="Aptos Narrow" panose="020B0004020202020204" pitchFamily="34" charset="0"/>
                      </a:endParaRPr>
                    </a:p>
                  </a:txBody>
                  <a:tcPr marL="7620" marR="7620" marT="7620" marB="0" anchor="b"/>
                </a:tc>
                <a:tc>
                  <a:txBody>
                    <a:bodyPr/>
                    <a:lstStyle/>
                    <a:p>
                      <a:pPr algn="r" fontAlgn="b"/>
                      <a:r>
                        <a:rPr lang="en-US" sz="1200" b="1" u="none" strike="noStrike">
                          <a:solidFill>
                            <a:srgbClr val="7030A0"/>
                          </a:solidFill>
                          <a:effectLst/>
                        </a:rPr>
                        <a:t>4325</a:t>
                      </a:r>
                      <a:endParaRPr lang="en-US" sz="1200" b="1" i="0" u="none" strike="noStrike">
                        <a:solidFill>
                          <a:srgbClr val="7030A0"/>
                        </a:solidFill>
                        <a:effectLst/>
                        <a:latin typeface="Aptos Narrow" panose="020B0004020202020204" pitchFamily="34" charset="0"/>
                      </a:endParaRPr>
                    </a:p>
                  </a:txBody>
                  <a:tcPr marL="7620" marR="7620" marT="7620" marB="0" anchor="b"/>
                </a:tc>
                <a:tc>
                  <a:txBody>
                    <a:bodyPr/>
                    <a:lstStyle/>
                    <a:p>
                      <a:pPr algn="r" fontAlgn="b"/>
                      <a:r>
                        <a:rPr lang="en-US" sz="1200" b="1" u="none" strike="noStrike">
                          <a:solidFill>
                            <a:srgbClr val="7030A0"/>
                          </a:solidFill>
                          <a:effectLst/>
                        </a:rPr>
                        <a:t>4305</a:t>
                      </a:r>
                      <a:endParaRPr lang="en-US" sz="1200" b="1" i="0" u="none" strike="noStrike">
                        <a:solidFill>
                          <a:srgbClr val="7030A0"/>
                        </a:solidFill>
                        <a:effectLst/>
                        <a:latin typeface="Aptos Narrow" panose="020B0004020202020204" pitchFamily="34" charset="0"/>
                      </a:endParaRPr>
                    </a:p>
                  </a:txBody>
                  <a:tcPr marL="7620" marR="7620" marT="7620" marB="0" anchor="b"/>
                </a:tc>
                <a:tc>
                  <a:txBody>
                    <a:bodyPr/>
                    <a:lstStyle/>
                    <a:p>
                      <a:pPr algn="r" fontAlgn="b"/>
                      <a:r>
                        <a:rPr lang="en-US" sz="1200" b="1" u="none" strike="noStrike">
                          <a:solidFill>
                            <a:srgbClr val="7030A0"/>
                          </a:solidFill>
                          <a:effectLst/>
                        </a:rPr>
                        <a:t>2268</a:t>
                      </a:r>
                      <a:endParaRPr lang="en-US" sz="1200" b="1" i="0" u="none" strike="noStrike">
                        <a:solidFill>
                          <a:srgbClr val="7030A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1491996860"/>
                  </a:ext>
                </a:extLst>
              </a:tr>
              <a:tr h="447658">
                <a:tc>
                  <a:txBody>
                    <a:bodyPr/>
                    <a:lstStyle/>
                    <a:p>
                      <a:pPr marL="0" lvl="0" algn="l">
                        <a:buNone/>
                      </a:pPr>
                      <a:r>
                        <a:rPr lang="en-US" sz="1200" b="0" u="none" strike="noStrike" kern="1200">
                          <a:solidFill>
                            <a:schemeClr val="tx1"/>
                          </a:solidFill>
                          <a:effectLst/>
                        </a:rPr>
                        <a:t>Total approved budget including Russia ($87K/year paid by Russia country budget)</a:t>
                      </a:r>
                      <a:endParaRPr lang="en-US" sz="1200" b="0" i="1" u="none" strike="noStrike" kern="1200">
                        <a:solidFill>
                          <a:schemeClr val="tx1"/>
                        </a:solidFill>
                        <a:effectLst/>
                        <a:latin typeface="+mn-lt"/>
                        <a:ea typeface="+mn-ea"/>
                        <a:cs typeface="+mn-cs"/>
                      </a:endParaRPr>
                    </a:p>
                  </a:txBody>
                  <a:tcPr marL="7620" marR="7620" marT="7620" marB="0" anchor="b"/>
                </a:tc>
                <a:tc>
                  <a:txBody>
                    <a:bodyPr/>
                    <a:lstStyle/>
                    <a:p>
                      <a:pPr marL="0" lvl="0" algn="r" defTabSz="914400">
                        <a:buNone/>
                      </a:pPr>
                      <a:r>
                        <a:rPr lang="en-US" sz="1200" b="1" u="none" strike="noStrike" kern="1200">
                          <a:solidFill>
                            <a:schemeClr val="tx1"/>
                          </a:solidFill>
                          <a:effectLst/>
                        </a:rPr>
                        <a:t>4392</a:t>
                      </a:r>
                      <a:endParaRPr lang="en-US" sz="1200" b="1" u="none" strike="noStrike" kern="1200">
                        <a:solidFill>
                          <a:schemeClr val="tx1"/>
                        </a:solidFill>
                        <a:effectLst/>
                        <a:latin typeface="+mn-lt"/>
                        <a:ea typeface="+mn-ea"/>
                        <a:cs typeface="+mn-cs"/>
                      </a:endParaRPr>
                    </a:p>
                  </a:txBody>
                  <a:tcPr marL="7620" marR="7620" marT="7620" marB="0" anchor="b"/>
                </a:tc>
                <a:tc>
                  <a:txBody>
                    <a:bodyPr/>
                    <a:lstStyle/>
                    <a:p>
                      <a:pPr marL="0" lvl="0" algn="r" defTabSz="914400">
                        <a:buNone/>
                      </a:pPr>
                      <a:r>
                        <a:rPr lang="en-US" sz="1200" b="1" u="none" strike="noStrike" kern="1200">
                          <a:solidFill>
                            <a:schemeClr val="tx1"/>
                          </a:solidFill>
                          <a:effectLst/>
                        </a:rPr>
                        <a:t>4412</a:t>
                      </a:r>
                      <a:endParaRPr lang="en-US" sz="1200" b="1" u="none" strike="noStrike" kern="1200">
                        <a:solidFill>
                          <a:schemeClr val="tx1"/>
                        </a:solidFill>
                        <a:effectLst/>
                        <a:latin typeface="+mn-lt"/>
                        <a:ea typeface="+mn-ea"/>
                        <a:cs typeface="+mn-cs"/>
                      </a:endParaRPr>
                    </a:p>
                  </a:txBody>
                  <a:tcPr marL="7620" marR="7620" marT="7620" marB="0" anchor="b"/>
                </a:tc>
                <a:tc>
                  <a:txBody>
                    <a:bodyPr/>
                    <a:lstStyle/>
                    <a:p>
                      <a:pPr marL="0" lvl="0" algn="r" defTabSz="914400">
                        <a:buNone/>
                      </a:pPr>
                      <a:r>
                        <a:rPr lang="en-US" sz="1200" b="1" u="none" strike="noStrike" kern="1200">
                          <a:solidFill>
                            <a:schemeClr val="tx1"/>
                          </a:solidFill>
                          <a:effectLst/>
                        </a:rPr>
                        <a:t>4392</a:t>
                      </a:r>
                      <a:endParaRPr lang="en-US" sz="1200" b="1" u="none" strike="noStrike" kern="1200">
                        <a:solidFill>
                          <a:schemeClr val="tx1"/>
                        </a:solidFill>
                        <a:effectLst/>
                        <a:latin typeface="+mn-lt"/>
                        <a:ea typeface="+mn-ea"/>
                        <a:cs typeface="+mn-cs"/>
                      </a:endParaRPr>
                    </a:p>
                  </a:txBody>
                  <a:tcPr marL="7620" marR="7620" marT="7620" marB="0" anchor="b"/>
                </a:tc>
                <a:tc>
                  <a:txBody>
                    <a:bodyPr/>
                    <a:lstStyle/>
                    <a:p>
                      <a:pPr marL="0" lvl="0" algn="r" defTabSz="914400">
                        <a:buNone/>
                      </a:pPr>
                      <a:r>
                        <a:rPr lang="en-US" sz="1200" b="1" u="none" strike="noStrike" kern="1200">
                          <a:solidFill>
                            <a:schemeClr val="tx1"/>
                          </a:solidFill>
                          <a:effectLst/>
                        </a:rPr>
                        <a:t>n/a</a:t>
                      </a:r>
                    </a:p>
                    <a:p>
                      <a:pPr marL="0" lvl="0" algn="r" defTabSz="914400">
                        <a:buNone/>
                      </a:pPr>
                      <a:r>
                        <a:rPr lang="en-US" sz="1050" b="0" u="none" strike="noStrike" kern="1200">
                          <a:solidFill>
                            <a:srgbClr val="FF0000"/>
                          </a:solidFill>
                          <a:effectLst/>
                          <a:latin typeface="+mn-lt"/>
                          <a:ea typeface="+mn-ea"/>
                          <a:cs typeface="+mn-cs"/>
                        </a:rPr>
                        <a:t>(CDA discontinued in Russia)</a:t>
                      </a:r>
                    </a:p>
                  </a:txBody>
                  <a:tcPr marL="7620" marR="7620" marT="7620" marB="0" anchor="b"/>
                </a:tc>
                <a:extLst>
                  <a:ext uri="{0D108BD9-81ED-4DB2-BD59-A6C34878D82A}">
                    <a16:rowId xmlns:a16="http://schemas.microsoft.com/office/drawing/2014/main" val="1035997620"/>
                  </a:ext>
                </a:extLst>
              </a:tr>
              <a:tr h="447658">
                <a:tc>
                  <a:txBody>
                    <a:bodyPr/>
                    <a:lstStyle/>
                    <a:p>
                      <a:pPr marL="0" lvl="0" algn="l">
                        <a:buNone/>
                      </a:pPr>
                      <a:r>
                        <a:rPr lang="en-US" sz="1200" b="0" i="1" u="none" strike="noStrike" kern="1200">
                          <a:solidFill>
                            <a:schemeClr val="tx1"/>
                          </a:solidFill>
                          <a:effectLst/>
                          <a:latin typeface="+mn-lt"/>
                          <a:ea typeface="+mn-ea"/>
                          <a:cs typeface="+mn-cs"/>
                        </a:rPr>
                        <a:t>Incremental development cost for Arabic and Russia</a:t>
                      </a:r>
                    </a:p>
                  </a:txBody>
                  <a:tcPr marL="7620" marR="7620" marT="7620" marB="0" anchor="b"/>
                </a:tc>
                <a:tc>
                  <a:txBody>
                    <a:bodyPr/>
                    <a:lstStyle/>
                    <a:p>
                      <a:pPr marL="0" lvl="0" algn="r" defTabSz="914400">
                        <a:buNone/>
                      </a:pPr>
                      <a:endParaRPr lang="en-US" sz="1200" b="1" u="none" strike="noStrike" kern="1200">
                        <a:solidFill>
                          <a:schemeClr val="tx1"/>
                        </a:solidFill>
                        <a:effectLst/>
                        <a:latin typeface="+mn-lt"/>
                        <a:ea typeface="+mn-ea"/>
                        <a:cs typeface="+mn-cs"/>
                      </a:endParaRPr>
                    </a:p>
                  </a:txBody>
                  <a:tcPr marL="7620" marR="7620" marT="7620" marB="0" anchor="b"/>
                </a:tc>
                <a:tc>
                  <a:txBody>
                    <a:bodyPr/>
                    <a:lstStyle/>
                    <a:p>
                      <a:pPr marL="0" lvl="0" algn="r" defTabSz="914400">
                        <a:buNone/>
                      </a:pPr>
                      <a:r>
                        <a:rPr lang="en-US" sz="1200" b="1" u="none" strike="noStrike" kern="1200">
                          <a:solidFill>
                            <a:srgbClr val="7030A0"/>
                          </a:solidFill>
                          <a:effectLst/>
                          <a:latin typeface="+mn-lt"/>
                          <a:ea typeface="+mn-ea"/>
                          <a:cs typeface="+mn-cs"/>
                        </a:rPr>
                        <a:t>55</a:t>
                      </a:r>
                    </a:p>
                  </a:txBody>
                  <a:tcPr marL="7620" marR="7620" marT="7620" marB="0" anchor="b"/>
                </a:tc>
                <a:tc>
                  <a:txBody>
                    <a:bodyPr/>
                    <a:lstStyle/>
                    <a:p>
                      <a:pPr marL="0" lvl="0" algn="r" defTabSz="914400">
                        <a:buNone/>
                      </a:pPr>
                      <a:r>
                        <a:rPr lang="en-US" sz="1200" b="1" u="none" strike="noStrike" kern="1200">
                          <a:solidFill>
                            <a:srgbClr val="7030A0"/>
                          </a:solidFill>
                          <a:effectLst/>
                          <a:latin typeface="+mn-lt"/>
                          <a:ea typeface="+mn-ea"/>
                          <a:cs typeface="+mn-cs"/>
                        </a:rPr>
                        <a:t>27</a:t>
                      </a:r>
                    </a:p>
                  </a:txBody>
                  <a:tcPr marL="7620" marR="7620" marT="7620" marB="0" anchor="b"/>
                </a:tc>
                <a:tc>
                  <a:txBody>
                    <a:bodyPr/>
                    <a:lstStyle/>
                    <a:p>
                      <a:pPr marL="0" lvl="0" algn="r" defTabSz="914400">
                        <a:buNone/>
                      </a:pPr>
                      <a:endParaRPr lang="en-US" sz="1200" b="1" u="none" strike="noStrike" kern="1200">
                        <a:solidFill>
                          <a:schemeClr val="tx1"/>
                        </a:solidFill>
                        <a:effectLst/>
                        <a:latin typeface="+mn-lt"/>
                        <a:ea typeface="+mn-ea"/>
                        <a:cs typeface="+mn-cs"/>
                      </a:endParaRPr>
                    </a:p>
                  </a:txBody>
                  <a:tcPr marL="7620" marR="7620" marT="7620" marB="0" anchor="b"/>
                </a:tc>
                <a:extLst>
                  <a:ext uri="{0D108BD9-81ED-4DB2-BD59-A6C34878D82A}">
                    <a16:rowId xmlns:a16="http://schemas.microsoft.com/office/drawing/2014/main" val="3947272750"/>
                  </a:ext>
                </a:extLst>
              </a:tr>
              <a:tr h="447658">
                <a:tc>
                  <a:txBody>
                    <a:bodyPr/>
                    <a:lstStyle/>
                    <a:p>
                      <a:pPr marL="0" lvl="0" algn="l">
                        <a:buNone/>
                      </a:pPr>
                      <a:r>
                        <a:rPr lang="en-US" sz="1200" b="0" i="1" u="none" strike="noStrike" kern="1200">
                          <a:solidFill>
                            <a:schemeClr val="tx1"/>
                          </a:solidFill>
                          <a:effectLst/>
                          <a:latin typeface="+mn-lt"/>
                          <a:ea typeface="+mn-ea"/>
                          <a:cs typeface="+mn-cs"/>
                        </a:rPr>
                        <a:t>Incremental maintenance cost for Russia dedicated server</a:t>
                      </a:r>
                    </a:p>
                  </a:txBody>
                  <a:tcPr marL="7620" marR="7620" marT="7620" marB="0" anchor="b"/>
                </a:tc>
                <a:tc>
                  <a:txBody>
                    <a:bodyPr/>
                    <a:lstStyle/>
                    <a:p>
                      <a:pPr marL="0" lvl="0" algn="r" defTabSz="914400">
                        <a:buNone/>
                      </a:pPr>
                      <a:endParaRPr lang="en-US" sz="1200" b="1" u="none" strike="noStrike" kern="1200">
                        <a:solidFill>
                          <a:schemeClr val="tx1"/>
                        </a:solidFill>
                        <a:effectLst/>
                        <a:latin typeface="+mn-lt"/>
                        <a:ea typeface="+mn-ea"/>
                        <a:cs typeface="+mn-cs"/>
                      </a:endParaRPr>
                    </a:p>
                  </a:txBody>
                  <a:tcPr marL="7620" marR="7620" marT="7620" marB="0" anchor="b"/>
                </a:tc>
                <a:tc>
                  <a:txBody>
                    <a:bodyPr/>
                    <a:lstStyle/>
                    <a:p>
                      <a:pPr marL="0" lvl="0" algn="r" defTabSz="914400">
                        <a:buNone/>
                      </a:pPr>
                      <a:endParaRPr lang="en-US" sz="1200" b="1" u="none" strike="noStrike" kern="1200">
                        <a:solidFill>
                          <a:schemeClr val="tx1"/>
                        </a:solidFill>
                        <a:effectLst/>
                        <a:latin typeface="+mn-lt"/>
                        <a:ea typeface="+mn-ea"/>
                        <a:cs typeface="+mn-cs"/>
                      </a:endParaRPr>
                    </a:p>
                  </a:txBody>
                  <a:tcPr marL="7620" marR="7620" marT="7620" marB="0" anchor="b"/>
                </a:tc>
                <a:tc>
                  <a:txBody>
                    <a:bodyPr/>
                    <a:lstStyle/>
                    <a:p>
                      <a:pPr marL="0" lvl="0" algn="r" defTabSz="914400">
                        <a:buNone/>
                      </a:pPr>
                      <a:endParaRPr lang="en-US" sz="1200" b="1" u="none" strike="noStrike" kern="1200">
                        <a:solidFill>
                          <a:schemeClr val="tx1"/>
                        </a:solidFill>
                        <a:effectLst/>
                        <a:latin typeface="+mn-lt"/>
                        <a:ea typeface="+mn-ea"/>
                        <a:cs typeface="+mn-cs"/>
                      </a:endParaRPr>
                    </a:p>
                  </a:txBody>
                  <a:tcPr marL="7620" marR="7620" marT="7620" marB="0" anchor="b"/>
                </a:tc>
                <a:tc>
                  <a:txBody>
                    <a:bodyPr/>
                    <a:lstStyle/>
                    <a:p>
                      <a:pPr marL="0" lvl="0" algn="r" defTabSz="914400">
                        <a:buNone/>
                      </a:pPr>
                      <a:r>
                        <a:rPr lang="en-US" sz="1200" b="1" u="none" strike="noStrike" kern="1200">
                          <a:solidFill>
                            <a:srgbClr val="7030A0"/>
                          </a:solidFill>
                          <a:effectLst/>
                          <a:latin typeface="+mn-lt"/>
                          <a:ea typeface="+mn-ea"/>
                          <a:cs typeface="+mn-cs"/>
                        </a:rPr>
                        <a:t>60</a:t>
                      </a:r>
                    </a:p>
                    <a:p>
                      <a:pPr marL="0" lvl="0" algn="r" defTabSz="914400">
                        <a:buNone/>
                      </a:pPr>
                      <a:r>
                        <a:rPr lang="en-US" sz="1050" b="0" u="none" strike="noStrike" kern="1200">
                          <a:solidFill>
                            <a:srgbClr val="FF0000"/>
                          </a:solidFill>
                          <a:effectLst/>
                          <a:latin typeface="+mn-lt"/>
                          <a:ea typeface="+mn-ea"/>
                          <a:cs typeface="+mn-cs"/>
                        </a:rPr>
                        <a:t>(27K savings compared to FY2024)</a:t>
                      </a:r>
                    </a:p>
                  </a:txBody>
                  <a:tcPr marL="7620" marR="7620" marT="7620" marB="0" anchor="b"/>
                </a:tc>
                <a:extLst>
                  <a:ext uri="{0D108BD9-81ED-4DB2-BD59-A6C34878D82A}">
                    <a16:rowId xmlns:a16="http://schemas.microsoft.com/office/drawing/2014/main" val="3885551746"/>
                  </a:ext>
                </a:extLst>
              </a:tr>
              <a:tr h="447658">
                <a:tc>
                  <a:txBody>
                    <a:bodyPr/>
                    <a:lstStyle/>
                    <a:p>
                      <a:pPr marL="0" lvl="0" algn="l">
                        <a:buNone/>
                      </a:pPr>
                      <a:r>
                        <a:rPr lang="en-US" sz="1200" b="0" u="none" strike="noStrike" kern="1200">
                          <a:solidFill>
                            <a:schemeClr val="tx1"/>
                          </a:solidFill>
                          <a:effectLst/>
                        </a:rPr>
                        <a:t>Total budget including incremental Arabic/Russia added scope</a:t>
                      </a:r>
                      <a:endParaRPr lang="en-US" sz="1200" b="0" i="1" u="none" strike="noStrike" kern="1200">
                        <a:solidFill>
                          <a:schemeClr val="tx1"/>
                        </a:solidFill>
                        <a:effectLst/>
                        <a:latin typeface="+mn-lt"/>
                        <a:ea typeface="+mn-ea"/>
                        <a:cs typeface="+mn-cs"/>
                      </a:endParaRPr>
                    </a:p>
                  </a:txBody>
                  <a:tcPr marL="7620" marR="7620" marT="7620" marB="0" anchor="b"/>
                </a:tc>
                <a:tc>
                  <a:txBody>
                    <a:bodyPr/>
                    <a:lstStyle/>
                    <a:p>
                      <a:pPr marL="0" lvl="0" algn="r" defTabSz="914400">
                        <a:buNone/>
                      </a:pPr>
                      <a:endParaRPr lang="en-US" sz="1200" b="1" u="none" strike="noStrike" kern="1200">
                        <a:solidFill>
                          <a:schemeClr val="tx1"/>
                        </a:solidFill>
                        <a:effectLst/>
                        <a:latin typeface="+mn-lt"/>
                        <a:ea typeface="+mn-ea"/>
                        <a:cs typeface="+mn-cs"/>
                      </a:endParaRPr>
                    </a:p>
                  </a:txBody>
                  <a:tcPr marL="7620" marR="7620" marT="7620" marB="0" anchor="b"/>
                </a:tc>
                <a:tc>
                  <a:txBody>
                    <a:bodyPr/>
                    <a:lstStyle/>
                    <a:p>
                      <a:pPr marL="0" lvl="0" algn="r" defTabSz="914400">
                        <a:buNone/>
                      </a:pPr>
                      <a:r>
                        <a:rPr lang="en-US" sz="1200" b="1" u="none" strike="noStrike" kern="1200">
                          <a:solidFill>
                            <a:schemeClr val="tx1"/>
                          </a:solidFill>
                          <a:effectLst/>
                        </a:rPr>
                        <a:t>4467</a:t>
                      </a:r>
                      <a:endParaRPr lang="en-US" sz="1200" b="1" u="none" strike="noStrike" kern="1200">
                        <a:solidFill>
                          <a:schemeClr val="tx1"/>
                        </a:solidFill>
                        <a:effectLst/>
                        <a:latin typeface="+mn-lt"/>
                        <a:ea typeface="+mn-ea"/>
                        <a:cs typeface="+mn-cs"/>
                      </a:endParaRPr>
                    </a:p>
                  </a:txBody>
                  <a:tcPr marL="7620" marR="7620" marT="7620" marB="0" anchor="b"/>
                </a:tc>
                <a:tc>
                  <a:txBody>
                    <a:bodyPr/>
                    <a:lstStyle/>
                    <a:p>
                      <a:pPr marL="0" lvl="0" algn="r" defTabSz="914400">
                        <a:buNone/>
                      </a:pPr>
                      <a:r>
                        <a:rPr lang="en-US" sz="1200" b="1" u="none" strike="noStrike" kern="1200">
                          <a:solidFill>
                            <a:schemeClr val="tx1"/>
                          </a:solidFill>
                          <a:effectLst/>
                        </a:rPr>
                        <a:t>4419</a:t>
                      </a:r>
                      <a:endParaRPr lang="en-US" sz="1200" b="1" u="none" strike="noStrike" kern="1200">
                        <a:solidFill>
                          <a:schemeClr val="tx1"/>
                        </a:solidFill>
                        <a:effectLst/>
                        <a:latin typeface="+mn-lt"/>
                        <a:ea typeface="+mn-ea"/>
                        <a:cs typeface="+mn-cs"/>
                      </a:endParaRPr>
                    </a:p>
                  </a:txBody>
                  <a:tcPr marL="7620" marR="7620" marT="7620" marB="0" anchor="b"/>
                </a:tc>
                <a:tc>
                  <a:txBody>
                    <a:bodyPr/>
                    <a:lstStyle/>
                    <a:p>
                      <a:pPr marL="0" lvl="0" algn="r" defTabSz="914400">
                        <a:buNone/>
                      </a:pPr>
                      <a:r>
                        <a:rPr lang="en-US" sz="1200" b="1" u="none" strike="noStrike" kern="1200" dirty="0">
                          <a:solidFill>
                            <a:schemeClr val="tx1"/>
                          </a:solidFill>
                          <a:effectLst/>
                        </a:rPr>
                        <a:t>2328</a:t>
                      </a:r>
                      <a:endParaRPr lang="en-US" sz="1200" b="1" u="none" strike="noStrike" kern="1200" dirty="0">
                        <a:solidFill>
                          <a:schemeClr val="tx1"/>
                        </a:solidFill>
                        <a:effectLst/>
                        <a:latin typeface="+mn-lt"/>
                        <a:ea typeface="+mn-ea"/>
                        <a:cs typeface="+mn-cs"/>
                      </a:endParaRPr>
                    </a:p>
                  </a:txBody>
                  <a:tcPr marL="7620" marR="7620" marT="7620" marB="0" anchor="b"/>
                </a:tc>
                <a:extLst>
                  <a:ext uri="{0D108BD9-81ED-4DB2-BD59-A6C34878D82A}">
                    <a16:rowId xmlns:a16="http://schemas.microsoft.com/office/drawing/2014/main" val="2562207975"/>
                  </a:ext>
                </a:extLst>
              </a:tr>
            </a:tbl>
          </a:graphicData>
        </a:graphic>
      </p:graphicFrame>
      <p:sp>
        <p:nvSpPr>
          <p:cNvPr id="4" name="Rectangle 2">
            <a:extLst>
              <a:ext uri="{FF2B5EF4-FFF2-40B4-BE49-F238E27FC236}">
                <a16:creationId xmlns:a16="http://schemas.microsoft.com/office/drawing/2014/main" id="{62AD041A-CA48-9BB1-AFBC-ED74A56B0E37}"/>
              </a:ext>
            </a:extLst>
          </p:cNvPr>
          <p:cNvSpPr txBox="1">
            <a:spLocks noChangeArrowheads="1"/>
          </p:cNvSpPr>
          <p:nvPr/>
        </p:nvSpPr>
        <p:spPr>
          <a:xfrm>
            <a:off x="330551" y="68890"/>
            <a:ext cx="8455229" cy="608473"/>
          </a:xfrm>
          <a:prstGeom prst="rect">
            <a:avLst/>
          </a:prstGeom>
        </p:spPr>
        <p:txBody>
          <a:bodyPr/>
          <a:lstStyle>
            <a:lvl1pPr algn="l" defTabSz="914400" rtl="0" eaLnBrk="1" latinLnBrk="0" hangingPunct="1">
              <a:lnSpc>
                <a:spcPct val="90000"/>
              </a:lnSpc>
              <a:spcBef>
                <a:spcPct val="0"/>
              </a:spcBef>
              <a:buNone/>
              <a:defRPr sz="3600" b="1" kern="1200" spc="0">
                <a:solidFill>
                  <a:schemeClr val="accent1"/>
                </a:solidFill>
                <a:latin typeface="+mj-lt"/>
                <a:ea typeface="+mj-ea"/>
                <a:cs typeface="+mj-cs"/>
              </a:defRPr>
            </a:lvl1pPr>
          </a:lstStyle>
          <a:p>
            <a:r>
              <a:rPr lang="en-US" sz="2800">
                <a:solidFill>
                  <a:schemeClr val="tx1"/>
                </a:solidFill>
              </a:rPr>
              <a:t>Total Digital Solutions (CDA+GCO) Budget</a:t>
            </a:r>
            <a:endParaRPr lang="en-US" sz="2800" i="1">
              <a:solidFill>
                <a:schemeClr val="tx1"/>
              </a:solidFill>
            </a:endParaRPr>
          </a:p>
        </p:txBody>
      </p:sp>
    </p:spTree>
    <p:extLst>
      <p:ext uri="{BB962C8B-B14F-4D97-AF65-F5344CB8AC3E}">
        <p14:creationId xmlns:p14="http://schemas.microsoft.com/office/powerpoint/2010/main" val="1568258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81382" y="-6526"/>
            <a:ext cx="7058025" cy="608473"/>
          </a:xfrm>
        </p:spPr>
        <p:txBody>
          <a:bodyPr/>
          <a:lstStyle/>
          <a:p>
            <a:pPr eaLnBrk="1" hangingPunct="1"/>
            <a:r>
              <a:rPr lang="en-US" sz="2800">
                <a:solidFill>
                  <a:schemeClr val="tx1"/>
                </a:solidFill>
              </a:rPr>
              <a:t>Executive Summary</a:t>
            </a:r>
            <a:endParaRPr lang="en-US" sz="2800" i="1">
              <a:solidFill>
                <a:schemeClr val="tx1"/>
              </a:solidFill>
            </a:endParaRPr>
          </a:p>
        </p:txBody>
      </p:sp>
      <p:sp>
        <p:nvSpPr>
          <p:cNvPr id="6148" name="Rectangle 3"/>
          <p:cNvSpPr>
            <a:spLocks noGrp="1" noChangeArrowheads="1"/>
          </p:cNvSpPr>
          <p:nvPr>
            <p:ph type="body" idx="1"/>
          </p:nvPr>
        </p:nvSpPr>
        <p:spPr>
          <a:xfrm>
            <a:off x="558914" y="780582"/>
            <a:ext cx="8202610" cy="5582511"/>
          </a:xfrm>
        </p:spPr>
        <p:txBody>
          <a:bodyPr vert="horz" lIns="91440" tIns="45720" rIns="91440" bIns="45720" rtlCol="0" anchor="t">
            <a:noAutofit/>
          </a:bodyPr>
          <a:lstStyle/>
          <a:p>
            <a:pPr marL="0" indent="0">
              <a:spcBef>
                <a:spcPts val="0"/>
              </a:spcBef>
              <a:buNone/>
            </a:pPr>
            <a:r>
              <a:rPr lang="en-US" sz="1200" b="1">
                <a:solidFill>
                  <a:srgbClr val="0070C0"/>
                </a:solidFill>
              </a:rPr>
              <a:t>Project Objective </a:t>
            </a:r>
          </a:p>
          <a:p>
            <a:pPr>
              <a:spcBef>
                <a:spcPts val="0"/>
              </a:spcBef>
            </a:pPr>
            <a:r>
              <a:rPr lang="en-US" sz="1200">
                <a:solidFill>
                  <a:srgbClr val="676767"/>
                </a:solidFill>
              </a:rPr>
              <a:t>Achieve significant cost reduction by eliminating redundant cloud storage</a:t>
            </a:r>
          </a:p>
          <a:p>
            <a:pPr>
              <a:spcBef>
                <a:spcPts val="0"/>
              </a:spcBef>
            </a:pPr>
            <a:r>
              <a:rPr lang="en-US" sz="1200">
                <a:solidFill>
                  <a:srgbClr val="676767"/>
                </a:solidFill>
              </a:rPr>
              <a:t>Improve long-term product stability of Contour Diabetes App (CDA) by introducing a new lightweight technology platform integrated with GlucoContro.online (GCO)</a:t>
            </a:r>
          </a:p>
          <a:p>
            <a:pPr>
              <a:spcBef>
                <a:spcPts val="0"/>
              </a:spcBef>
            </a:pPr>
            <a:endParaRPr lang="en-US" sz="1200">
              <a:solidFill>
                <a:srgbClr val="676767"/>
              </a:solidFill>
            </a:endParaRPr>
          </a:p>
          <a:p>
            <a:pPr marL="0" indent="0">
              <a:spcBef>
                <a:spcPts val="0"/>
              </a:spcBef>
              <a:buNone/>
            </a:pPr>
            <a:r>
              <a:rPr lang="en-US" sz="1200" b="1">
                <a:solidFill>
                  <a:srgbClr val="0070C0"/>
                </a:solidFill>
              </a:rPr>
              <a:t>Progress &amp; Achievements</a:t>
            </a:r>
          </a:p>
          <a:p>
            <a:pPr>
              <a:spcBef>
                <a:spcPts val="0"/>
              </a:spcBef>
            </a:pPr>
            <a:r>
              <a:rPr lang="en-US" sz="1200">
                <a:solidFill>
                  <a:srgbClr val="676767"/>
                </a:solidFill>
              </a:rPr>
              <a:t>Wipro has been selected as the primary vendor for the Alpine project, with the Statement of Work (SOW) and all necessary amendments now completed.</a:t>
            </a:r>
          </a:p>
          <a:p>
            <a:pPr>
              <a:spcBef>
                <a:spcPts val="0"/>
              </a:spcBef>
            </a:pPr>
            <a:r>
              <a:rPr lang="en-US" sz="1200">
                <a:solidFill>
                  <a:srgbClr val="676767"/>
                </a:solidFill>
              </a:rPr>
              <a:t>High-level requirements have been completed, and the UX design is currently in progress.</a:t>
            </a:r>
          </a:p>
          <a:p>
            <a:pPr>
              <a:spcBef>
                <a:spcPts val="0"/>
              </a:spcBef>
            </a:pPr>
            <a:r>
              <a:rPr lang="en-US" sz="1200">
                <a:solidFill>
                  <a:srgbClr val="676767"/>
                </a:solidFill>
              </a:rPr>
              <a:t>Integration discussions with Wipro and GCO (SDN) are currently in progress.</a:t>
            </a:r>
          </a:p>
          <a:p>
            <a:pPr>
              <a:spcBef>
                <a:spcPts val="0"/>
              </a:spcBef>
            </a:pPr>
            <a:r>
              <a:rPr lang="en-US" sz="1200">
                <a:solidFill>
                  <a:srgbClr val="676767"/>
                </a:solidFill>
              </a:rPr>
              <a:t>Collaborated with </a:t>
            </a:r>
            <a:r>
              <a:rPr lang="en-US" sz="1200" err="1">
                <a:solidFill>
                  <a:srgbClr val="676767"/>
                </a:solidFill>
              </a:rPr>
              <a:t>SdNCenter</a:t>
            </a:r>
            <a:r>
              <a:rPr lang="en-US" sz="1200">
                <a:solidFill>
                  <a:srgbClr val="676767"/>
                </a:solidFill>
              </a:rPr>
              <a:t> and Wipro to identify a technical and legal solution to add Russia support to Alpine, initially approved by JPSC as out of scope</a:t>
            </a:r>
          </a:p>
          <a:p>
            <a:pPr>
              <a:spcBef>
                <a:spcPts val="0"/>
              </a:spcBef>
            </a:pPr>
            <a:endParaRPr lang="en-US" sz="1200">
              <a:solidFill>
                <a:srgbClr val="676767"/>
              </a:solidFill>
            </a:endParaRPr>
          </a:p>
          <a:p>
            <a:pPr marL="0" indent="0">
              <a:spcBef>
                <a:spcPts val="0"/>
              </a:spcBef>
              <a:buNone/>
            </a:pPr>
            <a:r>
              <a:rPr lang="en-US" sz="1200" b="1">
                <a:solidFill>
                  <a:srgbClr val="0070C0"/>
                </a:solidFill>
              </a:rPr>
              <a:t>Proposed changes to the Alpine project scope.</a:t>
            </a:r>
          </a:p>
          <a:p>
            <a:pPr>
              <a:spcBef>
                <a:spcPts val="0"/>
              </a:spcBef>
            </a:pPr>
            <a:r>
              <a:rPr lang="en-US" sz="1200">
                <a:solidFill>
                  <a:srgbClr val="676767"/>
                </a:solidFill>
              </a:rPr>
              <a:t>Adding Arabic language support to the project scope due to changes in KSA regulatory requirements</a:t>
            </a:r>
            <a:r>
              <a:rPr lang="en-US" sz="1000"/>
              <a:t>.</a:t>
            </a:r>
          </a:p>
          <a:p>
            <a:pPr>
              <a:spcBef>
                <a:spcPts val="0"/>
              </a:spcBef>
            </a:pPr>
            <a:r>
              <a:rPr lang="en-US" sz="1200">
                <a:solidFill>
                  <a:srgbClr val="676767"/>
                </a:solidFill>
              </a:rPr>
              <a:t>Modifications in Alpine and GCO to support operations in Russia due to the unavailability of Azure in Russia (Cost savings to Russia from Alpine compared to current CDA support).</a:t>
            </a:r>
          </a:p>
          <a:p>
            <a:pPr marL="0" marR="0" lvl="0" indent="0" algn="l" defTabSz="914400" rtl="0" eaLnBrk="1" fontAlgn="auto" latinLnBrk="0" hangingPunct="1">
              <a:lnSpc>
                <a:spcPct val="100000"/>
              </a:lnSpc>
              <a:spcBef>
                <a:spcPts val="0"/>
              </a:spcBef>
              <a:spcAft>
                <a:spcPts val="0"/>
              </a:spcAft>
              <a:buClr>
                <a:srgbClr val="00B0F0"/>
              </a:buClr>
              <a:buSzPct val="90000"/>
              <a:buFont typeface="Arial" panose="020B0604020202020204" pitchFamily="34" charset="0"/>
              <a:buNone/>
              <a:tabLst/>
              <a:defRPr/>
            </a:pPr>
            <a:endParaRPr lang="en-US" sz="1200" b="1">
              <a:solidFill>
                <a:srgbClr val="0070C0"/>
              </a:solidFill>
            </a:endParaRPr>
          </a:p>
          <a:p>
            <a:pPr marL="0" marR="0" lvl="0" indent="0" algn="l" defTabSz="914400" rtl="0" eaLnBrk="1" fontAlgn="auto" latinLnBrk="0" hangingPunct="1">
              <a:lnSpc>
                <a:spcPct val="100000"/>
              </a:lnSpc>
              <a:spcBef>
                <a:spcPts val="0"/>
              </a:spcBef>
              <a:spcAft>
                <a:spcPts val="0"/>
              </a:spcAft>
              <a:buClr>
                <a:srgbClr val="00B0F0"/>
              </a:buClr>
              <a:buSzPct val="90000"/>
              <a:buFont typeface="Arial" panose="020B0604020202020204" pitchFamily="34" charset="0"/>
              <a:buNone/>
              <a:tabLst/>
              <a:defRPr/>
            </a:pPr>
            <a:r>
              <a:rPr lang="en-US" sz="1200" b="1">
                <a:solidFill>
                  <a:srgbClr val="0070C0"/>
                </a:solidFill>
              </a:rPr>
              <a:t>Financial implications due to the proposed changes in the Alpine project scope</a:t>
            </a:r>
          </a:p>
          <a:p>
            <a:pPr>
              <a:spcBef>
                <a:spcPts val="0"/>
              </a:spcBef>
            </a:pPr>
            <a:endParaRPr lang="en-US" sz="1200">
              <a:solidFill>
                <a:srgbClr val="676767"/>
              </a:solidFill>
            </a:endParaRPr>
          </a:p>
          <a:p>
            <a:pPr>
              <a:spcBef>
                <a:spcPts val="0"/>
              </a:spcBef>
            </a:pPr>
            <a:endParaRPr lang="en-US" sz="1200">
              <a:solidFill>
                <a:srgbClr val="676767"/>
              </a:solidFill>
            </a:endParaRPr>
          </a:p>
          <a:p>
            <a:pPr>
              <a:spcBef>
                <a:spcPts val="0"/>
              </a:spcBef>
            </a:pPr>
            <a:endParaRPr lang="en-US" sz="1200">
              <a:solidFill>
                <a:srgbClr val="676767"/>
              </a:solidFill>
            </a:endParaRPr>
          </a:p>
          <a:p>
            <a:pPr>
              <a:spcBef>
                <a:spcPts val="0"/>
              </a:spcBef>
            </a:pPr>
            <a:endParaRPr lang="en-US" sz="1200">
              <a:solidFill>
                <a:srgbClr val="676767"/>
              </a:solidFill>
            </a:endParaRPr>
          </a:p>
          <a:p>
            <a:pPr>
              <a:spcBef>
                <a:spcPts val="0"/>
              </a:spcBef>
            </a:pPr>
            <a:endParaRPr lang="en-US" sz="1200">
              <a:solidFill>
                <a:srgbClr val="676767"/>
              </a:solidFill>
            </a:endParaRPr>
          </a:p>
          <a:p>
            <a:pPr>
              <a:spcBef>
                <a:spcPts val="0"/>
              </a:spcBef>
            </a:pPr>
            <a:endParaRPr lang="en-US" sz="1200">
              <a:solidFill>
                <a:srgbClr val="676767"/>
              </a:solidFill>
            </a:endParaRPr>
          </a:p>
          <a:p>
            <a:pPr>
              <a:spcBef>
                <a:spcPts val="0"/>
              </a:spcBef>
            </a:pPr>
            <a:endParaRPr lang="en-US" sz="1200">
              <a:solidFill>
                <a:srgbClr val="676767"/>
              </a:solidFill>
            </a:endParaRPr>
          </a:p>
          <a:p>
            <a:pPr marL="0" lvl="2" indent="0">
              <a:spcBef>
                <a:spcPts val="0"/>
              </a:spcBef>
              <a:buNone/>
            </a:pPr>
            <a:endParaRPr lang="en-US" sz="1200" b="1">
              <a:solidFill>
                <a:srgbClr val="0070C0"/>
              </a:solidFill>
            </a:endParaRPr>
          </a:p>
          <a:p>
            <a:pPr marL="0" lvl="2" indent="0">
              <a:spcBef>
                <a:spcPts val="0"/>
              </a:spcBef>
              <a:buNone/>
            </a:pPr>
            <a:r>
              <a:rPr lang="en-US" sz="1200" b="1">
                <a:solidFill>
                  <a:srgbClr val="0070C0"/>
                </a:solidFill>
              </a:rPr>
              <a:t>Decisions Requested</a:t>
            </a:r>
          </a:p>
          <a:p>
            <a:pPr marL="215900" lvl="1" indent="-215900">
              <a:spcBef>
                <a:spcPts val="0"/>
              </a:spcBef>
              <a:buFont typeface="Arial" panose="020B0604020202020204" pitchFamily="34" charset="0"/>
              <a:buChar char="•"/>
            </a:pPr>
            <a:r>
              <a:rPr lang="en-US" sz="1100"/>
              <a:t>Approve Scope Change and Additional Cost</a:t>
            </a:r>
            <a:endParaRPr lang="en-US" sz="1200" b="1"/>
          </a:p>
          <a:p>
            <a:pPr marL="200025" lvl="2" indent="0">
              <a:spcBef>
                <a:spcPts val="0"/>
              </a:spcBef>
              <a:buNone/>
            </a:pPr>
            <a:endParaRPr lang="en-US" sz="1200" b="1"/>
          </a:p>
          <a:p>
            <a:pPr marL="0" indent="0">
              <a:spcBef>
                <a:spcPts val="0"/>
              </a:spcBef>
              <a:buNone/>
            </a:pPr>
            <a:endParaRPr lang="en-US" sz="1100" b="1">
              <a:solidFill>
                <a:srgbClr val="0070C0"/>
              </a:solidFill>
            </a:endParaRPr>
          </a:p>
          <a:p>
            <a:pPr marL="0" indent="0">
              <a:spcBef>
                <a:spcPts val="0"/>
              </a:spcBef>
              <a:buNone/>
            </a:pPr>
            <a:endParaRPr lang="en-US" sz="1100" b="1">
              <a:solidFill>
                <a:srgbClr val="0070C0"/>
              </a:solidFill>
            </a:endParaRPr>
          </a:p>
        </p:txBody>
      </p:sp>
      <p:graphicFrame>
        <p:nvGraphicFramePr>
          <p:cNvPr id="18" name="Table 17">
            <a:extLst>
              <a:ext uri="{FF2B5EF4-FFF2-40B4-BE49-F238E27FC236}">
                <a16:creationId xmlns:a16="http://schemas.microsoft.com/office/drawing/2014/main" id="{A5FAB01D-E428-B583-E78D-846E9F79679E}"/>
              </a:ext>
            </a:extLst>
          </p:cNvPr>
          <p:cNvGraphicFramePr>
            <a:graphicFrameLocks noGrp="1"/>
          </p:cNvGraphicFramePr>
          <p:nvPr>
            <p:extLst>
              <p:ext uri="{D42A27DB-BD31-4B8C-83A1-F6EECF244321}">
                <p14:modId xmlns:p14="http://schemas.microsoft.com/office/powerpoint/2010/main" val="2380522141"/>
              </p:ext>
            </p:extLst>
          </p:nvPr>
        </p:nvGraphicFramePr>
        <p:xfrm>
          <a:off x="789689" y="4480001"/>
          <a:ext cx="6749717" cy="1180309"/>
        </p:xfrm>
        <a:graphic>
          <a:graphicData uri="http://schemas.openxmlformats.org/drawingml/2006/table">
            <a:tbl>
              <a:tblPr>
                <a:tableStyleId>{5C22544A-7EE6-4342-B048-85BDC9FD1C3A}</a:tableStyleId>
              </a:tblPr>
              <a:tblGrid>
                <a:gridCol w="3725750">
                  <a:extLst>
                    <a:ext uri="{9D8B030D-6E8A-4147-A177-3AD203B41FA5}">
                      <a16:colId xmlns:a16="http://schemas.microsoft.com/office/drawing/2014/main" val="3461133438"/>
                    </a:ext>
                  </a:extLst>
                </a:gridCol>
                <a:gridCol w="970961">
                  <a:extLst>
                    <a:ext uri="{9D8B030D-6E8A-4147-A177-3AD203B41FA5}">
                      <a16:colId xmlns:a16="http://schemas.microsoft.com/office/drawing/2014/main" val="3797041489"/>
                    </a:ext>
                  </a:extLst>
                </a:gridCol>
                <a:gridCol w="1043701">
                  <a:extLst>
                    <a:ext uri="{9D8B030D-6E8A-4147-A177-3AD203B41FA5}">
                      <a16:colId xmlns:a16="http://schemas.microsoft.com/office/drawing/2014/main" val="1797285138"/>
                    </a:ext>
                  </a:extLst>
                </a:gridCol>
                <a:gridCol w="1009305">
                  <a:extLst>
                    <a:ext uri="{9D8B030D-6E8A-4147-A177-3AD203B41FA5}">
                      <a16:colId xmlns:a16="http://schemas.microsoft.com/office/drawing/2014/main" val="238680716"/>
                    </a:ext>
                  </a:extLst>
                </a:gridCol>
              </a:tblGrid>
              <a:tr h="350255">
                <a:tc>
                  <a:txBody>
                    <a:bodyPr/>
                    <a:lstStyle/>
                    <a:p>
                      <a:pPr algn="l" fontAlgn="b"/>
                      <a:r>
                        <a:rPr lang="en-US" sz="1100" b="1" u="none" strike="noStrike">
                          <a:effectLst/>
                        </a:rPr>
                        <a:t>Item</a:t>
                      </a:r>
                      <a:endParaRPr lang="en-US" sz="1100" b="1" i="0" u="none" strike="noStrike">
                        <a:solidFill>
                          <a:srgbClr val="000000"/>
                        </a:solidFill>
                        <a:effectLst/>
                        <a:latin typeface="Aptos Narrow" panose="020B0004020202020204" pitchFamily="34" charset="0"/>
                      </a:endParaRPr>
                    </a:p>
                  </a:txBody>
                  <a:tcPr marL="7783" marR="7783" marT="7783" marB="0" anchor="b"/>
                </a:tc>
                <a:tc>
                  <a:txBody>
                    <a:bodyPr/>
                    <a:lstStyle/>
                    <a:p>
                      <a:pPr algn="l" fontAlgn="b"/>
                      <a:r>
                        <a:rPr lang="en-US" sz="1100" b="1" u="none" strike="noStrike">
                          <a:effectLst/>
                        </a:rPr>
                        <a:t>Cost for 2024</a:t>
                      </a:r>
                      <a:endParaRPr lang="en-US" sz="1100" b="1" i="0" u="none" strike="noStrike">
                        <a:solidFill>
                          <a:srgbClr val="000000"/>
                        </a:solidFill>
                        <a:effectLst/>
                        <a:latin typeface="Aptos Narrow" panose="020B0004020202020204" pitchFamily="34" charset="0"/>
                      </a:endParaRPr>
                    </a:p>
                  </a:txBody>
                  <a:tcPr marL="7783" marR="7783" marT="7783" marB="0" anchor="b"/>
                </a:tc>
                <a:tc>
                  <a:txBody>
                    <a:bodyPr/>
                    <a:lstStyle/>
                    <a:p>
                      <a:pPr algn="l" fontAlgn="b"/>
                      <a:r>
                        <a:rPr lang="en-US" sz="1100" b="1" u="none" strike="noStrike">
                          <a:effectLst/>
                        </a:rPr>
                        <a:t> Cost for 2025</a:t>
                      </a:r>
                      <a:endParaRPr lang="en-US" sz="1100" b="1" i="0" u="none" strike="noStrike">
                        <a:solidFill>
                          <a:srgbClr val="000000"/>
                        </a:solidFill>
                        <a:effectLst/>
                        <a:latin typeface="Aptos Narrow" panose="020B0004020202020204" pitchFamily="34" charset="0"/>
                      </a:endParaRPr>
                    </a:p>
                  </a:txBody>
                  <a:tcPr marL="7783" marR="7783" marT="7783" marB="0" anchor="b"/>
                </a:tc>
                <a:tc>
                  <a:txBody>
                    <a:bodyPr/>
                    <a:lstStyle/>
                    <a:p>
                      <a:pPr algn="l" fontAlgn="b"/>
                      <a:r>
                        <a:rPr lang="en-US" sz="1100" b="1" u="none" strike="noStrike">
                          <a:effectLst/>
                        </a:rPr>
                        <a:t>After 2025</a:t>
                      </a:r>
                      <a:endParaRPr lang="en-US" sz="1100" b="1" i="0" u="none" strike="noStrike">
                        <a:solidFill>
                          <a:srgbClr val="000000"/>
                        </a:solidFill>
                        <a:effectLst/>
                        <a:latin typeface="Aptos Narrow" panose="020B0004020202020204" pitchFamily="34" charset="0"/>
                      </a:endParaRPr>
                    </a:p>
                  </a:txBody>
                  <a:tcPr marL="7783" marR="7783" marT="7783" marB="0" anchor="b"/>
                </a:tc>
                <a:extLst>
                  <a:ext uri="{0D108BD9-81ED-4DB2-BD59-A6C34878D82A}">
                    <a16:rowId xmlns:a16="http://schemas.microsoft.com/office/drawing/2014/main" val="2225530037"/>
                  </a:ext>
                </a:extLst>
              </a:tr>
              <a:tr h="186803">
                <a:tc>
                  <a:txBody>
                    <a:bodyPr/>
                    <a:lstStyle/>
                    <a:p>
                      <a:pPr algn="l" fontAlgn="b"/>
                      <a:r>
                        <a:rPr lang="en-US" sz="1100" u="none" strike="noStrike">
                          <a:effectLst/>
                        </a:rPr>
                        <a:t>Russia Server Setup Cost</a:t>
                      </a:r>
                      <a:endParaRPr lang="en-US" sz="1100" b="0" i="0" u="none" strike="noStrike">
                        <a:solidFill>
                          <a:srgbClr val="000000"/>
                        </a:solidFill>
                        <a:effectLst/>
                        <a:latin typeface="Aptos Narrow" panose="020B0004020202020204" pitchFamily="34" charset="0"/>
                      </a:endParaRPr>
                    </a:p>
                  </a:txBody>
                  <a:tcPr marL="7783" marR="7783" marT="7783" marB="0" anchor="b"/>
                </a:tc>
                <a:tc>
                  <a:txBody>
                    <a:bodyPr/>
                    <a:lstStyle/>
                    <a:p>
                      <a:pPr algn="r" fontAlgn="b"/>
                      <a:r>
                        <a:rPr lang="en-US" sz="1100" u="none" strike="noStrike">
                          <a:effectLst/>
                        </a:rPr>
                        <a:t>$15,000 </a:t>
                      </a:r>
                      <a:endParaRPr lang="en-US" sz="1100" b="0" i="0" u="none" strike="noStrike">
                        <a:solidFill>
                          <a:srgbClr val="000000"/>
                        </a:solidFill>
                        <a:effectLst/>
                        <a:latin typeface="Aptos Narrow" panose="020B0004020202020204" pitchFamily="34" charset="0"/>
                      </a:endParaRPr>
                    </a:p>
                  </a:txBody>
                  <a:tcPr marL="7783" marR="7783" marT="7783" marB="0" anchor="b"/>
                </a:tc>
                <a:tc>
                  <a:txBody>
                    <a:bodyPr/>
                    <a:lstStyle/>
                    <a:p>
                      <a:pPr algn="r" fontAlgn="b"/>
                      <a:r>
                        <a:rPr lang="en-US" sz="1100" u="none" strike="noStrike">
                          <a:effectLst/>
                        </a:rPr>
                        <a:t>$7,000 </a:t>
                      </a:r>
                      <a:endParaRPr lang="en-US" sz="1100" b="0" i="0" u="none" strike="noStrike">
                        <a:solidFill>
                          <a:srgbClr val="000000"/>
                        </a:solidFill>
                        <a:effectLst/>
                        <a:latin typeface="Aptos Narrow" panose="020B0004020202020204" pitchFamily="34" charset="0"/>
                      </a:endParaRPr>
                    </a:p>
                  </a:txBody>
                  <a:tcPr marL="7783" marR="7783" marT="7783" marB="0" anchor="b"/>
                </a:tc>
                <a:tc>
                  <a:txBody>
                    <a:bodyPr/>
                    <a:lstStyle/>
                    <a:p>
                      <a:pPr algn="l" fontAlgn="b"/>
                      <a:r>
                        <a:rPr lang="en-US" sz="1100" u="none" strike="noStrike">
                          <a:effectLst/>
                        </a:rPr>
                        <a:t> </a:t>
                      </a:r>
                      <a:endParaRPr lang="en-US" sz="1100" b="0" i="0" u="none" strike="noStrike">
                        <a:solidFill>
                          <a:srgbClr val="000000"/>
                        </a:solidFill>
                        <a:effectLst/>
                        <a:latin typeface="Aptos Narrow" panose="020B0004020202020204" pitchFamily="34" charset="0"/>
                      </a:endParaRPr>
                    </a:p>
                  </a:txBody>
                  <a:tcPr marL="7783" marR="7783" marT="7783" marB="0" anchor="b"/>
                </a:tc>
                <a:extLst>
                  <a:ext uri="{0D108BD9-81ED-4DB2-BD59-A6C34878D82A}">
                    <a16:rowId xmlns:a16="http://schemas.microsoft.com/office/drawing/2014/main" val="2675568096"/>
                  </a:ext>
                </a:extLst>
              </a:tr>
              <a:tr h="252525">
                <a:tc>
                  <a:txBody>
                    <a:bodyPr/>
                    <a:lstStyle/>
                    <a:p>
                      <a:pPr algn="l" fontAlgn="b"/>
                      <a:r>
                        <a:rPr lang="en-US" sz="1100" u="none" strike="noStrike">
                          <a:effectLst/>
                        </a:rPr>
                        <a:t>Yearly Maintenance after 2025 (Russia P&amp;I Budget)</a:t>
                      </a:r>
                      <a:endParaRPr lang="en-US" sz="1100" b="0" i="0" u="none" strike="noStrike">
                        <a:solidFill>
                          <a:srgbClr val="000000"/>
                        </a:solidFill>
                        <a:effectLst/>
                        <a:latin typeface="Aptos Narrow" panose="020B0004020202020204" pitchFamily="34" charset="0"/>
                      </a:endParaRPr>
                    </a:p>
                  </a:txBody>
                  <a:tcPr marL="7783" marR="7783" marT="7783" marB="0" anchor="b"/>
                </a:tc>
                <a:tc>
                  <a:txBody>
                    <a:bodyPr/>
                    <a:lstStyle/>
                    <a:p>
                      <a:pPr algn="l" fontAlgn="b"/>
                      <a:r>
                        <a:rPr lang="en-US" sz="1100" u="none" strike="noStrike">
                          <a:effectLst/>
                        </a:rPr>
                        <a:t> </a:t>
                      </a:r>
                      <a:endParaRPr lang="en-US" sz="1100" b="0" i="0" u="none" strike="noStrike">
                        <a:solidFill>
                          <a:srgbClr val="000000"/>
                        </a:solidFill>
                        <a:effectLst/>
                        <a:latin typeface="Aptos Narrow" panose="020B0004020202020204" pitchFamily="34" charset="0"/>
                      </a:endParaRPr>
                    </a:p>
                  </a:txBody>
                  <a:tcPr marL="7783" marR="7783" marT="7783" marB="0" anchor="b"/>
                </a:tc>
                <a:tc>
                  <a:txBody>
                    <a:bodyPr/>
                    <a:lstStyle/>
                    <a:p>
                      <a:pPr algn="l" fontAlgn="b"/>
                      <a:r>
                        <a:rPr lang="en-US" sz="1100" u="none" strike="noStrike">
                          <a:effectLst/>
                        </a:rPr>
                        <a:t> </a:t>
                      </a:r>
                      <a:endParaRPr lang="en-US" sz="1100" b="0" i="0" u="none" strike="noStrike">
                        <a:solidFill>
                          <a:srgbClr val="000000"/>
                        </a:solidFill>
                        <a:effectLst/>
                        <a:latin typeface="Aptos Narrow" panose="020B0004020202020204" pitchFamily="34" charset="0"/>
                      </a:endParaRPr>
                    </a:p>
                  </a:txBody>
                  <a:tcPr marL="7783" marR="7783" marT="7783" marB="0" anchor="b"/>
                </a:tc>
                <a:tc>
                  <a:txBody>
                    <a:bodyPr/>
                    <a:lstStyle/>
                    <a:p>
                      <a:pPr algn="r" fontAlgn="b"/>
                      <a:r>
                        <a:rPr lang="en-US" sz="1100" u="none" strike="noStrike">
                          <a:effectLst/>
                        </a:rPr>
                        <a:t>$60,000 </a:t>
                      </a:r>
                      <a:endParaRPr lang="en-US" sz="1100" b="0" i="0" u="none" strike="noStrike">
                        <a:solidFill>
                          <a:srgbClr val="000000"/>
                        </a:solidFill>
                        <a:effectLst/>
                        <a:latin typeface="Aptos Narrow" panose="020B0004020202020204" pitchFamily="34" charset="0"/>
                      </a:endParaRPr>
                    </a:p>
                  </a:txBody>
                  <a:tcPr marL="7783" marR="7783" marT="7783" marB="0" anchor="b"/>
                </a:tc>
                <a:extLst>
                  <a:ext uri="{0D108BD9-81ED-4DB2-BD59-A6C34878D82A}">
                    <a16:rowId xmlns:a16="http://schemas.microsoft.com/office/drawing/2014/main" val="1707110247"/>
                  </a:ext>
                </a:extLst>
              </a:tr>
              <a:tr h="203923">
                <a:tc>
                  <a:txBody>
                    <a:bodyPr/>
                    <a:lstStyle/>
                    <a:p>
                      <a:pPr algn="l" fontAlgn="b"/>
                      <a:r>
                        <a:rPr lang="en-US" sz="1100" u="none" strike="noStrike">
                          <a:effectLst/>
                        </a:rPr>
                        <a:t>Addition of Arabic</a:t>
                      </a:r>
                      <a:endParaRPr lang="en-US" sz="1100" b="0" i="0" u="none" strike="noStrike">
                        <a:solidFill>
                          <a:srgbClr val="000000"/>
                        </a:solidFill>
                        <a:effectLst/>
                        <a:latin typeface="Aptos Narrow" panose="020B0004020202020204" pitchFamily="34" charset="0"/>
                      </a:endParaRPr>
                    </a:p>
                  </a:txBody>
                  <a:tcPr marL="7783" marR="7783" marT="7783" marB="0" anchor="b"/>
                </a:tc>
                <a:tc>
                  <a:txBody>
                    <a:bodyPr/>
                    <a:lstStyle/>
                    <a:p>
                      <a:pPr algn="r" fontAlgn="b"/>
                      <a:r>
                        <a:rPr lang="en-US" sz="1100" u="none" strike="noStrike">
                          <a:effectLst/>
                        </a:rPr>
                        <a:t>$40,000 </a:t>
                      </a:r>
                      <a:endParaRPr lang="en-US" sz="1100" b="0" i="0" u="none" strike="noStrike">
                        <a:solidFill>
                          <a:srgbClr val="000000"/>
                        </a:solidFill>
                        <a:effectLst/>
                        <a:latin typeface="Aptos Narrow" panose="020B0004020202020204" pitchFamily="34" charset="0"/>
                      </a:endParaRPr>
                    </a:p>
                  </a:txBody>
                  <a:tcPr marL="7783" marR="7783" marT="7783" marB="0" anchor="b"/>
                </a:tc>
                <a:tc>
                  <a:txBody>
                    <a:bodyPr/>
                    <a:lstStyle/>
                    <a:p>
                      <a:pPr algn="r" fontAlgn="b"/>
                      <a:r>
                        <a:rPr lang="en-US" sz="1100" u="none" strike="noStrike">
                          <a:effectLst/>
                        </a:rPr>
                        <a:t>$20,000 </a:t>
                      </a:r>
                      <a:endParaRPr lang="en-US" sz="1100" b="0" i="0" u="none" strike="noStrike">
                        <a:solidFill>
                          <a:srgbClr val="000000"/>
                        </a:solidFill>
                        <a:effectLst/>
                        <a:latin typeface="Aptos Narrow" panose="020B0004020202020204" pitchFamily="34" charset="0"/>
                      </a:endParaRPr>
                    </a:p>
                  </a:txBody>
                  <a:tcPr marL="7783" marR="7783" marT="7783" marB="0" anchor="b"/>
                </a:tc>
                <a:tc>
                  <a:txBody>
                    <a:bodyPr/>
                    <a:lstStyle/>
                    <a:p>
                      <a:pPr algn="l" fontAlgn="b"/>
                      <a:r>
                        <a:rPr lang="en-US" sz="1100" u="none" strike="noStrike">
                          <a:effectLst/>
                        </a:rPr>
                        <a:t> </a:t>
                      </a:r>
                      <a:endParaRPr lang="en-US" sz="1100" b="0" i="0" u="none" strike="noStrike">
                        <a:solidFill>
                          <a:srgbClr val="000000"/>
                        </a:solidFill>
                        <a:effectLst/>
                        <a:latin typeface="Aptos Narrow" panose="020B0004020202020204" pitchFamily="34" charset="0"/>
                      </a:endParaRPr>
                    </a:p>
                  </a:txBody>
                  <a:tcPr marL="7783" marR="7783" marT="7783" marB="0" anchor="b"/>
                </a:tc>
                <a:extLst>
                  <a:ext uri="{0D108BD9-81ED-4DB2-BD59-A6C34878D82A}">
                    <a16:rowId xmlns:a16="http://schemas.microsoft.com/office/drawing/2014/main" val="313355937"/>
                  </a:ext>
                </a:extLst>
              </a:tr>
              <a:tr h="186803">
                <a:tc>
                  <a:txBody>
                    <a:bodyPr/>
                    <a:lstStyle/>
                    <a:p>
                      <a:pPr algn="l" fontAlgn="b"/>
                      <a:r>
                        <a:rPr lang="en-US" sz="1100" u="none" strike="noStrike">
                          <a:effectLst/>
                        </a:rPr>
                        <a:t>Total Extra Cost</a:t>
                      </a:r>
                      <a:endParaRPr lang="en-US" sz="1100" b="0" i="0" u="none" strike="noStrike">
                        <a:solidFill>
                          <a:srgbClr val="000000"/>
                        </a:solidFill>
                        <a:effectLst/>
                        <a:latin typeface="Aptos Narrow" panose="020B0004020202020204" pitchFamily="34" charset="0"/>
                      </a:endParaRPr>
                    </a:p>
                  </a:txBody>
                  <a:tcPr marL="7783" marR="7783" marT="7783" marB="0" anchor="b"/>
                </a:tc>
                <a:tc>
                  <a:txBody>
                    <a:bodyPr/>
                    <a:lstStyle/>
                    <a:p>
                      <a:pPr algn="r" fontAlgn="b"/>
                      <a:r>
                        <a:rPr lang="en-US" sz="1100" u="none" strike="noStrike">
                          <a:effectLst/>
                        </a:rPr>
                        <a:t>$55,000 </a:t>
                      </a:r>
                      <a:endParaRPr lang="en-US" sz="1100" b="0" i="0" u="none" strike="noStrike">
                        <a:solidFill>
                          <a:srgbClr val="000000"/>
                        </a:solidFill>
                        <a:effectLst/>
                        <a:latin typeface="Aptos Narrow" panose="020B0004020202020204" pitchFamily="34" charset="0"/>
                      </a:endParaRPr>
                    </a:p>
                  </a:txBody>
                  <a:tcPr marL="7783" marR="7783" marT="7783" marB="0" anchor="b"/>
                </a:tc>
                <a:tc>
                  <a:txBody>
                    <a:bodyPr/>
                    <a:lstStyle/>
                    <a:p>
                      <a:pPr algn="r" fontAlgn="b"/>
                      <a:r>
                        <a:rPr lang="en-US" sz="1100" u="none" strike="noStrike">
                          <a:effectLst/>
                        </a:rPr>
                        <a:t>$27,000 </a:t>
                      </a:r>
                      <a:endParaRPr lang="en-US" sz="1100" b="0" i="0" u="none" strike="noStrike">
                        <a:solidFill>
                          <a:srgbClr val="000000"/>
                        </a:solidFill>
                        <a:effectLst/>
                        <a:latin typeface="Aptos Narrow" panose="020B0004020202020204" pitchFamily="34" charset="0"/>
                      </a:endParaRPr>
                    </a:p>
                  </a:txBody>
                  <a:tcPr marL="7783" marR="7783" marT="7783" marB="0" anchor="b"/>
                </a:tc>
                <a:tc>
                  <a:txBody>
                    <a:bodyPr/>
                    <a:lstStyle/>
                    <a:p>
                      <a:pPr algn="l" fontAlgn="b"/>
                      <a:r>
                        <a:rPr lang="en-US" sz="1100" u="none" strike="noStrike">
                          <a:effectLst/>
                        </a:rPr>
                        <a:t> </a:t>
                      </a:r>
                      <a:endParaRPr lang="en-US" sz="1100" b="0" i="0" u="none" strike="noStrike">
                        <a:solidFill>
                          <a:srgbClr val="000000"/>
                        </a:solidFill>
                        <a:effectLst/>
                        <a:latin typeface="Aptos Narrow" panose="020B0004020202020204" pitchFamily="34" charset="0"/>
                      </a:endParaRPr>
                    </a:p>
                  </a:txBody>
                  <a:tcPr marL="7783" marR="7783" marT="7783" marB="0" anchor="b"/>
                </a:tc>
                <a:extLst>
                  <a:ext uri="{0D108BD9-81ED-4DB2-BD59-A6C34878D82A}">
                    <a16:rowId xmlns:a16="http://schemas.microsoft.com/office/drawing/2014/main" val="2865058057"/>
                  </a:ext>
                </a:extLst>
              </a:tr>
            </a:tbl>
          </a:graphicData>
        </a:graphic>
      </p:graphicFrame>
    </p:spTree>
    <p:extLst>
      <p:ext uri="{BB962C8B-B14F-4D97-AF65-F5344CB8AC3E}">
        <p14:creationId xmlns:p14="http://schemas.microsoft.com/office/powerpoint/2010/main" val="2010943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6A9D30A-2071-112B-4D53-4FAEA609E20D}"/>
              </a:ext>
            </a:extLst>
          </p:cNvPr>
          <p:cNvGraphicFramePr>
            <a:graphicFrameLocks noGrp="1"/>
          </p:cNvGraphicFramePr>
          <p:nvPr>
            <p:extLst>
              <p:ext uri="{D42A27DB-BD31-4B8C-83A1-F6EECF244321}">
                <p14:modId xmlns:p14="http://schemas.microsoft.com/office/powerpoint/2010/main" val="2657301567"/>
              </p:ext>
            </p:extLst>
          </p:nvPr>
        </p:nvGraphicFramePr>
        <p:xfrm>
          <a:off x="631596" y="1120539"/>
          <a:ext cx="7711127" cy="3972828"/>
        </p:xfrm>
        <a:graphic>
          <a:graphicData uri="http://schemas.openxmlformats.org/drawingml/2006/table">
            <a:tbl>
              <a:tblPr>
                <a:tableStyleId>{5C22544A-7EE6-4342-B048-85BDC9FD1C3A}</a:tableStyleId>
              </a:tblPr>
              <a:tblGrid>
                <a:gridCol w="3269337">
                  <a:extLst>
                    <a:ext uri="{9D8B030D-6E8A-4147-A177-3AD203B41FA5}">
                      <a16:colId xmlns:a16="http://schemas.microsoft.com/office/drawing/2014/main" val="2217039095"/>
                    </a:ext>
                  </a:extLst>
                </a:gridCol>
                <a:gridCol w="1420471">
                  <a:extLst>
                    <a:ext uri="{9D8B030D-6E8A-4147-A177-3AD203B41FA5}">
                      <a16:colId xmlns:a16="http://schemas.microsoft.com/office/drawing/2014/main" val="3094629829"/>
                    </a:ext>
                  </a:extLst>
                </a:gridCol>
                <a:gridCol w="1533207">
                  <a:extLst>
                    <a:ext uri="{9D8B030D-6E8A-4147-A177-3AD203B41FA5}">
                      <a16:colId xmlns:a16="http://schemas.microsoft.com/office/drawing/2014/main" val="3316313196"/>
                    </a:ext>
                  </a:extLst>
                </a:gridCol>
                <a:gridCol w="1488112">
                  <a:extLst>
                    <a:ext uri="{9D8B030D-6E8A-4147-A177-3AD203B41FA5}">
                      <a16:colId xmlns:a16="http://schemas.microsoft.com/office/drawing/2014/main" val="1334571203"/>
                    </a:ext>
                  </a:extLst>
                </a:gridCol>
              </a:tblGrid>
              <a:tr h="572586">
                <a:tc>
                  <a:txBody>
                    <a:bodyPr/>
                    <a:lstStyle/>
                    <a:p>
                      <a:pPr algn="l" fontAlgn="b"/>
                      <a:r>
                        <a:rPr lang="en-US" sz="1400" b="1" u="none" strike="noStrike">
                          <a:effectLst/>
                        </a:rPr>
                        <a:t>Item </a:t>
                      </a:r>
                      <a:endParaRPr lang="en-US" sz="1400" b="1"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400" b="1" u="none" strike="noStrike">
                          <a:effectLst/>
                        </a:rPr>
                        <a:t>Development</a:t>
                      </a:r>
                    </a:p>
                    <a:p>
                      <a:pPr algn="ctr" fontAlgn="b"/>
                      <a:r>
                        <a:rPr lang="en-US" sz="1400" b="1" i="0" u="none" strike="noStrike">
                          <a:solidFill>
                            <a:srgbClr val="000000"/>
                          </a:solidFill>
                          <a:effectLst/>
                          <a:latin typeface="Aptos Narrow"/>
                        </a:rPr>
                        <a:t>$000</a:t>
                      </a:r>
                    </a:p>
                  </a:txBody>
                  <a:tcPr marL="7620" marR="7620" marT="7620" marB="0" anchor="b"/>
                </a:tc>
                <a:tc>
                  <a:txBody>
                    <a:bodyPr/>
                    <a:lstStyle/>
                    <a:p>
                      <a:pPr algn="ctr" fontAlgn="b"/>
                      <a:r>
                        <a:rPr lang="en-US" sz="1400" b="1" u="none" strike="noStrike">
                          <a:effectLst/>
                        </a:rPr>
                        <a:t>Validation and Registration</a:t>
                      </a:r>
                    </a:p>
                    <a:p>
                      <a:pPr algn="ctr" fontAlgn="b"/>
                      <a:r>
                        <a:rPr lang="en-US" sz="1400" b="1" i="0" u="none" strike="noStrike">
                          <a:solidFill>
                            <a:srgbClr val="000000"/>
                          </a:solidFill>
                          <a:effectLst/>
                          <a:latin typeface="Aptos Narrow"/>
                        </a:rPr>
                        <a:t>$000</a:t>
                      </a:r>
                    </a:p>
                  </a:txBody>
                  <a:tcPr marL="7620" marR="7620" marT="7620" marB="0" anchor="b"/>
                </a:tc>
                <a:tc>
                  <a:txBody>
                    <a:bodyPr/>
                    <a:lstStyle/>
                    <a:p>
                      <a:pPr algn="ctr" fontAlgn="b"/>
                      <a:r>
                        <a:rPr lang="en-US" sz="1400" b="1" u="none" strike="noStrike">
                          <a:effectLst/>
                        </a:rPr>
                        <a:t>Maintenance</a:t>
                      </a:r>
                    </a:p>
                    <a:p>
                      <a:pPr algn="ctr" fontAlgn="b"/>
                      <a:r>
                        <a:rPr lang="en-US" sz="1400" b="1" i="0" u="none" strike="noStrike">
                          <a:solidFill>
                            <a:srgbClr val="000000"/>
                          </a:solidFill>
                          <a:effectLst/>
                          <a:latin typeface="Aptos Narrow"/>
                        </a:rPr>
                        <a:t>$000</a:t>
                      </a:r>
                    </a:p>
                  </a:txBody>
                  <a:tcPr marL="7620" marR="7620" marT="7620" marB="0" anchor="b"/>
                </a:tc>
                <a:extLst>
                  <a:ext uri="{0D108BD9-81ED-4DB2-BD59-A6C34878D82A}">
                    <a16:rowId xmlns:a16="http://schemas.microsoft.com/office/drawing/2014/main" val="2762921819"/>
                  </a:ext>
                </a:extLst>
              </a:tr>
              <a:tr h="156159">
                <a:tc>
                  <a:txBody>
                    <a:bodyPr/>
                    <a:lstStyle/>
                    <a:p>
                      <a:pPr algn="l" fontAlgn="b"/>
                      <a:endParaRPr lang="en-US"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100" u="none" strike="noStrike">
                          <a:effectLst/>
                        </a:rPr>
                        <a:t>FY2024</a:t>
                      </a:r>
                      <a:endParaRPr lang="en-US"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100" u="none" strike="noStrike">
                          <a:effectLst/>
                        </a:rPr>
                        <a:t>FY2025</a:t>
                      </a:r>
                      <a:endParaRPr lang="en-US"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100" u="none" strike="noStrike">
                          <a:effectLst/>
                        </a:rPr>
                        <a:t>FY2026+</a:t>
                      </a:r>
                      <a:endParaRPr lang="en-US"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468349796"/>
                  </a:ext>
                </a:extLst>
              </a:tr>
              <a:tr h="749568">
                <a:tc>
                  <a:txBody>
                    <a:bodyPr/>
                    <a:lstStyle/>
                    <a:p>
                      <a:pPr algn="l" fontAlgn="b"/>
                      <a:r>
                        <a:rPr lang="en-US" sz="1200" b="1" u="none" strike="noStrike">
                          <a:effectLst/>
                        </a:rPr>
                        <a:t>Alpine Project Expense</a:t>
                      </a:r>
                    </a:p>
                    <a:p>
                      <a:pPr algn="l" fontAlgn="b"/>
                      <a:endParaRPr lang="en-US" sz="1200" b="1" u="none" strike="noStrike">
                        <a:effectLst/>
                      </a:endParaRPr>
                    </a:p>
                    <a:p>
                      <a:pPr algn="l" fontAlgn="b"/>
                      <a:r>
                        <a:rPr lang="en-US" sz="1200" u="none" strike="noStrike">
                          <a:effectLst/>
                        </a:rPr>
                        <a:t>(covered in CDA budget by reducing existing CDA to maintenance-only)</a:t>
                      </a:r>
                      <a:endParaRPr lang="en-US" sz="1200" b="0"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200" u="none" strike="noStrike">
                          <a:effectLst/>
                        </a:rPr>
                        <a:t>690</a:t>
                      </a:r>
                      <a:endParaRPr lang="en-US" sz="1200" b="0"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200" u="none" strike="noStrike">
                          <a:effectLst/>
                        </a:rPr>
                        <a:t>500</a:t>
                      </a:r>
                      <a:endParaRPr lang="en-US" sz="1200" b="0"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200" u="none" strike="noStrike">
                          <a:effectLst/>
                        </a:rPr>
                        <a:t>350</a:t>
                      </a:r>
                      <a:endParaRPr lang="en-US" sz="12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189732087"/>
                  </a:ext>
                </a:extLst>
              </a:tr>
              <a:tr h="478890">
                <a:tc>
                  <a:txBody>
                    <a:bodyPr/>
                    <a:lstStyle/>
                    <a:p>
                      <a:pPr algn="l" fontAlgn="b"/>
                      <a:r>
                        <a:rPr lang="en-US" sz="1200" b="1" u="none" strike="noStrike">
                          <a:effectLst/>
                        </a:rPr>
                        <a:t>Alpine translations</a:t>
                      </a:r>
                    </a:p>
                    <a:p>
                      <a:pPr algn="l" fontAlgn="b"/>
                      <a:endParaRPr lang="en-US" sz="1200" b="1" u="none" strike="noStrike">
                        <a:effectLst/>
                      </a:endParaRPr>
                    </a:p>
                    <a:p>
                      <a:pPr algn="l" fontAlgn="b"/>
                      <a:r>
                        <a:rPr lang="en-US" sz="1200" u="none" strike="noStrike">
                          <a:effectLst/>
                        </a:rPr>
                        <a:t>(covered by Engineering Services budget)</a:t>
                      </a:r>
                      <a:endParaRPr lang="en-US" sz="1200" b="0"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200" u="none" strike="noStrike">
                          <a:solidFill>
                            <a:srgbClr val="FF0000"/>
                          </a:solidFill>
                          <a:effectLst/>
                        </a:rPr>
                        <a:t>20</a:t>
                      </a:r>
                      <a:endParaRPr lang="en-US" sz="1200" b="0" i="0" u="none" strike="noStrike">
                        <a:solidFill>
                          <a:srgbClr val="FF0000"/>
                        </a:solidFill>
                        <a:effectLst/>
                        <a:latin typeface="Aptos Narrow" panose="020B0004020202020204" pitchFamily="34" charset="0"/>
                      </a:endParaRPr>
                    </a:p>
                  </a:txBody>
                  <a:tcPr marL="7620" marR="7620" marT="7620" marB="0" anchor="b"/>
                </a:tc>
                <a:tc>
                  <a:txBody>
                    <a:bodyPr/>
                    <a:lstStyle/>
                    <a:p>
                      <a:pPr algn="ctr" fontAlgn="b"/>
                      <a:r>
                        <a:rPr lang="en-US" sz="1200" u="none" strike="noStrike">
                          <a:solidFill>
                            <a:srgbClr val="FF0000"/>
                          </a:solidFill>
                          <a:effectLst/>
                        </a:rPr>
                        <a:t>40</a:t>
                      </a:r>
                      <a:endParaRPr lang="en-US" sz="1200" b="0" i="0" u="none" strike="noStrike">
                        <a:solidFill>
                          <a:srgbClr val="FF0000"/>
                        </a:solidFill>
                        <a:effectLst/>
                        <a:latin typeface="Aptos Narrow" panose="020B0004020202020204" pitchFamily="34" charset="0"/>
                      </a:endParaRPr>
                    </a:p>
                  </a:txBody>
                  <a:tcPr marL="7620" marR="7620" marT="7620" marB="0" anchor="b"/>
                </a:tc>
                <a:tc>
                  <a:txBody>
                    <a:bodyPr/>
                    <a:lstStyle/>
                    <a:p>
                      <a:pPr algn="ctr" fontAlgn="b"/>
                      <a:endParaRPr lang="en-US" sz="12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999484300"/>
                  </a:ext>
                </a:extLst>
              </a:tr>
              <a:tr h="791210">
                <a:tc>
                  <a:txBody>
                    <a:bodyPr/>
                    <a:lstStyle/>
                    <a:p>
                      <a:pPr marL="0" algn="l" defTabSz="914400" rtl="0" eaLnBrk="1" fontAlgn="b" latinLnBrk="0" hangingPunct="1"/>
                      <a:r>
                        <a:rPr lang="en-US" sz="1200" b="1" u="none" strike="noStrike" kern="1200">
                          <a:solidFill>
                            <a:srgbClr val="7030A0"/>
                          </a:solidFill>
                          <a:effectLst/>
                          <a:latin typeface="+mn-lt"/>
                          <a:ea typeface="+mn-ea"/>
                          <a:cs typeface="+mn-cs"/>
                        </a:rPr>
                        <a:t>Additional Alpine Development Cost due to Scope change</a:t>
                      </a:r>
                    </a:p>
                    <a:p>
                      <a:pPr marL="0" algn="l" defTabSz="914400" rtl="0" eaLnBrk="1" fontAlgn="b" latinLnBrk="0" hangingPunct="1"/>
                      <a:endParaRPr lang="en-US" sz="1200" b="1" u="none" strike="noStrike" kern="1200">
                        <a:solidFill>
                          <a:srgbClr val="7030A0"/>
                        </a:solidFill>
                        <a:effectLst/>
                        <a:latin typeface="+mn-lt"/>
                        <a:ea typeface="+mn-ea"/>
                        <a:cs typeface="+mn-cs"/>
                      </a:endParaRPr>
                    </a:p>
                    <a:p>
                      <a:pPr marL="0" algn="l" defTabSz="914400" rtl="0" eaLnBrk="1" fontAlgn="b" latinLnBrk="0" hangingPunct="1"/>
                      <a:r>
                        <a:rPr lang="en-US" sz="1200" u="none" strike="noStrike" kern="1200">
                          <a:solidFill>
                            <a:srgbClr val="7030A0"/>
                          </a:solidFill>
                          <a:effectLst/>
                          <a:latin typeface="+mn-lt"/>
                          <a:ea typeface="+mn-ea"/>
                          <a:cs typeface="+mn-cs"/>
                        </a:rPr>
                        <a:t>(Arabic and Russia support) </a:t>
                      </a:r>
                    </a:p>
                    <a:p>
                      <a:pPr marL="0" algn="l" defTabSz="914400" rtl="0" eaLnBrk="1" fontAlgn="b" latinLnBrk="0" hangingPunct="1"/>
                      <a:r>
                        <a:rPr lang="en-US" sz="1200" i="1" u="none" strike="noStrike" kern="1200">
                          <a:solidFill>
                            <a:srgbClr val="7030A0"/>
                          </a:solidFill>
                          <a:effectLst/>
                          <a:latin typeface="+mn-lt"/>
                          <a:ea typeface="+mn-ea"/>
                          <a:cs typeface="+mn-cs"/>
                        </a:rPr>
                        <a:t>(Can be covered within existing CPTS Budget)</a:t>
                      </a:r>
                    </a:p>
                  </a:txBody>
                  <a:tcPr marL="7620" marR="7620" marT="7620" marB="0" anchor="b"/>
                </a:tc>
                <a:tc>
                  <a:txBody>
                    <a:bodyPr/>
                    <a:lstStyle/>
                    <a:p>
                      <a:pPr marL="0" algn="ctr" defTabSz="914400" rtl="0" eaLnBrk="1" fontAlgn="b" latinLnBrk="0" hangingPunct="1"/>
                      <a:r>
                        <a:rPr lang="en-US" sz="1200" u="none" strike="noStrike" kern="1200">
                          <a:solidFill>
                            <a:srgbClr val="7030A0"/>
                          </a:solidFill>
                          <a:effectLst/>
                          <a:latin typeface="+mn-lt"/>
                          <a:ea typeface="+mn-ea"/>
                          <a:cs typeface="+mn-cs"/>
                        </a:rPr>
                        <a:t>55</a:t>
                      </a:r>
                    </a:p>
                  </a:txBody>
                  <a:tcPr marL="7620" marR="7620" marT="7620" marB="0" anchor="b"/>
                </a:tc>
                <a:tc>
                  <a:txBody>
                    <a:bodyPr/>
                    <a:lstStyle/>
                    <a:p>
                      <a:pPr marL="0" algn="ctr" defTabSz="914400" rtl="0" eaLnBrk="1" fontAlgn="b" latinLnBrk="0" hangingPunct="1"/>
                      <a:r>
                        <a:rPr lang="en-US" sz="1200" u="none" strike="noStrike" kern="1200">
                          <a:solidFill>
                            <a:srgbClr val="7030A0"/>
                          </a:solidFill>
                          <a:effectLst/>
                          <a:latin typeface="+mn-lt"/>
                          <a:ea typeface="+mn-ea"/>
                          <a:cs typeface="+mn-cs"/>
                        </a:rPr>
                        <a:t>27</a:t>
                      </a:r>
                    </a:p>
                  </a:txBody>
                  <a:tcPr marL="7620" marR="7620" marT="7620" marB="0" anchor="b"/>
                </a:tc>
                <a:tc>
                  <a:txBody>
                    <a:bodyPr/>
                    <a:lstStyle/>
                    <a:p>
                      <a:pPr marL="0" algn="ctr" defTabSz="914400" rtl="0" eaLnBrk="1" fontAlgn="b" latinLnBrk="0" hangingPunct="1"/>
                      <a:endParaRPr lang="en-US" sz="1200" u="none" strike="noStrike" kern="1200">
                        <a:solidFill>
                          <a:srgbClr val="7030A0"/>
                        </a:solidFill>
                        <a:effectLst/>
                        <a:latin typeface="+mn-lt"/>
                        <a:ea typeface="+mn-ea"/>
                        <a:cs typeface="+mn-cs"/>
                      </a:endParaRPr>
                    </a:p>
                  </a:txBody>
                  <a:tcPr marL="7620" marR="7620" marT="7620" marB="0" anchor="b"/>
                </a:tc>
                <a:extLst>
                  <a:ext uri="{0D108BD9-81ED-4DB2-BD59-A6C34878D82A}">
                    <a16:rowId xmlns:a16="http://schemas.microsoft.com/office/drawing/2014/main" val="834736599"/>
                  </a:ext>
                </a:extLst>
              </a:tr>
              <a:tr h="791210">
                <a:tc>
                  <a:txBody>
                    <a:bodyPr/>
                    <a:lstStyle/>
                    <a:p>
                      <a:pPr marL="0" algn="l" defTabSz="914400" rtl="0" eaLnBrk="1" fontAlgn="b" latinLnBrk="0" hangingPunct="1"/>
                      <a:r>
                        <a:rPr lang="en-US" sz="1200" b="1" u="none" strike="noStrike" kern="1200">
                          <a:solidFill>
                            <a:srgbClr val="7030A0"/>
                          </a:solidFill>
                          <a:effectLst/>
                          <a:latin typeface="+mn-lt"/>
                          <a:ea typeface="+mn-ea"/>
                          <a:cs typeface="+mn-cs"/>
                        </a:rPr>
                        <a:t>Ongoing Maintenance of Russia Server</a:t>
                      </a:r>
                    </a:p>
                    <a:p>
                      <a:pPr marL="0" algn="l" defTabSz="914400" rtl="0" eaLnBrk="1" fontAlgn="b" latinLnBrk="0" hangingPunct="1"/>
                      <a:endParaRPr lang="en-US" sz="1200" b="1" u="none" strike="noStrike" kern="1200">
                        <a:solidFill>
                          <a:srgbClr val="7030A0"/>
                        </a:solidFill>
                        <a:effectLst/>
                        <a:latin typeface="+mn-lt"/>
                        <a:ea typeface="+mn-ea"/>
                        <a:cs typeface="+mn-cs"/>
                      </a:endParaRPr>
                    </a:p>
                    <a:p>
                      <a:pPr marL="0" algn="l" defTabSz="914400" rtl="0" eaLnBrk="1" fontAlgn="b" latinLnBrk="0" hangingPunct="1"/>
                      <a:r>
                        <a:rPr lang="en-US" sz="1200" i="1" u="none" strike="noStrike" kern="1200">
                          <a:solidFill>
                            <a:srgbClr val="7030A0"/>
                          </a:solidFill>
                          <a:effectLst/>
                          <a:latin typeface="+mn-lt"/>
                          <a:ea typeface="+mn-ea"/>
                          <a:cs typeface="+mn-cs"/>
                        </a:rPr>
                        <a:t>(currently Contour Cloud dedicated Russia server costs 80 k€/year, covered by Russia team)</a:t>
                      </a:r>
                    </a:p>
                  </a:txBody>
                  <a:tcPr marL="7620" marR="7620" marT="7620" marB="0" anchor="b"/>
                </a:tc>
                <a:tc>
                  <a:txBody>
                    <a:bodyPr/>
                    <a:lstStyle/>
                    <a:p>
                      <a:pPr marL="0" algn="ctr" defTabSz="914400" rtl="0" eaLnBrk="1" fontAlgn="b" latinLnBrk="0" hangingPunct="1"/>
                      <a:endParaRPr lang="en-US" sz="1200" u="none" strike="noStrike" kern="1200">
                        <a:solidFill>
                          <a:srgbClr val="7030A0"/>
                        </a:solidFill>
                        <a:effectLst/>
                        <a:latin typeface="+mn-lt"/>
                        <a:ea typeface="+mn-ea"/>
                        <a:cs typeface="+mn-cs"/>
                      </a:endParaRPr>
                    </a:p>
                  </a:txBody>
                  <a:tcPr marL="7620" marR="7620" marT="7620" marB="0" anchor="b"/>
                </a:tc>
                <a:tc>
                  <a:txBody>
                    <a:bodyPr/>
                    <a:lstStyle/>
                    <a:p>
                      <a:pPr marL="0" algn="ctr" defTabSz="914400" rtl="0" eaLnBrk="1" fontAlgn="b" latinLnBrk="0" hangingPunct="1"/>
                      <a:endParaRPr lang="en-US" sz="1200" u="none" strike="noStrike" kern="1200">
                        <a:solidFill>
                          <a:srgbClr val="7030A0"/>
                        </a:solidFill>
                        <a:effectLst/>
                        <a:latin typeface="+mn-lt"/>
                        <a:ea typeface="+mn-ea"/>
                        <a:cs typeface="+mn-cs"/>
                      </a:endParaRPr>
                    </a:p>
                  </a:txBody>
                  <a:tcPr marL="7620" marR="7620" marT="7620" marB="0" anchor="b"/>
                </a:tc>
                <a:tc>
                  <a:txBody>
                    <a:bodyPr/>
                    <a:lstStyle/>
                    <a:p>
                      <a:pPr marL="0" algn="ctr" defTabSz="914400" rtl="0" eaLnBrk="1" fontAlgn="b" latinLnBrk="0" hangingPunct="1"/>
                      <a:r>
                        <a:rPr lang="en-US" sz="1200" u="none" strike="noStrike" kern="1200">
                          <a:solidFill>
                            <a:srgbClr val="FF0000"/>
                          </a:solidFill>
                          <a:effectLst/>
                          <a:latin typeface="+mn-lt"/>
                          <a:ea typeface="+mn-ea"/>
                          <a:cs typeface="+mn-cs"/>
                        </a:rPr>
                        <a:t>60</a:t>
                      </a:r>
                    </a:p>
                  </a:txBody>
                  <a:tcPr marL="7620" marR="7620" marT="7620" marB="0" anchor="b"/>
                </a:tc>
                <a:extLst>
                  <a:ext uri="{0D108BD9-81ED-4DB2-BD59-A6C34878D82A}">
                    <a16:rowId xmlns:a16="http://schemas.microsoft.com/office/drawing/2014/main" val="2260466616"/>
                  </a:ext>
                </a:extLst>
              </a:tr>
            </a:tbl>
          </a:graphicData>
        </a:graphic>
      </p:graphicFrame>
      <p:sp>
        <p:nvSpPr>
          <p:cNvPr id="4" name="Rectangle 2">
            <a:extLst>
              <a:ext uri="{FF2B5EF4-FFF2-40B4-BE49-F238E27FC236}">
                <a16:creationId xmlns:a16="http://schemas.microsoft.com/office/drawing/2014/main" id="{62AD041A-CA48-9BB1-AFBC-ED74A56B0E37}"/>
              </a:ext>
            </a:extLst>
          </p:cNvPr>
          <p:cNvSpPr txBox="1">
            <a:spLocks noChangeArrowheads="1"/>
          </p:cNvSpPr>
          <p:nvPr/>
        </p:nvSpPr>
        <p:spPr>
          <a:xfrm>
            <a:off x="330551" y="68890"/>
            <a:ext cx="8455229" cy="608473"/>
          </a:xfrm>
          <a:prstGeom prst="rect">
            <a:avLst/>
          </a:prstGeom>
        </p:spPr>
        <p:txBody>
          <a:bodyPr/>
          <a:lstStyle>
            <a:lvl1pPr algn="l" defTabSz="914400" rtl="0" eaLnBrk="1" latinLnBrk="0" hangingPunct="1">
              <a:lnSpc>
                <a:spcPct val="90000"/>
              </a:lnSpc>
              <a:spcBef>
                <a:spcPct val="0"/>
              </a:spcBef>
              <a:buNone/>
              <a:defRPr sz="3600" b="1" kern="1200" spc="0">
                <a:solidFill>
                  <a:schemeClr val="accent1"/>
                </a:solidFill>
                <a:latin typeface="+mj-lt"/>
                <a:ea typeface="+mj-ea"/>
                <a:cs typeface="+mj-cs"/>
              </a:defRPr>
            </a:lvl1pPr>
          </a:lstStyle>
          <a:p>
            <a:r>
              <a:rPr lang="en-US" sz="2800">
                <a:solidFill>
                  <a:schemeClr val="tx1"/>
                </a:solidFill>
              </a:rPr>
              <a:t>Planned &amp; </a:t>
            </a:r>
            <a:r>
              <a:rPr lang="en-US" sz="2800">
                <a:solidFill>
                  <a:srgbClr val="7030A0"/>
                </a:solidFill>
              </a:rPr>
              <a:t>Incremental</a:t>
            </a:r>
            <a:r>
              <a:rPr lang="en-US" sz="2800">
                <a:solidFill>
                  <a:schemeClr val="tx1"/>
                </a:solidFill>
              </a:rPr>
              <a:t> Alpine Budget</a:t>
            </a:r>
            <a:endParaRPr lang="en-US" sz="2800" i="1">
              <a:solidFill>
                <a:schemeClr val="tx1"/>
              </a:solidFill>
            </a:endParaRPr>
          </a:p>
        </p:txBody>
      </p:sp>
    </p:spTree>
    <p:extLst>
      <p:ext uri="{BB962C8B-B14F-4D97-AF65-F5344CB8AC3E}">
        <p14:creationId xmlns:p14="http://schemas.microsoft.com/office/powerpoint/2010/main" val="2719357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89540" y="118066"/>
            <a:ext cx="7058025" cy="496186"/>
          </a:xfrm>
        </p:spPr>
        <p:txBody>
          <a:bodyPr vert="horz" lIns="91440" tIns="45720" rIns="91440" bIns="45720" rtlCol="0" anchor="b">
            <a:noAutofit/>
          </a:bodyPr>
          <a:lstStyle/>
          <a:p>
            <a:pPr>
              <a:defRPr/>
            </a:pPr>
            <a:r>
              <a:rPr lang="en-US" sz="2400" kern="0" spc="225">
                <a:solidFill>
                  <a:srgbClr val="004080"/>
                </a:solidFill>
              </a:rPr>
              <a:t>New CDA Global Program Team</a:t>
            </a:r>
          </a:p>
        </p:txBody>
      </p:sp>
      <p:grpSp>
        <p:nvGrpSpPr>
          <p:cNvPr id="23" name="Group 22"/>
          <p:cNvGrpSpPr/>
          <p:nvPr/>
        </p:nvGrpSpPr>
        <p:grpSpPr>
          <a:xfrm>
            <a:off x="2072096" y="1712122"/>
            <a:ext cx="4890053" cy="3564533"/>
            <a:chOff x="1025525" y="1527046"/>
            <a:chExt cx="7069137" cy="4808535"/>
          </a:xfrm>
          <a:solidFill>
            <a:srgbClr val="8CC6E4"/>
          </a:solidFill>
        </p:grpSpPr>
        <p:grpSp>
          <p:nvGrpSpPr>
            <p:cNvPr id="24" name="Group 66"/>
            <p:cNvGrpSpPr>
              <a:grpSpLocks/>
            </p:cNvGrpSpPr>
            <p:nvPr/>
          </p:nvGrpSpPr>
          <p:grpSpPr bwMode="auto">
            <a:xfrm>
              <a:off x="1025525" y="1527046"/>
              <a:ext cx="7069137" cy="4808535"/>
              <a:chOff x="-948" y="1380"/>
              <a:chExt cx="1799" cy="1793"/>
            </a:xfrm>
            <a:grpFill/>
          </p:grpSpPr>
          <p:sp>
            <p:nvSpPr>
              <p:cNvPr id="33" name="Freeform 59"/>
              <p:cNvSpPr>
                <a:spLocks/>
              </p:cNvSpPr>
              <p:nvPr/>
            </p:nvSpPr>
            <p:spPr bwMode="auto">
              <a:xfrm>
                <a:off x="-49" y="1380"/>
                <a:ext cx="696" cy="900"/>
              </a:xfrm>
              <a:custGeom>
                <a:avLst/>
                <a:gdLst>
                  <a:gd name="T0" fmla="*/ 116 w 116"/>
                  <a:gd name="T1" fmla="*/ 55 h 150"/>
                  <a:gd name="T2" fmla="*/ 0 w 116"/>
                  <a:gd name="T3" fmla="*/ 1 h 150"/>
                  <a:gd name="T4" fmla="*/ 0 w 116"/>
                  <a:gd name="T5" fmla="*/ 1 h 150"/>
                  <a:gd name="T6" fmla="*/ 0 w 116"/>
                  <a:gd name="T7" fmla="*/ 150 h 150"/>
                  <a:gd name="T8" fmla="*/ 116 w 116"/>
                  <a:gd name="T9" fmla="*/ 55 h 150"/>
                  <a:gd name="T10" fmla="*/ 0 60000 65536"/>
                  <a:gd name="T11" fmla="*/ 0 60000 65536"/>
                  <a:gd name="T12" fmla="*/ 0 60000 65536"/>
                  <a:gd name="T13" fmla="*/ 0 60000 65536"/>
                  <a:gd name="T14" fmla="*/ 0 60000 65536"/>
                  <a:gd name="T15" fmla="*/ 0 w 116"/>
                  <a:gd name="T16" fmla="*/ 0 h 150"/>
                  <a:gd name="T17" fmla="*/ 116 w 116"/>
                  <a:gd name="T18" fmla="*/ 150 h 150"/>
                </a:gdLst>
                <a:ahLst/>
                <a:cxnLst>
                  <a:cxn ang="T10">
                    <a:pos x="T0" y="T1"/>
                  </a:cxn>
                  <a:cxn ang="T11">
                    <a:pos x="T2" y="T3"/>
                  </a:cxn>
                  <a:cxn ang="T12">
                    <a:pos x="T4" y="T5"/>
                  </a:cxn>
                  <a:cxn ang="T13">
                    <a:pos x="T6" y="T7"/>
                  </a:cxn>
                  <a:cxn ang="T14">
                    <a:pos x="T8" y="T9"/>
                  </a:cxn>
                </a:cxnLst>
                <a:rect l="T15" t="T16" r="T17" b="T18"/>
                <a:pathLst>
                  <a:path w="116" h="150">
                    <a:moveTo>
                      <a:pt x="116" y="55"/>
                    </a:moveTo>
                    <a:cubicBezTo>
                      <a:pt x="87" y="21"/>
                      <a:pt x="45" y="1"/>
                      <a:pt x="0" y="1"/>
                    </a:cubicBezTo>
                    <a:cubicBezTo>
                      <a:pt x="0" y="0"/>
                      <a:pt x="0" y="1"/>
                      <a:pt x="0" y="1"/>
                    </a:cubicBezTo>
                    <a:lnTo>
                      <a:pt x="0" y="150"/>
                    </a:lnTo>
                    <a:lnTo>
                      <a:pt x="116" y="55"/>
                    </a:lnTo>
                    <a:close/>
                  </a:path>
                </a:pathLst>
              </a:custGeom>
              <a:solidFill>
                <a:srgbClr val="0070C0"/>
              </a:solidFill>
              <a:ln w="19050">
                <a:solidFill>
                  <a:srgbClr val="FFFFFF"/>
                </a:solidFill>
                <a:prstDash val="solid"/>
                <a:round/>
                <a:headEnd/>
                <a:tailEnd/>
              </a:ln>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50" b="0" i="0" u="none" strike="noStrike" kern="0" cap="none" spc="0" normalizeH="0" baseline="0" noProof="0">
                  <a:ln>
                    <a:noFill/>
                  </a:ln>
                  <a:solidFill>
                    <a:srgbClr val="676767"/>
                  </a:solidFill>
                  <a:effectLst/>
                  <a:uLnTx/>
                  <a:uFillTx/>
                  <a:cs typeface="Arial" charset="0"/>
                </a:endParaRPr>
              </a:p>
            </p:txBody>
          </p:sp>
          <p:sp>
            <p:nvSpPr>
              <p:cNvPr id="34" name="Freeform 60"/>
              <p:cNvSpPr>
                <a:spLocks/>
              </p:cNvSpPr>
              <p:nvPr/>
            </p:nvSpPr>
            <p:spPr bwMode="auto">
              <a:xfrm>
                <a:off x="-49" y="1710"/>
                <a:ext cx="900" cy="773"/>
              </a:xfrm>
              <a:custGeom>
                <a:avLst/>
                <a:gdLst>
                  <a:gd name="T0" fmla="*/ 146 w 150"/>
                  <a:gd name="T1" fmla="*/ 129 h 129"/>
                  <a:gd name="T2" fmla="*/ 150 w 150"/>
                  <a:gd name="T3" fmla="*/ 95 h 129"/>
                  <a:gd name="T4" fmla="*/ 116 w 150"/>
                  <a:gd name="T5" fmla="*/ 0 h 129"/>
                  <a:gd name="T6" fmla="*/ 0 w 150"/>
                  <a:gd name="T7" fmla="*/ 95 h 129"/>
                  <a:gd name="T8" fmla="*/ 146 w 150"/>
                  <a:gd name="T9" fmla="*/ 129 h 129"/>
                  <a:gd name="T10" fmla="*/ 0 60000 65536"/>
                  <a:gd name="T11" fmla="*/ 0 60000 65536"/>
                  <a:gd name="T12" fmla="*/ 0 60000 65536"/>
                  <a:gd name="T13" fmla="*/ 0 60000 65536"/>
                  <a:gd name="T14" fmla="*/ 0 60000 65536"/>
                  <a:gd name="T15" fmla="*/ 0 w 150"/>
                  <a:gd name="T16" fmla="*/ 0 h 129"/>
                  <a:gd name="T17" fmla="*/ 150 w 150"/>
                  <a:gd name="T18" fmla="*/ 129 h 129"/>
                </a:gdLst>
                <a:ahLst/>
                <a:cxnLst>
                  <a:cxn ang="T10">
                    <a:pos x="T0" y="T1"/>
                  </a:cxn>
                  <a:cxn ang="T11">
                    <a:pos x="T2" y="T3"/>
                  </a:cxn>
                  <a:cxn ang="T12">
                    <a:pos x="T4" y="T5"/>
                  </a:cxn>
                  <a:cxn ang="T13">
                    <a:pos x="T6" y="T7"/>
                  </a:cxn>
                  <a:cxn ang="T14">
                    <a:pos x="T8" y="T9"/>
                  </a:cxn>
                </a:cxnLst>
                <a:rect l="T15" t="T16" r="T17" b="T18"/>
                <a:pathLst>
                  <a:path w="150" h="129">
                    <a:moveTo>
                      <a:pt x="146" y="129"/>
                    </a:moveTo>
                    <a:cubicBezTo>
                      <a:pt x="148" y="118"/>
                      <a:pt x="150" y="106"/>
                      <a:pt x="150" y="95"/>
                    </a:cubicBezTo>
                    <a:cubicBezTo>
                      <a:pt x="150" y="60"/>
                      <a:pt x="138" y="27"/>
                      <a:pt x="116" y="0"/>
                    </a:cubicBezTo>
                    <a:lnTo>
                      <a:pt x="0" y="95"/>
                    </a:lnTo>
                    <a:lnTo>
                      <a:pt x="146" y="129"/>
                    </a:lnTo>
                    <a:close/>
                  </a:path>
                </a:pathLst>
              </a:custGeom>
              <a:solidFill>
                <a:srgbClr val="0070C0"/>
              </a:solidFill>
              <a:ln w="19050">
                <a:solidFill>
                  <a:srgbClr val="FFFFFF"/>
                </a:solidFill>
                <a:prstDash val="solid"/>
                <a:round/>
                <a:headEnd/>
                <a:tailEnd/>
              </a:ln>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50" b="0" i="0" u="none" strike="noStrike" kern="0" cap="none" spc="0" normalizeH="0" baseline="0" noProof="0">
                  <a:ln>
                    <a:noFill/>
                  </a:ln>
                  <a:solidFill>
                    <a:srgbClr val="676767"/>
                  </a:solidFill>
                  <a:effectLst/>
                  <a:uLnTx/>
                  <a:uFillTx/>
                  <a:cs typeface="Arial" charset="0"/>
                </a:endParaRPr>
              </a:p>
            </p:txBody>
          </p:sp>
          <p:sp>
            <p:nvSpPr>
              <p:cNvPr id="35" name="Freeform 61"/>
              <p:cNvSpPr>
                <a:spLocks/>
              </p:cNvSpPr>
              <p:nvPr/>
            </p:nvSpPr>
            <p:spPr bwMode="auto">
              <a:xfrm>
                <a:off x="-49" y="2280"/>
                <a:ext cx="876" cy="809"/>
              </a:xfrm>
              <a:custGeom>
                <a:avLst/>
                <a:gdLst>
                  <a:gd name="T0" fmla="*/ 65 w 146"/>
                  <a:gd name="T1" fmla="*/ 135 h 135"/>
                  <a:gd name="T2" fmla="*/ 146 w 146"/>
                  <a:gd name="T3" fmla="*/ 34 h 135"/>
                  <a:gd name="T4" fmla="*/ 0 w 146"/>
                  <a:gd name="T5" fmla="*/ 0 h 135"/>
                  <a:gd name="T6" fmla="*/ 65 w 146"/>
                  <a:gd name="T7" fmla="*/ 135 h 135"/>
                  <a:gd name="T8" fmla="*/ 0 60000 65536"/>
                  <a:gd name="T9" fmla="*/ 0 60000 65536"/>
                  <a:gd name="T10" fmla="*/ 0 60000 65536"/>
                  <a:gd name="T11" fmla="*/ 0 60000 65536"/>
                  <a:gd name="T12" fmla="*/ 0 w 146"/>
                  <a:gd name="T13" fmla="*/ 0 h 135"/>
                  <a:gd name="T14" fmla="*/ 146 w 146"/>
                  <a:gd name="T15" fmla="*/ 135 h 135"/>
                </a:gdLst>
                <a:ahLst/>
                <a:cxnLst>
                  <a:cxn ang="T8">
                    <a:pos x="T0" y="T1"/>
                  </a:cxn>
                  <a:cxn ang="T9">
                    <a:pos x="T2" y="T3"/>
                  </a:cxn>
                  <a:cxn ang="T10">
                    <a:pos x="T4" y="T5"/>
                  </a:cxn>
                  <a:cxn ang="T11">
                    <a:pos x="T6" y="T7"/>
                  </a:cxn>
                </a:cxnLst>
                <a:rect l="T12" t="T13" r="T14" b="T15"/>
                <a:pathLst>
                  <a:path w="146" h="135">
                    <a:moveTo>
                      <a:pt x="65" y="135"/>
                    </a:moveTo>
                    <a:cubicBezTo>
                      <a:pt x="106" y="115"/>
                      <a:pt x="135" y="78"/>
                      <a:pt x="146" y="34"/>
                    </a:cubicBezTo>
                    <a:lnTo>
                      <a:pt x="0" y="0"/>
                    </a:lnTo>
                    <a:lnTo>
                      <a:pt x="65" y="135"/>
                    </a:lnTo>
                    <a:close/>
                  </a:path>
                </a:pathLst>
              </a:custGeom>
              <a:solidFill>
                <a:srgbClr val="0070C0"/>
              </a:solidFill>
              <a:ln w="19050">
                <a:solidFill>
                  <a:srgbClr val="FFFFFF"/>
                </a:solidFill>
                <a:prstDash val="solid"/>
                <a:round/>
                <a:headEnd/>
                <a:tailEnd/>
              </a:ln>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50" b="0" i="0" u="none" strike="noStrike" kern="0" cap="none" spc="0" normalizeH="0" baseline="0" noProof="0">
                  <a:ln>
                    <a:noFill/>
                  </a:ln>
                  <a:solidFill>
                    <a:srgbClr val="676767"/>
                  </a:solidFill>
                  <a:effectLst/>
                  <a:uLnTx/>
                  <a:uFillTx/>
                  <a:cs typeface="Arial" charset="0"/>
                </a:endParaRPr>
              </a:p>
            </p:txBody>
          </p:sp>
          <p:sp>
            <p:nvSpPr>
              <p:cNvPr id="36" name="Freeform 62"/>
              <p:cNvSpPr>
                <a:spLocks/>
              </p:cNvSpPr>
              <p:nvPr/>
            </p:nvSpPr>
            <p:spPr bwMode="auto">
              <a:xfrm>
                <a:off x="-444" y="2280"/>
                <a:ext cx="785" cy="893"/>
              </a:xfrm>
              <a:custGeom>
                <a:avLst/>
                <a:gdLst>
                  <a:gd name="T0" fmla="*/ 0 w 131"/>
                  <a:gd name="T1" fmla="*/ 134 h 149"/>
                  <a:gd name="T2" fmla="*/ 66 w 131"/>
                  <a:gd name="T3" fmla="*/ 149 h 149"/>
                  <a:gd name="T4" fmla="*/ 131 w 131"/>
                  <a:gd name="T5" fmla="*/ 135 h 149"/>
                  <a:gd name="T6" fmla="*/ 66 w 131"/>
                  <a:gd name="T7" fmla="*/ 0 h 149"/>
                  <a:gd name="T8" fmla="*/ 0 w 131"/>
                  <a:gd name="T9" fmla="*/ 134 h 149"/>
                  <a:gd name="T10" fmla="*/ 0 60000 65536"/>
                  <a:gd name="T11" fmla="*/ 0 60000 65536"/>
                  <a:gd name="T12" fmla="*/ 0 60000 65536"/>
                  <a:gd name="T13" fmla="*/ 0 60000 65536"/>
                  <a:gd name="T14" fmla="*/ 0 60000 65536"/>
                  <a:gd name="T15" fmla="*/ 0 w 131"/>
                  <a:gd name="T16" fmla="*/ 0 h 149"/>
                  <a:gd name="T17" fmla="*/ 131 w 131"/>
                  <a:gd name="T18" fmla="*/ 149 h 149"/>
                </a:gdLst>
                <a:ahLst/>
                <a:cxnLst>
                  <a:cxn ang="T10">
                    <a:pos x="T0" y="T1"/>
                  </a:cxn>
                  <a:cxn ang="T11">
                    <a:pos x="T2" y="T3"/>
                  </a:cxn>
                  <a:cxn ang="T12">
                    <a:pos x="T4" y="T5"/>
                  </a:cxn>
                  <a:cxn ang="T13">
                    <a:pos x="T6" y="T7"/>
                  </a:cxn>
                  <a:cxn ang="T14">
                    <a:pos x="T8" y="T9"/>
                  </a:cxn>
                </a:cxnLst>
                <a:rect l="T15" t="T16" r="T17" b="T18"/>
                <a:pathLst>
                  <a:path w="131" h="149">
                    <a:moveTo>
                      <a:pt x="0" y="134"/>
                    </a:moveTo>
                    <a:cubicBezTo>
                      <a:pt x="21" y="144"/>
                      <a:pt x="43" y="149"/>
                      <a:pt x="66" y="149"/>
                    </a:cubicBezTo>
                    <a:cubicBezTo>
                      <a:pt x="89" y="149"/>
                      <a:pt x="111" y="144"/>
                      <a:pt x="131" y="135"/>
                    </a:cubicBezTo>
                    <a:lnTo>
                      <a:pt x="66" y="0"/>
                    </a:lnTo>
                    <a:lnTo>
                      <a:pt x="0" y="134"/>
                    </a:lnTo>
                    <a:close/>
                  </a:path>
                </a:pathLst>
              </a:custGeom>
              <a:solidFill>
                <a:srgbClr val="0070C0"/>
              </a:solidFill>
              <a:ln w="19050">
                <a:solidFill>
                  <a:srgbClr val="FFFFFF"/>
                </a:solidFill>
                <a:prstDash val="solid"/>
                <a:round/>
                <a:headEnd/>
                <a:tailEnd/>
              </a:ln>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50" b="0" i="0" u="none" strike="noStrike" kern="0" cap="none" spc="0" normalizeH="0" baseline="0" noProof="0">
                  <a:ln>
                    <a:noFill/>
                  </a:ln>
                  <a:solidFill>
                    <a:srgbClr val="676767"/>
                  </a:solidFill>
                  <a:effectLst/>
                  <a:uLnTx/>
                  <a:uFillTx/>
                  <a:cs typeface="Arial" charset="0"/>
                </a:endParaRPr>
              </a:p>
            </p:txBody>
          </p:sp>
          <p:sp>
            <p:nvSpPr>
              <p:cNvPr id="37" name="Freeform 63"/>
              <p:cNvSpPr>
                <a:spLocks/>
              </p:cNvSpPr>
              <p:nvPr/>
            </p:nvSpPr>
            <p:spPr bwMode="auto">
              <a:xfrm>
                <a:off x="-924" y="2280"/>
                <a:ext cx="875" cy="803"/>
              </a:xfrm>
              <a:custGeom>
                <a:avLst/>
                <a:gdLst>
                  <a:gd name="T0" fmla="*/ 0 w 146"/>
                  <a:gd name="T1" fmla="*/ 34 h 134"/>
                  <a:gd name="T2" fmla="*/ 80 w 146"/>
                  <a:gd name="T3" fmla="*/ 134 h 134"/>
                  <a:gd name="T4" fmla="*/ 146 w 146"/>
                  <a:gd name="T5" fmla="*/ 0 h 134"/>
                  <a:gd name="T6" fmla="*/ 0 w 146"/>
                  <a:gd name="T7" fmla="*/ 34 h 134"/>
                  <a:gd name="T8" fmla="*/ 0 60000 65536"/>
                  <a:gd name="T9" fmla="*/ 0 60000 65536"/>
                  <a:gd name="T10" fmla="*/ 0 60000 65536"/>
                  <a:gd name="T11" fmla="*/ 0 60000 65536"/>
                  <a:gd name="T12" fmla="*/ 0 w 146"/>
                  <a:gd name="T13" fmla="*/ 0 h 134"/>
                  <a:gd name="T14" fmla="*/ 146 w 146"/>
                  <a:gd name="T15" fmla="*/ 134 h 134"/>
                </a:gdLst>
                <a:ahLst/>
                <a:cxnLst>
                  <a:cxn ang="T8">
                    <a:pos x="T0" y="T1"/>
                  </a:cxn>
                  <a:cxn ang="T9">
                    <a:pos x="T2" y="T3"/>
                  </a:cxn>
                  <a:cxn ang="T10">
                    <a:pos x="T4" y="T5"/>
                  </a:cxn>
                  <a:cxn ang="T11">
                    <a:pos x="T6" y="T7"/>
                  </a:cxn>
                </a:cxnLst>
                <a:rect l="T12" t="T13" r="T14" b="T15"/>
                <a:pathLst>
                  <a:path w="146" h="134">
                    <a:moveTo>
                      <a:pt x="0" y="34"/>
                    </a:moveTo>
                    <a:cubicBezTo>
                      <a:pt x="10" y="77"/>
                      <a:pt x="40" y="114"/>
                      <a:pt x="80" y="134"/>
                    </a:cubicBezTo>
                    <a:lnTo>
                      <a:pt x="146" y="0"/>
                    </a:lnTo>
                    <a:lnTo>
                      <a:pt x="0" y="34"/>
                    </a:lnTo>
                    <a:close/>
                  </a:path>
                </a:pathLst>
              </a:custGeom>
              <a:solidFill>
                <a:srgbClr val="0070C0"/>
              </a:solidFill>
              <a:ln w="19050">
                <a:solidFill>
                  <a:srgbClr val="FFFFFF"/>
                </a:solidFill>
                <a:prstDash val="solid"/>
                <a:round/>
                <a:headEnd/>
                <a:tailEnd/>
              </a:ln>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50" b="0" i="0" u="none" strike="noStrike" kern="0" cap="none" spc="0" normalizeH="0" baseline="0" noProof="0">
                  <a:ln>
                    <a:noFill/>
                  </a:ln>
                  <a:solidFill>
                    <a:srgbClr val="676767"/>
                  </a:solidFill>
                  <a:effectLst/>
                  <a:uLnTx/>
                  <a:uFillTx/>
                  <a:cs typeface="Arial" charset="0"/>
                </a:endParaRPr>
              </a:p>
            </p:txBody>
          </p:sp>
          <p:sp>
            <p:nvSpPr>
              <p:cNvPr id="38" name="Freeform 64"/>
              <p:cNvSpPr>
                <a:spLocks/>
              </p:cNvSpPr>
              <p:nvPr/>
            </p:nvSpPr>
            <p:spPr bwMode="auto">
              <a:xfrm>
                <a:off x="-948" y="1716"/>
                <a:ext cx="899" cy="767"/>
              </a:xfrm>
              <a:custGeom>
                <a:avLst/>
                <a:gdLst>
                  <a:gd name="T0" fmla="*/ 34 w 150"/>
                  <a:gd name="T1" fmla="*/ 0 h 128"/>
                  <a:gd name="T2" fmla="*/ 1 w 150"/>
                  <a:gd name="T3" fmla="*/ 94 h 128"/>
                  <a:gd name="T4" fmla="*/ 4 w 150"/>
                  <a:gd name="T5" fmla="*/ 128 h 128"/>
                  <a:gd name="T6" fmla="*/ 150 w 150"/>
                  <a:gd name="T7" fmla="*/ 94 h 128"/>
                  <a:gd name="T8" fmla="*/ 34 w 150"/>
                  <a:gd name="T9" fmla="*/ 0 h 128"/>
                  <a:gd name="T10" fmla="*/ 0 60000 65536"/>
                  <a:gd name="T11" fmla="*/ 0 60000 65536"/>
                  <a:gd name="T12" fmla="*/ 0 60000 65536"/>
                  <a:gd name="T13" fmla="*/ 0 60000 65536"/>
                  <a:gd name="T14" fmla="*/ 0 60000 65536"/>
                  <a:gd name="T15" fmla="*/ 0 w 150"/>
                  <a:gd name="T16" fmla="*/ 0 h 128"/>
                  <a:gd name="T17" fmla="*/ 150 w 150"/>
                  <a:gd name="T18" fmla="*/ 128 h 128"/>
                </a:gdLst>
                <a:ahLst/>
                <a:cxnLst>
                  <a:cxn ang="T10">
                    <a:pos x="T0" y="T1"/>
                  </a:cxn>
                  <a:cxn ang="T11">
                    <a:pos x="T2" y="T3"/>
                  </a:cxn>
                  <a:cxn ang="T12">
                    <a:pos x="T4" y="T5"/>
                  </a:cxn>
                  <a:cxn ang="T13">
                    <a:pos x="T6" y="T7"/>
                  </a:cxn>
                  <a:cxn ang="T14">
                    <a:pos x="T8" y="T9"/>
                  </a:cxn>
                </a:cxnLst>
                <a:rect l="T15" t="T16" r="T17" b="T18"/>
                <a:pathLst>
                  <a:path w="150" h="128">
                    <a:moveTo>
                      <a:pt x="34" y="0"/>
                    </a:moveTo>
                    <a:cubicBezTo>
                      <a:pt x="12" y="26"/>
                      <a:pt x="1" y="60"/>
                      <a:pt x="1" y="94"/>
                    </a:cubicBezTo>
                    <a:cubicBezTo>
                      <a:pt x="0" y="105"/>
                      <a:pt x="2" y="117"/>
                      <a:pt x="4" y="128"/>
                    </a:cubicBezTo>
                    <a:lnTo>
                      <a:pt x="150" y="94"/>
                    </a:lnTo>
                    <a:lnTo>
                      <a:pt x="34" y="0"/>
                    </a:lnTo>
                    <a:close/>
                  </a:path>
                </a:pathLst>
              </a:custGeom>
              <a:solidFill>
                <a:srgbClr val="0070C0"/>
              </a:solidFill>
              <a:ln w="19050">
                <a:solidFill>
                  <a:srgbClr val="FFFFFF"/>
                </a:solidFill>
                <a:prstDash val="solid"/>
                <a:round/>
                <a:headEnd/>
                <a:tailEnd/>
              </a:ln>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50" b="0" i="0" u="none" strike="noStrike" kern="0" cap="none" spc="0" normalizeH="0" baseline="0" noProof="0">
                  <a:ln>
                    <a:noFill/>
                  </a:ln>
                  <a:solidFill>
                    <a:srgbClr val="676767"/>
                  </a:solidFill>
                  <a:effectLst/>
                  <a:uLnTx/>
                  <a:uFillTx/>
                  <a:cs typeface="Arial" charset="0"/>
                </a:endParaRPr>
              </a:p>
            </p:txBody>
          </p:sp>
          <p:sp>
            <p:nvSpPr>
              <p:cNvPr id="39" name="Freeform 65"/>
              <p:cNvSpPr>
                <a:spLocks/>
              </p:cNvSpPr>
              <p:nvPr/>
            </p:nvSpPr>
            <p:spPr bwMode="auto">
              <a:xfrm>
                <a:off x="-744" y="1386"/>
                <a:ext cx="695" cy="894"/>
              </a:xfrm>
              <a:custGeom>
                <a:avLst/>
                <a:gdLst>
                  <a:gd name="T0" fmla="*/ 116 w 116"/>
                  <a:gd name="T1" fmla="*/ 0 h 149"/>
                  <a:gd name="T2" fmla="*/ 0 w 116"/>
                  <a:gd name="T3" fmla="*/ 55 h 149"/>
                  <a:gd name="T4" fmla="*/ 116 w 116"/>
                  <a:gd name="T5" fmla="*/ 149 h 149"/>
                  <a:gd name="T6" fmla="*/ 116 w 116"/>
                  <a:gd name="T7" fmla="*/ 0 h 149"/>
                  <a:gd name="T8" fmla="*/ 0 60000 65536"/>
                  <a:gd name="T9" fmla="*/ 0 60000 65536"/>
                  <a:gd name="T10" fmla="*/ 0 60000 65536"/>
                  <a:gd name="T11" fmla="*/ 0 60000 65536"/>
                  <a:gd name="T12" fmla="*/ 0 w 116"/>
                  <a:gd name="T13" fmla="*/ 0 h 149"/>
                  <a:gd name="T14" fmla="*/ 116 w 116"/>
                  <a:gd name="T15" fmla="*/ 149 h 149"/>
                </a:gdLst>
                <a:ahLst/>
                <a:cxnLst>
                  <a:cxn ang="T8">
                    <a:pos x="T0" y="T1"/>
                  </a:cxn>
                  <a:cxn ang="T9">
                    <a:pos x="T2" y="T3"/>
                  </a:cxn>
                  <a:cxn ang="T10">
                    <a:pos x="T4" y="T5"/>
                  </a:cxn>
                  <a:cxn ang="T11">
                    <a:pos x="T6" y="T7"/>
                  </a:cxn>
                </a:cxnLst>
                <a:rect l="T12" t="T13" r="T14" b="T15"/>
                <a:pathLst>
                  <a:path w="116" h="149">
                    <a:moveTo>
                      <a:pt x="116" y="0"/>
                    </a:moveTo>
                    <a:cubicBezTo>
                      <a:pt x="71" y="0"/>
                      <a:pt x="28" y="20"/>
                      <a:pt x="0" y="55"/>
                    </a:cubicBezTo>
                    <a:lnTo>
                      <a:pt x="116" y="149"/>
                    </a:lnTo>
                    <a:lnTo>
                      <a:pt x="116" y="0"/>
                    </a:lnTo>
                    <a:close/>
                  </a:path>
                </a:pathLst>
              </a:custGeom>
              <a:solidFill>
                <a:srgbClr val="0070C0"/>
              </a:solidFill>
              <a:ln w="19050">
                <a:solidFill>
                  <a:srgbClr val="FFFFFF"/>
                </a:solidFill>
                <a:prstDash val="solid"/>
                <a:round/>
                <a:headEnd/>
                <a:tailEnd/>
              </a:ln>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50" b="0" i="0" u="none" strike="noStrike" kern="0" cap="none" spc="0" normalizeH="0" baseline="0" noProof="0">
                  <a:ln>
                    <a:noFill/>
                  </a:ln>
                  <a:solidFill>
                    <a:srgbClr val="676767"/>
                  </a:solidFill>
                  <a:effectLst/>
                  <a:uLnTx/>
                  <a:uFillTx/>
                  <a:cs typeface="Arial" charset="0"/>
                </a:endParaRPr>
              </a:p>
            </p:txBody>
          </p:sp>
        </p:grpSp>
        <p:sp>
          <p:nvSpPr>
            <p:cNvPr id="25" name="Oval 35"/>
            <p:cNvSpPr>
              <a:spLocks noChangeArrowheads="1"/>
            </p:cNvSpPr>
            <p:nvPr>
              <p:custDataLst>
                <p:tags r:id="rId2"/>
              </p:custDataLst>
            </p:nvPr>
          </p:nvSpPr>
          <p:spPr bwMode="auto">
            <a:xfrm>
              <a:off x="3651250" y="3305048"/>
              <a:ext cx="1822450" cy="1238250"/>
            </a:xfrm>
            <a:prstGeom prst="ellipse">
              <a:avLst/>
            </a:prstGeom>
            <a:solidFill>
              <a:srgbClr val="8CC6E4">
                <a:lumMod val="50000"/>
              </a:srgbClr>
            </a:solidFill>
            <a:ln w="19050">
              <a:solidFill>
                <a:srgbClr val="FFFFFF"/>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50" b="0" i="0" u="none" strike="noStrike" kern="0" cap="none" spc="0" normalizeH="0" baseline="0" noProof="0">
                <a:ln>
                  <a:noFill/>
                </a:ln>
                <a:solidFill>
                  <a:srgbClr val="676767"/>
                </a:solidFill>
                <a:effectLst/>
                <a:uLnTx/>
                <a:uFillTx/>
                <a:latin typeface="Calibri" pitchFamily="34" charset="0"/>
                <a:cs typeface="Arial" charset="0"/>
              </a:endParaRPr>
            </a:p>
          </p:txBody>
        </p:sp>
        <p:sp>
          <p:nvSpPr>
            <p:cNvPr id="26" name="Rectangle 4"/>
            <p:cNvSpPr>
              <a:spLocks/>
            </p:cNvSpPr>
            <p:nvPr>
              <p:custDataLst>
                <p:tags r:id="rId3"/>
              </p:custDataLst>
            </p:nvPr>
          </p:nvSpPr>
          <p:spPr bwMode="auto">
            <a:xfrm>
              <a:off x="3930075" y="3632743"/>
              <a:ext cx="1262943" cy="653922"/>
            </a:xfrm>
            <a:prstGeom prst="rect">
              <a:avLst/>
            </a:prstGeom>
            <a:solidFill>
              <a:srgbClr val="8CC6E4">
                <a:lumMod val="50000"/>
              </a:srgbClr>
            </a:solidFill>
            <a:ln w="9525">
              <a:noFill/>
              <a:miter lim="800000"/>
              <a:headEnd/>
              <a:tailEnd/>
            </a:ln>
          </p:spPr>
          <p:txBody>
            <a:bodyPr wrap="none" lIns="0" tIns="0" rIns="0" bIns="0">
              <a:spAutoFit/>
            </a:bodyPr>
            <a:lstStyle/>
            <a:p>
              <a:pPr marL="0" marR="0" lvl="0" indent="0" algn="ctr" defTabSz="914400" eaLnBrk="1" fontAlgn="base" latinLnBrk="0" hangingPunct="1">
                <a:lnSpc>
                  <a:spcPct val="100000"/>
                </a:lnSpc>
                <a:spcBef>
                  <a:spcPct val="20000"/>
                </a:spcBef>
                <a:spcAft>
                  <a:spcPct val="0"/>
                </a:spcAft>
                <a:buClrTx/>
                <a:buSzTx/>
                <a:buFontTx/>
                <a:buNone/>
                <a:tabLst/>
                <a:defRPr/>
              </a:pPr>
              <a:r>
                <a:rPr lang="en-US" sz="1050" b="1" i="1" kern="0">
                  <a:solidFill>
                    <a:srgbClr val="FF9900"/>
                  </a:solidFill>
                  <a:latin typeface="Calibri" pitchFamily="34" charset="0"/>
                  <a:cs typeface="Arial" charset="0"/>
                </a:rPr>
                <a:t>Sri Rama Kotta</a:t>
              </a:r>
              <a:br>
                <a:rPr kumimoji="0" lang="en-US" sz="1050" b="0" i="0" u="none" strike="noStrike" kern="0" cap="none" spc="0" normalizeH="0" baseline="0" noProof="0">
                  <a:ln>
                    <a:noFill/>
                  </a:ln>
                  <a:solidFill>
                    <a:srgbClr val="FFFFFF"/>
                  </a:solidFill>
                  <a:effectLst/>
                  <a:uLnTx/>
                  <a:uFillTx/>
                  <a:latin typeface="Calibri" pitchFamily="34" charset="0"/>
                  <a:cs typeface="Arial" charset="0"/>
                </a:rPr>
              </a:br>
              <a:r>
                <a:rPr kumimoji="0" lang="en-US" sz="1050" b="1" i="0" u="none" strike="noStrike" kern="0" cap="none" spc="0" normalizeH="0" baseline="0" noProof="0">
                  <a:ln>
                    <a:noFill/>
                  </a:ln>
                  <a:solidFill>
                    <a:srgbClr val="FFFFFF"/>
                  </a:solidFill>
                  <a:effectLst/>
                  <a:uLnTx/>
                  <a:uFillTx/>
                  <a:latin typeface="Calibri" pitchFamily="34" charset="0"/>
                  <a:cs typeface="Arial" charset="0"/>
                </a:rPr>
                <a:t>Global Program</a:t>
              </a:r>
              <a:br>
                <a:rPr kumimoji="0" lang="en-US" sz="1050" b="1" i="0" u="none" strike="noStrike" kern="0" cap="none" spc="0" normalizeH="0" baseline="0" noProof="0">
                  <a:ln>
                    <a:noFill/>
                  </a:ln>
                  <a:solidFill>
                    <a:srgbClr val="FFFFFF"/>
                  </a:solidFill>
                  <a:effectLst/>
                  <a:uLnTx/>
                  <a:uFillTx/>
                  <a:latin typeface="Calibri" pitchFamily="34" charset="0"/>
                  <a:cs typeface="Arial" charset="0"/>
                </a:rPr>
              </a:br>
              <a:r>
                <a:rPr kumimoji="0" lang="en-US" sz="1050" b="1" i="0" u="none" strike="noStrike" kern="0" cap="none" spc="0" normalizeH="0" baseline="0" noProof="0">
                  <a:ln>
                    <a:noFill/>
                  </a:ln>
                  <a:solidFill>
                    <a:srgbClr val="FFFFFF"/>
                  </a:solidFill>
                  <a:effectLst/>
                  <a:uLnTx/>
                  <a:uFillTx/>
                  <a:latin typeface="Calibri" pitchFamily="34" charset="0"/>
                  <a:cs typeface="Arial" charset="0"/>
                </a:rPr>
                <a:t>Leader</a:t>
              </a:r>
            </a:p>
          </p:txBody>
        </p:sp>
        <p:sp>
          <p:nvSpPr>
            <p:cNvPr id="27" name="Rectangle 36"/>
            <p:cNvSpPr>
              <a:spLocks/>
            </p:cNvSpPr>
            <p:nvPr>
              <p:custDataLst>
                <p:tags r:id="rId4"/>
              </p:custDataLst>
            </p:nvPr>
          </p:nvSpPr>
          <p:spPr bwMode="auto">
            <a:xfrm>
              <a:off x="2841077" y="2223645"/>
              <a:ext cx="1344051" cy="479543"/>
            </a:xfrm>
            <a:prstGeom prst="rect">
              <a:avLst/>
            </a:prstGeom>
            <a:solidFill>
              <a:srgbClr val="0070C0"/>
            </a:solidFill>
            <a:ln w="9525">
              <a:noFill/>
              <a:miter lim="800000"/>
              <a:headEnd/>
              <a:tailEnd/>
            </a:ln>
          </p:spPr>
          <p:txBody>
            <a:bodyPr wrap="none" lIns="0" tIns="0" rIns="0" bIns="0" anchor="t">
              <a:spAutoFit/>
            </a:bodyPr>
            <a:lstStyle/>
            <a:p>
              <a:pPr algn="ctr" defTabSz="914400" fontAlgn="base">
                <a:spcBef>
                  <a:spcPct val="20000"/>
                </a:spcBef>
                <a:spcAft>
                  <a:spcPct val="0"/>
                </a:spcAft>
                <a:defRPr/>
              </a:pPr>
              <a:r>
                <a:rPr lang="en-US" sz="1050" b="1" i="1" kern="0">
                  <a:solidFill>
                    <a:srgbClr val="FF9900"/>
                  </a:solidFill>
                  <a:latin typeface="Calibri"/>
                  <a:ea typeface="Calibri"/>
                  <a:cs typeface="Arial"/>
                </a:rPr>
                <a:t>* Laura  </a:t>
              </a:r>
              <a:r>
                <a:rPr lang="en-US" sz="1050" b="1" i="1" kern="0" err="1">
                  <a:solidFill>
                    <a:srgbClr val="FF9900"/>
                  </a:solidFill>
                  <a:latin typeface="Calibri"/>
                  <a:ea typeface="Calibri"/>
                  <a:cs typeface="Arial"/>
                </a:rPr>
                <a:t>Meyrich</a:t>
              </a:r>
              <a:endParaRPr lang="en-US" err="1">
                <a:solidFill>
                  <a:srgbClr val="4D4D4D"/>
                </a:solidFill>
                <a:latin typeface="Arial"/>
                <a:ea typeface="Calibri"/>
                <a:cs typeface="Arial"/>
              </a:endParaRPr>
            </a:p>
            <a:p>
              <a:pPr algn="ctr" defTabSz="914400">
                <a:spcBef>
                  <a:spcPct val="20000"/>
                </a:spcBef>
                <a:spcAft>
                  <a:spcPct val="0"/>
                </a:spcAft>
                <a:defRPr/>
              </a:pPr>
              <a:r>
                <a:rPr lang="en-US" sz="1050" b="1" i="1" kern="0">
                  <a:solidFill>
                    <a:srgbClr val="FFFFFF"/>
                  </a:solidFill>
                  <a:latin typeface="Calibri"/>
                  <a:ea typeface="Calibri"/>
                  <a:cs typeface="Arial"/>
                </a:rPr>
                <a:t>PM</a:t>
              </a:r>
              <a:endParaRPr lang="en-US">
                <a:cs typeface="Arial"/>
              </a:endParaRPr>
            </a:p>
          </p:txBody>
        </p:sp>
        <p:sp>
          <p:nvSpPr>
            <p:cNvPr id="28" name="Rectangle 37"/>
            <p:cNvSpPr>
              <a:spLocks/>
            </p:cNvSpPr>
            <p:nvPr>
              <p:custDataLst>
                <p:tags r:id="rId5"/>
              </p:custDataLst>
            </p:nvPr>
          </p:nvSpPr>
          <p:spPr bwMode="auto">
            <a:xfrm>
              <a:off x="5075523" y="2232130"/>
              <a:ext cx="1211962" cy="479543"/>
            </a:xfrm>
            <a:prstGeom prst="rect">
              <a:avLst/>
            </a:prstGeom>
            <a:solidFill>
              <a:srgbClr val="0070C0"/>
            </a:solidFill>
            <a:ln w="9525">
              <a:noFill/>
              <a:miter lim="800000"/>
              <a:headEnd/>
              <a:tailEnd/>
            </a:ln>
          </p:spPr>
          <p:txBody>
            <a:bodyPr wrap="none" lIns="0" tIns="0" rIns="0" bIns="0">
              <a:spAutoFit/>
            </a:bodyPr>
            <a:lstStyle/>
            <a:p>
              <a:pPr marL="0" marR="0" lvl="0" indent="0" algn="ctr" defTabSz="914400" eaLnBrk="1" fontAlgn="base" latinLnBrk="0" hangingPunct="1">
                <a:lnSpc>
                  <a:spcPct val="100000"/>
                </a:lnSpc>
                <a:spcBef>
                  <a:spcPct val="20000"/>
                </a:spcBef>
                <a:spcAft>
                  <a:spcPct val="0"/>
                </a:spcAft>
                <a:buClrTx/>
                <a:buSzTx/>
                <a:buFontTx/>
                <a:buNone/>
                <a:tabLst/>
                <a:defRPr/>
              </a:pPr>
              <a:r>
                <a:rPr kumimoji="0" lang="en-US" sz="1050" b="1" i="1" u="none" strike="noStrike" kern="0" cap="none" spc="0" normalizeH="0" baseline="0" noProof="0">
                  <a:ln>
                    <a:noFill/>
                  </a:ln>
                  <a:solidFill>
                    <a:srgbClr val="FF9900"/>
                  </a:solidFill>
                  <a:effectLst/>
                  <a:uLnTx/>
                  <a:uFillTx/>
                  <a:latin typeface="Calibri" pitchFamily="34" charset="0"/>
                  <a:cs typeface="Arial" charset="0"/>
                </a:rPr>
                <a:t>Sri Rama Kotta</a:t>
              </a:r>
            </a:p>
            <a:p>
              <a:pPr marL="0" marR="0" lvl="0" indent="0" algn="ctr" defTabSz="914400" eaLnBrk="1" fontAlgn="base" latinLnBrk="0" hangingPunct="1">
                <a:lnSpc>
                  <a:spcPct val="100000"/>
                </a:lnSpc>
                <a:spcBef>
                  <a:spcPct val="20000"/>
                </a:spcBef>
                <a:spcAft>
                  <a:spcPct val="0"/>
                </a:spcAft>
                <a:buClrTx/>
                <a:buSzTx/>
                <a:buFontTx/>
                <a:buNone/>
                <a:tabLst/>
                <a:defRPr/>
              </a:pPr>
              <a:r>
                <a:rPr lang="en-US" sz="1050" b="1" kern="0">
                  <a:solidFill>
                    <a:srgbClr val="FFFFFF"/>
                  </a:solidFill>
                  <a:latin typeface="Calibri" pitchFamily="34" charset="0"/>
                  <a:cs typeface="Arial" charset="0"/>
                </a:rPr>
                <a:t>Operations</a:t>
              </a:r>
              <a:endParaRPr kumimoji="0" lang="en-US" sz="1050" b="0" i="0" u="none" strike="noStrike" kern="0" cap="none" spc="0" normalizeH="0" baseline="0" noProof="0">
                <a:ln>
                  <a:noFill/>
                </a:ln>
                <a:solidFill>
                  <a:srgbClr val="FFFFFF"/>
                </a:solidFill>
                <a:effectLst/>
                <a:uLnTx/>
                <a:uFillTx/>
                <a:latin typeface="Calibri" pitchFamily="34" charset="0"/>
                <a:cs typeface="Arial" charset="0"/>
              </a:endParaRPr>
            </a:p>
          </p:txBody>
        </p:sp>
        <p:sp>
          <p:nvSpPr>
            <p:cNvPr id="29" name="Rectangle 38"/>
            <p:cNvSpPr>
              <a:spLocks/>
            </p:cNvSpPr>
            <p:nvPr>
              <p:custDataLst>
                <p:tags r:id="rId6"/>
              </p:custDataLst>
            </p:nvPr>
          </p:nvSpPr>
          <p:spPr bwMode="auto">
            <a:xfrm>
              <a:off x="6260543" y="3393949"/>
              <a:ext cx="880584" cy="479543"/>
            </a:xfrm>
            <a:prstGeom prst="rect">
              <a:avLst/>
            </a:prstGeom>
            <a:solidFill>
              <a:srgbClr val="0070C0"/>
            </a:solidFill>
            <a:ln w="9525">
              <a:noFill/>
              <a:miter lim="800000"/>
              <a:headEnd/>
              <a:tailEnd/>
            </a:ln>
          </p:spPr>
          <p:txBody>
            <a:bodyPr wrap="none" lIns="0" tIns="0" rIns="0" bIns="0">
              <a:spAutoFit/>
            </a:bodyPr>
            <a:lstStyle/>
            <a:p>
              <a:pPr marL="0" marR="0" lvl="0" indent="0" algn="ctr" defTabSz="914400" eaLnBrk="1" fontAlgn="base" latinLnBrk="0" hangingPunct="1">
                <a:lnSpc>
                  <a:spcPct val="100000"/>
                </a:lnSpc>
                <a:spcBef>
                  <a:spcPct val="20000"/>
                </a:spcBef>
                <a:spcAft>
                  <a:spcPct val="0"/>
                </a:spcAft>
                <a:buClrTx/>
                <a:buSzTx/>
                <a:buFontTx/>
                <a:buNone/>
                <a:tabLst/>
                <a:defRPr/>
              </a:pPr>
              <a:r>
                <a:rPr lang="en-US" sz="1050" b="1" i="1" kern="0">
                  <a:solidFill>
                    <a:srgbClr val="FF9900"/>
                  </a:solidFill>
                  <a:latin typeface="Calibri" pitchFamily="34" charset="0"/>
                  <a:cs typeface="Arial" charset="0"/>
                </a:rPr>
                <a:t>Tina Holly</a:t>
              </a:r>
            </a:p>
            <a:p>
              <a:pPr marL="0" marR="0" lvl="0" indent="0" algn="ctr" defTabSz="914400" eaLnBrk="1" fontAlgn="base" latinLnBrk="0" hangingPunct="1">
                <a:lnSpc>
                  <a:spcPct val="100000"/>
                </a:lnSpc>
                <a:spcBef>
                  <a:spcPct val="20000"/>
                </a:spcBef>
                <a:spcAft>
                  <a:spcPct val="0"/>
                </a:spcAft>
                <a:buClrTx/>
                <a:buSzTx/>
                <a:buFontTx/>
                <a:buNone/>
                <a:tabLst/>
                <a:defRPr/>
              </a:pPr>
              <a:r>
                <a:rPr kumimoji="0" lang="en-US" sz="1050" b="1" i="0" u="none" strike="noStrike" kern="0" cap="none" spc="0" normalizeH="0" baseline="0" noProof="0">
                  <a:ln>
                    <a:noFill/>
                  </a:ln>
                  <a:solidFill>
                    <a:srgbClr val="FFFFFF"/>
                  </a:solidFill>
                  <a:effectLst/>
                  <a:uLnTx/>
                  <a:uFillTx/>
                  <a:latin typeface="Calibri" pitchFamily="34" charset="0"/>
                  <a:cs typeface="Arial" charset="0"/>
                </a:rPr>
                <a:t>Regulatory</a:t>
              </a:r>
              <a:endParaRPr kumimoji="0" lang="en-US" sz="1050" b="0" i="0" u="none" strike="noStrike" kern="0" cap="none" spc="0" normalizeH="0" baseline="0" noProof="0">
                <a:ln>
                  <a:noFill/>
                </a:ln>
                <a:solidFill>
                  <a:srgbClr val="FFFFFF"/>
                </a:solidFill>
                <a:effectLst/>
                <a:uLnTx/>
                <a:uFillTx/>
                <a:latin typeface="Calibri" pitchFamily="34" charset="0"/>
                <a:cs typeface="Arial" charset="0"/>
              </a:endParaRPr>
            </a:p>
          </p:txBody>
        </p:sp>
        <p:sp>
          <p:nvSpPr>
            <p:cNvPr id="30" name="Rectangle 39"/>
            <p:cNvSpPr>
              <a:spLocks/>
            </p:cNvSpPr>
            <p:nvPr>
              <p:custDataLst>
                <p:tags r:id="rId7"/>
              </p:custDataLst>
            </p:nvPr>
          </p:nvSpPr>
          <p:spPr bwMode="auto">
            <a:xfrm>
              <a:off x="6098860" y="4735418"/>
              <a:ext cx="780939" cy="479543"/>
            </a:xfrm>
            <a:prstGeom prst="rect">
              <a:avLst/>
            </a:prstGeom>
            <a:solidFill>
              <a:srgbClr val="0070C0"/>
            </a:solidFill>
            <a:ln w="9525">
              <a:noFill/>
              <a:miter lim="800000"/>
              <a:headEnd/>
              <a:tailEnd/>
            </a:ln>
          </p:spPr>
          <p:txBody>
            <a:bodyPr wrap="none" lIns="0" tIns="0" rIns="0" bIns="0">
              <a:spAutoFit/>
            </a:bodyPr>
            <a:lstStyle/>
            <a:p>
              <a:pPr marL="0" marR="0" lvl="0" indent="0" algn="ctr" defTabSz="914400" eaLnBrk="1" fontAlgn="base" latinLnBrk="0" hangingPunct="1">
                <a:lnSpc>
                  <a:spcPct val="100000"/>
                </a:lnSpc>
                <a:spcBef>
                  <a:spcPct val="20000"/>
                </a:spcBef>
                <a:spcAft>
                  <a:spcPct val="0"/>
                </a:spcAft>
                <a:buClrTx/>
                <a:buSzTx/>
                <a:buFontTx/>
                <a:buNone/>
                <a:tabLst/>
                <a:defRPr/>
              </a:pPr>
              <a:r>
                <a:rPr lang="en-US" sz="1050" b="1" i="1" kern="0">
                  <a:solidFill>
                    <a:srgbClr val="FF9900"/>
                  </a:solidFill>
                  <a:latin typeface="Calibri" pitchFamily="34" charset="0"/>
                  <a:cs typeface="Arial" charset="0"/>
                </a:rPr>
                <a:t>Lisa Pring</a:t>
              </a:r>
              <a:endParaRPr kumimoji="0" lang="en-US" sz="1050" b="1" i="1" u="none" strike="noStrike" kern="0" cap="none" spc="0" normalizeH="0" baseline="0" noProof="0">
                <a:ln>
                  <a:noFill/>
                </a:ln>
                <a:solidFill>
                  <a:srgbClr val="FF9900"/>
                </a:solidFill>
                <a:effectLst/>
                <a:uLnTx/>
                <a:uFillTx/>
                <a:latin typeface="Calibri" pitchFamily="34" charset="0"/>
                <a:cs typeface="Arial" charset="0"/>
              </a:endParaRPr>
            </a:p>
            <a:p>
              <a:pPr marL="0" marR="0" lvl="0" indent="0" algn="ctr" defTabSz="914400" eaLnBrk="1" fontAlgn="base" latinLnBrk="0" hangingPunct="1">
                <a:lnSpc>
                  <a:spcPct val="100000"/>
                </a:lnSpc>
                <a:spcBef>
                  <a:spcPct val="20000"/>
                </a:spcBef>
                <a:spcAft>
                  <a:spcPct val="0"/>
                </a:spcAft>
                <a:buClrTx/>
                <a:buSzTx/>
                <a:buFontTx/>
                <a:buNone/>
                <a:tabLst/>
                <a:defRPr/>
              </a:pPr>
              <a:r>
                <a:rPr kumimoji="0" lang="en-US" sz="1050" b="1" i="0" u="none" strike="noStrike" kern="0" cap="none" spc="0" normalizeH="0" baseline="0" noProof="0">
                  <a:ln>
                    <a:noFill/>
                  </a:ln>
                  <a:solidFill>
                    <a:srgbClr val="FFFFFF"/>
                  </a:solidFill>
                  <a:effectLst/>
                  <a:uLnTx/>
                  <a:uFillTx/>
                  <a:latin typeface="Calibri" pitchFamily="34" charset="0"/>
                  <a:cs typeface="Arial" charset="0"/>
                </a:rPr>
                <a:t>Quality</a:t>
              </a:r>
              <a:endParaRPr kumimoji="0" lang="en-US" sz="1050" b="0" i="0" u="none" strike="noStrike" kern="0" cap="none" spc="0" normalizeH="0" baseline="0" noProof="0">
                <a:ln>
                  <a:noFill/>
                </a:ln>
                <a:solidFill>
                  <a:srgbClr val="FFFFFF"/>
                </a:solidFill>
                <a:effectLst/>
                <a:uLnTx/>
                <a:uFillTx/>
                <a:latin typeface="Calibri" pitchFamily="34" charset="0"/>
                <a:cs typeface="Arial" charset="0"/>
              </a:endParaRPr>
            </a:p>
          </p:txBody>
        </p:sp>
        <p:sp>
          <p:nvSpPr>
            <p:cNvPr id="31" name="Rectangle 40"/>
            <p:cNvSpPr>
              <a:spLocks/>
            </p:cNvSpPr>
            <p:nvPr>
              <p:custDataLst>
                <p:tags r:id="rId8"/>
              </p:custDataLst>
            </p:nvPr>
          </p:nvSpPr>
          <p:spPr bwMode="auto">
            <a:xfrm>
              <a:off x="3938242" y="5455834"/>
              <a:ext cx="1239770" cy="479543"/>
            </a:xfrm>
            <a:prstGeom prst="rect">
              <a:avLst/>
            </a:prstGeom>
            <a:solidFill>
              <a:srgbClr val="0070C0"/>
            </a:solidFill>
            <a:ln w="9525">
              <a:noFill/>
              <a:miter lim="800000"/>
              <a:headEnd/>
              <a:tailEnd/>
            </a:ln>
          </p:spPr>
          <p:txBody>
            <a:bodyPr wrap="none" lIns="0" tIns="0" rIns="0" bIns="0">
              <a:spAutoFit/>
            </a:bodyPr>
            <a:lstStyle/>
            <a:p>
              <a:pPr marL="0" marR="0" lvl="0" indent="0" algn="ctr" defTabSz="914400" eaLnBrk="1" fontAlgn="base" latinLnBrk="0" hangingPunct="1">
                <a:lnSpc>
                  <a:spcPct val="100000"/>
                </a:lnSpc>
                <a:spcBef>
                  <a:spcPct val="20000"/>
                </a:spcBef>
                <a:spcAft>
                  <a:spcPct val="0"/>
                </a:spcAft>
                <a:buClrTx/>
                <a:buSzTx/>
                <a:buFontTx/>
                <a:buNone/>
                <a:tabLst/>
                <a:defRPr/>
              </a:pPr>
              <a:r>
                <a:rPr lang="en-US" sz="1050" b="1" i="1" kern="0">
                  <a:solidFill>
                    <a:srgbClr val="FF9900"/>
                  </a:solidFill>
                  <a:latin typeface="Calibri" pitchFamily="34" charset="0"/>
                  <a:cs typeface="Arial" charset="0"/>
                </a:rPr>
                <a:t>* Starke Moore</a:t>
              </a:r>
              <a:endParaRPr kumimoji="0" lang="en-US" sz="1050" b="1" i="1" u="none" strike="noStrike" kern="0" cap="none" spc="0" normalizeH="0" baseline="0" noProof="0">
                <a:ln>
                  <a:noFill/>
                </a:ln>
                <a:solidFill>
                  <a:srgbClr val="FF9900"/>
                </a:solidFill>
                <a:effectLst/>
                <a:uLnTx/>
                <a:uFillTx/>
                <a:latin typeface="Calibri" pitchFamily="34" charset="0"/>
                <a:cs typeface="Arial" charset="0"/>
              </a:endParaRPr>
            </a:p>
            <a:p>
              <a:pPr marL="0" marR="0" lvl="0" indent="0" algn="ctr" defTabSz="914400" eaLnBrk="1" fontAlgn="base" latinLnBrk="0" hangingPunct="1">
                <a:lnSpc>
                  <a:spcPct val="100000"/>
                </a:lnSpc>
                <a:spcBef>
                  <a:spcPct val="20000"/>
                </a:spcBef>
                <a:spcAft>
                  <a:spcPct val="0"/>
                </a:spcAft>
                <a:buClrTx/>
                <a:buSzTx/>
                <a:buFontTx/>
                <a:buNone/>
                <a:tabLst/>
                <a:defRPr/>
              </a:pPr>
              <a:r>
                <a:rPr kumimoji="0" lang="en-US" sz="1050" b="1" i="0" u="none" strike="noStrike" kern="0" cap="none" spc="0" normalizeH="0" baseline="0" noProof="0">
                  <a:ln>
                    <a:noFill/>
                  </a:ln>
                  <a:solidFill>
                    <a:srgbClr val="FFFFFF"/>
                  </a:solidFill>
                  <a:effectLst/>
                  <a:uLnTx/>
                  <a:uFillTx/>
                  <a:latin typeface="Calibri" pitchFamily="34" charset="0"/>
                  <a:cs typeface="Arial" charset="0"/>
                </a:rPr>
                <a:t>Cyber Security</a:t>
              </a:r>
              <a:endParaRPr kumimoji="0" lang="en-US" sz="1050" b="0" i="0" u="none" strike="noStrike" kern="0" cap="none" spc="0" normalizeH="0" baseline="0" noProof="0">
                <a:ln>
                  <a:noFill/>
                </a:ln>
                <a:solidFill>
                  <a:srgbClr val="FFFFFF"/>
                </a:solidFill>
                <a:effectLst/>
                <a:uLnTx/>
                <a:uFillTx/>
                <a:latin typeface="Calibri" pitchFamily="34" charset="0"/>
                <a:cs typeface="Arial" charset="0"/>
              </a:endParaRPr>
            </a:p>
          </p:txBody>
        </p:sp>
        <p:sp>
          <p:nvSpPr>
            <p:cNvPr id="32" name="Rectangle 41"/>
            <p:cNvSpPr>
              <a:spLocks/>
            </p:cNvSpPr>
            <p:nvPr>
              <p:custDataLst>
                <p:tags r:id="rId9"/>
              </p:custDataLst>
            </p:nvPr>
          </p:nvSpPr>
          <p:spPr bwMode="auto">
            <a:xfrm>
              <a:off x="1662378" y="4582541"/>
              <a:ext cx="1972045" cy="479543"/>
            </a:xfrm>
            <a:prstGeom prst="rect">
              <a:avLst/>
            </a:prstGeom>
            <a:solidFill>
              <a:srgbClr val="0070C0"/>
            </a:solidFill>
            <a:ln w="9525">
              <a:noFill/>
              <a:miter lim="800000"/>
              <a:headEnd/>
              <a:tailEnd/>
            </a:ln>
          </p:spPr>
          <p:txBody>
            <a:bodyPr wrap="none" lIns="0" tIns="0" rIns="0" bIns="0">
              <a:spAutoFit/>
            </a:bodyPr>
            <a:lstStyle/>
            <a:p>
              <a:pPr marL="0" marR="0" lvl="0" indent="0" algn="ctr" defTabSz="914400" eaLnBrk="1" fontAlgn="base" latinLnBrk="0" hangingPunct="1">
                <a:lnSpc>
                  <a:spcPct val="100000"/>
                </a:lnSpc>
                <a:spcBef>
                  <a:spcPct val="20000"/>
                </a:spcBef>
                <a:spcAft>
                  <a:spcPct val="0"/>
                </a:spcAft>
                <a:buClrTx/>
                <a:buSzTx/>
                <a:buFontTx/>
                <a:buNone/>
                <a:tabLst/>
                <a:defRPr/>
              </a:pPr>
              <a:r>
                <a:rPr kumimoji="0" lang="en-US" sz="1050" b="1" i="1" u="none" strike="noStrike" kern="0" cap="none" spc="0" normalizeH="0" baseline="0" noProof="0">
                  <a:ln>
                    <a:noFill/>
                  </a:ln>
                  <a:solidFill>
                    <a:srgbClr val="FF9900"/>
                  </a:solidFill>
                  <a:effectLst/>
                  <a:uLnTx/>
                  <a:uFillTx/>
                  <a:latin typeface="Calibri" pitchFamily="34" charset="0"/>
                  <a:cs typeface="Arial" charset="0"/>
                </a:rPr>
                <a:t>Thomas Maier</a:t>
              </a:r>
            </a:p>
            <a:p>
              <a:pPr marL="0" marR="0" lvl="0" indent="0" algn="ctr" defTabSz="914400" eaLnBrk="1" fontAlgn="base" latinLnBrk="0" hangingPunct="1">
                <a:lnSpc>
                  <a:spcPct val="100000"/>
                </a:lnSpc>
                <a:spcBef>
                  <a:spcPct val="20000"/>
                </a:spcBef>
                <a:spcAft>
                  <a:spcPct val="0"/>
                </a:spcAft>
                <a:buClrTx/>
                <a:buSzTx/>
                <a:buFontTx/>
                <a:buNone/>
                <a:tabLst/>
                <a:defRPr/>
              </a:pPr>
              <a:r>
                <a:rPr kumimoji="0" lang="en-US" sz="1050" b="1" i="0" u="none" strike="noStrike" kern="0" cap="none" spc="0" normalizeH="0" baseline="0" noProof="0">
                  <a:ln>
                    <a:noFill/>
                  </a:ln>
                  <a:solidFill>
                    <a:srgbClr val="FFFFFF"/>
                  </a:solidFill>
                  <a:effectLst/>
                  <a:uLnTx/>
                  <a:uFillTx/>
                  <a:latin typeface="Calibri" pitchFamily="34" charset="0"/>
                  <a:cs typeface="Arial" charset="0"/>
                </a:rPr>
                <a:t>Medical / Clinical Affairs</a:t>
              </a:r>
            </a:p>
          </p:txBody>
        </p:sp>
      </p:grpSp>
      <p:sp>
        <p:nvSpPr>
          <p:cNvPr id="40" name="Rectangle 42"/>
          <p:cNvSpPr>
            <a:spLocks/>
          </p:cNvSpPr>
          <p:nvPr>
            <p:custDataLst>
              <p:tags r:id="rId1"/>
            </p:custDataLst>
          </p:nvPr>
        </p:nvSpPr>
        <p:spPr bwMode="auto">
          <a:xfrm>
            <a:off x="2482333" y="3077064"/>
            <a:ext cx="973023" cy="355482"/>
          </a:xfrm>
          <a:prstGeom prst="rect">
            <a:avLst/>
          </a:prstGeom>
          <a:solidFill>
            <a:srgbClr val="0070C0"/>
          </a:solidFill>
          <a:ln w="9525">
            <a:noFill/>
            <a:miter lim="800000"/>
            <a:headEnd/>
            <a:tailEnd/>
          </a:ln>
        </p:spPr>
        <p:txBody>
          <a:bodyPr wrap="none" lIns="0" tIns="0" rIns="0" bIns="0">
            <a:spAutoFit/>
          </a:bodyPr>
          <a:lstStyle/>
          <a:p>
            <a:pPr algn="ctr" fontAlgn="base">
              <a:spcBef>
                <a:spcPct val="20000"/>
              </a:spcBef>
              <a:spcAft>
                <a:spcPct val="0"/>
              </a:spcAft>
              <a:defRPr/>
            </a:pPr>
            <a:r>
              <a:rPr lang="en-US" sz="1050" b="1" i="1" kern="0">
                <a:solidFill>
                  <a:srgbClr val="FF9900"/>
                </a:solidFill>
                <a:latin typeface="Calibri" pitchFamily="34" charset="0"/>
                <a:cs typeface="Arial" charset="0"/>
              </a:rPr>
              <a:t>Hammad  Ahmed</a:t>
            </a:r>
          </a:p>
          <a:p>
            <a:pPr algn="ctr" fontAlgn="base">
              <a:spcBef>
                <a:spcPct val="20000"/>
              </a:spcBef>
              <a:spcAft>
                <a:spcPct val="0"/>
              </a:spcAft>
              <a:defRPr/>
            </a:pPr>
            <a:r>
              <a:rPr lang="en-US" sz="1050" b="1" kern="0">
                <a:solidFill>
                  <a:srgbClr val="FFFFFF"/>
                </a:solidFill>
                <a:latin typeface="Calibri" pitchFamily="34" charset="0"/>
                <a:cs typeface="Arial" charset="0"/>
              </a:rPr>
              <a:t>Marketing</a:t>
            </a:r>
            <a:endParaRPr lang="en-US" sz="1050" kern="0">
              <a:solidFill>
                <a:srgbClr val="FFFFFF"/>
              </a:solidFill>
              <a:latin typeface="Calibri" pitchFamily="34" charset="0"/>
              <a:cs typeface="Arial" charset="0"/>
            </a:endParaRPr>
          </a:p>
        </p:txBody>
      </p:sp>
      <p:sp>
        <p:nvSpPr>
          <p:cNvPr id="2" name="Rectangle 1">
            <a:extLst>
              <a:ext uri="{FF2B5EF4-FFF2-40B4-BE49-F238E27FC236}">
                <a16:creationId xmlns:a16="http://schemas.microsoft.com/office/drawing/2014/main" id="{9B2EA2BA-739F-F003-47B2-6C835EA78A6B}"/>
              </a:ext>
            </a:extLst>
          </p:cNvPr>
          <p:cNvSpPr/>
          <p:nvPr/>
        </p:nvSpPr>
        <p:spPr>
          <a:xfrm>
            <a:off x="1104155" y="5610685"/>
            <a:ext cx="6193290" cy="63215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kern="0">
                <a:solidFill>
                  <a:srgbClr val="FF9900"/>
                </a:solidFill>
                <a:latin typeface="Calibri" pitchFamily="34" charset="0"/>
                <a:cs typeface="Arial" charset="0"/>
              </a:rPr>
              <a:t>*</a:t>
            </a:r>
            <a:r>
              <a:rPr lang="en-US" sz="1200">
                <a:solidFill>
                  <a:schemeClr val="tx1"/>
                </a:solidFill>
              </a:rPr>
              <a:t> Newly added to the core team. We have confirmed the team members ability to support the Project. </a:t>
            </a:r>
          </a:p>
        </p:txBody>
      </p:sp>
    </p:spTree>
    <p:extLst>
      <p:ext uri="{BB962C8B-B14F-4D97-AF65-F5344CB8AC3E}">
        <p14:creationId xmlns:p14="http://schemas.microsoft.com/office/powerpoint/2010/main" val="3015846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3639748000"/>
              </p:ext>
            </p:extLst>
          </p:nvPr>
        </p:nvGraphicFramePr>
        <p:xfrm>
          <a:off x="431321" y="2469530"/>
          <a:ext cx="7853935" cy="3740359"/>
        </p:xfrm>
        <a:graphic>
          <a:graphicData uri="http://schemas.openxmlformats.org/drawingml/2006/table">
            <a:tbl>
              <a:tblPr>
                <a:tableStyleId>{5C22544A-7EE6-4342-B048-85BDC9FD1C3A}</a:tableStyleId>
              </a:tblPr>
              <a:tblGrid>
                <a:gridCol w="2617979">
                  <a:extLst>
                    <a:ext uri="{9D8B030D-6E8A-4147-A177-3AD203B41FA5}">
                      <a16:colId xmlns:a16="http://schemas.microsoft.com/office/drawing/2014/main" val="20000"/>
                    </a:ext>
                  </a:extLst>
                </a:gridCol>
                <a:gridCol w="2519803">
                  <a:extLst>
                    <a:ext uri="{9D8B030D-6E8A-4147-A177-3AD203B41FA5}">
                      <a16:colId xmlns:a16="http://schemas.microsoft.com/office/drawing/2014/main" val="20001"/>
                    </a:ext>
                  </a:extLst>
                </a:gridCol>
                <a:gridCol w="2716153">
                  <a:extLst>
                    <a:ext uri="{9D8B030D-6E8A-4147-A177-3AD203B41FA5}">
                      <a16:colId xmlns:a16="http://schemas.microsoft.com/office/drawing/2014/main" val="20002"/>
                    </a:ext>
                  </a:extLst>
                </a:gridCol>
              </a:tblGrid>
              <a:tr h="2304751">
                <a:tc>
                  <a:txBody>
                    <a:bodyPr/>
                    <a:lstStyle/>
                    <a:p>
                      <a:pPr marL="0" marR="0" lvl="0" indent="0" algn="l" defTabSz="914400" rtl="0" eaLnBrk="1" fontAlgn="auto" latinLnBrk="0" hangingPunct="1">
                        <a:lnSpc>
                          <a:spcPct val="90000"/>
                        </a:lnSpc>
                        <a:spcBef>
                          <a:spcPts val="1200"/>
                        </a:spcBef>
                        <a:spcAft>
                          <a:spcPts val="0"/>
                        </a:spcAft>
                        <a:buClr>
                          <a:srgbClr val="8CC6E4"/>
                        </a:buClr>
                        <a:buSzPct val="90000"/>
                        <a:buFont typeface="Arial" panose="020B0604020202020204" pitchFamily="34" charset="0"/>
                        <a:buNone/>
                        <a:tabLst/>
                        <a:defRPr/>
                      </a:pPr>
                      <a:r>
                        <a:rPr kumimoji="0" lang="en-US" sz="1600" b="1" i="0" u="sng" strike="noStrike" kern="1200" cap="none" spc="0" normalizeH="0" baseline="0" noProof="0">
                          <a:ln>
                            <a:noFill/>
                          </a:ln>
                          <a:solidFill>
                            <a:schemeClr val="accent1"/>
                          </a:solidFill>
                          <a:effectLst/>
                          <a:uLnTx/>
                          <a:uFillTx/>
                          <a:latin typeface="+mn-lt"/>
                          <a:ea typeface="+mn-ea"/>
                          <a:cs typeface="+mn-cs"/>
                        </a:rPr>
                        <a:t>Architecture &amp; Design</a:t>
                      </a:r>
                    </a:p>
                    <a:p>
                      <a:pPr marL="0" marR="0" lvl="0" indent="0" algn="l" defTabSz="914400" rtl="0" eaLnBrk="1" fontAlgn="auto" latinLnBrk="0" hangingPunct="1">
                        <a:lnSpc>
                          <a:spcPct val="90000"/>
                        </a:lnSpc>
                        <a:spcBef>
                          <a:spcPts val="0"/>
                        </a:spcBef>
                        <a:spcAft>
                          <a:spcPts val="0"/>
                        </a:spcAft>
                        <a:buClr>
                          <a:srgbClr val="8CC6E4"/>
                        </a:buClr>
                        <a:buSzPct val="90000"/>
                        <a:buFont typeface="Arial" panose="020B0604020202020204" pitchFamily="34" charset="0"/>
                        <a:buNone/>
                        <a:tabLst/>
                        <a:defRPr/>
                      </a:pPr>
                      <a:r>
                        <a:rPr kumimoji="0" lang="en-US" sz="1600" b="1" i="0" u="none" strike="noStrike" kern="1200" cap="none" spc="0" normalizeH="0" baseline="0" noProof="0">
                          <a:ln>
                            <a:noFill/>
                          </a:ln>
                          <a:solidFill>
                            <a:schemeClr val="accent1"/>
                          </a:solidFill>
                          <a:effectLst/>
                          <a:uLnTx/>
                          <a:uFillTx/>
                          <a:latin typeface="+mn-lt"/>
                          <a:ea typeface="+mn-ea"/>
                          <a:cs typeface="+mn-cs"/>
                        </a:rPr>
                        <a:t>Creation of Architecture for the New CDA App</a:t>
                      </a:r>
                    </a:p>
                    <a:p>
                      <a:pPr marL="0" marR="0" lvl="0" indent="0" algn="l" defTabSz="914400" rtl="0" eaLnBrk="1" fontAlgn="auto" latinLnBrk="0" hangingPunct="1">
                        <a:lnSpc>
                          <a:spcPct val="90000"/>
                        </a:lnSpc>
                        <a:spcBef>
                          <a:spcPts val="0"/>
                        </a:spcBef>
                        <a:spcAft>
                          <a:spcPts val="0"/>
                        </a:spcAft>
                        <a:buClr>
                          <a:srgbClr val="8CC6E4"/>
                        </a:buClr>
                        <a:buSzPct val="90000"/>
                        <a:buFont typeface="Arial" panose="020B0604020202020204" pitchFamily="34" charset="0"/>
                        <a:buNone/>
                        <a:tabLst/>
                        <a:defRPr/>
                      </a:pPr>
                      <a:r>
                        <a:rPr kumimoji="0" lang="en-US" sz="1600" b="1" i="0" u="none" strike="noStrike" kern="1200" cap="none" spc="0" normalizeH="0" baseline="0" noProof="0">
                          <a:ln>
                            <a:noFill/>
                          </a:ln>
                          <a:solidFill>
                            <a:schemeClr val="accent1"/>
                          </a:solidFill>
                          <a:effectLst/>
                          <a:uLnTx/>
                          <a:uFillTx/>
                          <a:latin typeface="+mn-lt"/>
                          <a:ea typeface="+mn-ea"/>
                          <a:cs typeface="+mn-cs"/>
                        </a:rPr>
                        <a:t>Design of Requirements and UI/UX</a:t>
                      </a:r>
                    </a:p>
                    <a:p>
                      <a:pPr marL="0" marR="0" lvl="0" indent="0" algn="l" defTabSz="914400" rtl="0" eaLnBrk="1" fontAlgn="auto" latinLnBrk="0" hangingPunct="1">
                        <a:lnSpc>
                          <a:spcPct val="90000"/>
                        </a:lnSpc>
                        <a:spcBef>
                          <a:spcPts val="1200"/>
                        </a:spcBef>
                        <a:spcAft>
                          <a:spcPts val="0"/>
                        </a:spcAft>
                        <a:buClr>
                          <a:srgbClr val="8CC6E4"/>
                        </a:buClr>
                        <a:buSzPct val="90000"/>
                        <a:buFont typeface="Arial" panose="020B0604020202020204" pitchFamily="34" charset="0"/>
                        <a:buNone/>
                        <a:tabLst/>
                        <a:defRPr/>
                      </a:pPr>
                      <a:endParaRPr kumimoji="0" lang="en-US" sz="1600" b="1" i="0" u="none" strike="noStrike" kern="1200" cap="none" spc="0" normalizeH="0" baseline="0" noProof="0">
                        <a:ln>
                          <a:noFill/>
                        </a:ln>
                        <a:solidFill>
                          <a:schemeClr val="accent1"/>
                        </a:solidFill>
                        <a:effectLst/>
                        <a:uLnTx/>
                        <a:uFillTx/>
                        <a:latin typeface="+mn-lt"/>
                        <a:ea typeface="+mn-ea"/>
                        <a:cs typeface="+mn-cs"/>
                      </a:endParaRPr>
                    </a:p>
                  </a:txBody>
                  <a:tcPr anchor="ctr">
                    <a:lnL w="12700" cmpd="sng">
                      <a:noFill/>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90000"/>
                        </a:lnSpc>
                        <a:spcBef>
                          <a:spcPts val="1200"/>
                        </a:spcBef>
                        <a:spcAft>
                          <a:spcPts val="0"/>
                        </a:spcAft>
                        <a:buClr>
                          <a:srgbClr val="8CC6E4"/>
                        </a:buClr>
                        <a:buSzPct val="90000"/>
                        <a:buFont typeface="Arial" panose="020B0604020202020204" pitchFamily="34" charset="0"/>
                        <a:buNone/>
                        <a:tabLst/>
                        <a:defRPr/>
                      </a:pPr>
                      <a:r>
                        <a:rPr kumimoji="0" lang="en-US" sz="1600" b="1" i="0" u="none" strike="noStrike" kern="1200" cap="none" spc="0" normalizeH="0" baseline="0" noProof="0">
                          <a:ln>
                            <a:noFill/>
                          </a:ln>
                          <a:solidFill>
                            <a:schemeClr val="accent1"/>
                          </a:solidFill>
                          <a:effectLst/>
                          <a:uLnTx/>
                          <a:uFillTx/>
                          <a:latin typeface="+mn-lt"/>
                          <a:ea typeface="+mn-ea"/>
                          <a:cs typeface="+mn-cs"/>
                        </a:rPr>
                        <a:t>Regulatory Planning will start April ’24</a:t>
                      </a:r>
                    </a:p>
                    <a:p>
                      <a:pPr marL="0" marR="0" lvl="0" indent="0" algn="l" defTabSz="914400" rtl="0" eaLnBrk="1" fontAlgn="auto" latinLnBrk="0" hangingPunct="1">
                        <a:lnSpc>
                          <a:spcPct val="90000"/>
                        </a:lnSpc>
                        <a:spcBef>
                          <a:spcPts val="1200"/>
                        </a:spcBef>
                        <a:spcAft>
                          <a:spcPts val="0"/>
                        </a:spcAft>
                        <a:buClr>
                          <a:srgbClr val="8CC6E4"/>
                        </a:buClr>
                        <a:buSzPct val="90000"/>
                        <a:buFont typeface="Arial" panose="020B0604020202020204" pitchFamily="34" charset="0"/>
                        <a:buNone/>
                        <a:tabLst/>
                        <a:defRPr/>
                      </a:pPr>
                      <a:r>
                        <a:rPr kumimoji="0" lang="en-US" sz="1600" b="1" i="0" u="none" strike="noStrike" kern="1200" cap="none" spc="0" normalizeH="0" baseline="0" noProof="0">
                          <a:ln>
                            <a:noFill/>
                          </a:ln>
                          <a:solidFill>
                            <a:schemeClr val="accent1"/>
                          </a:solidFill>
                          <a:effectLst/>
                          <a:uLnTx/>
                          <a:uFillTx/>
                          <a:latin typeface="+mn-lt"/>
                          <a:ea typeface="+mn-ea"/>
                          <a:cs typeface="+mn-cs"/>
                        </a:rPr>
                        <a:t>Development of the App</a:t>
                      </a:r>
                    </a:p>
                    <a:p>
                      <a:pPr marL="0" marR="0" lvl="0" indent="0" algn="l" defTabSz="914400" rtl="0" eaLnBrk="1" fontAlgn="auto" latinLnBrk="0" hangingPunct="1">
                        <a:lnSpc>
                          <a:spcPct val="90000"/>
                        </a:lnSpc>
                        <a:spcBef>
                          <a:spcPts val="1200"/>
                        </a:spcBef>
                        <a:spcAft>
                          <a:spcPts val="0"/>
                        </a:spcAft>
                        <a:buClr>
                          <a:srgbClr val="8CC6E4"/>
                        </a:buClr>
                        <a:buSzPct val="90000"/>
                        <a:buFont typeface="Arial" panose="020B0604020202020204" pitchFamily="34" charset="0"/>
                        <a:buNone/>
                        <a:tabLst/>
                        <a:defRPr/>
                      </a:pPr>
                      <a:r>
                        <a:rPr kumimoji="0" lang="en-US" sz="1600" b="1" i="0" u="none" strike="noStrike" kern="1200" cap="none" spc="0" normalizeH="0" baseline="0" noProof="0">
                          <a:ln>
                            <a:noFill/>
                          </a:ln>
                          <a:solidFill>
                            <a:schemeClr val="accent1"/>
                          </a:solidFill>
                          <a:effectLst/>
                          <a:uLnTx/>
                          <a:uFillTx/>
                          <a:latin typeface="+mn-lt"/>
                          <a:ea typeface="+mn-ea"/>
                          <a:cs typeface="+mn-cs"/>
                        </a:rPr>
                        <a:t>Communication to different Countries continues till end of FY’25</a:t>
                      </a:r>
                    </a:p>
                  </a:txBody>
                  <a:tcPr anchor="ctr">
                    <a:lnL w="12700" cmpd="sng">
                      <a:noFill/>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marL="0" marR="0" lvl="0" indent="0" algn="l" defTabSz="914400" rtl="0" eaLnBrk="1" fontAlgn="auto" latinLnBrk="0" hangingPunct="1">
                        <a:lnSpc>
                          <a:spcPct val="90000"/>
                        </a:lnSpc>
                        <a:spcBef>
                          <a:spcPts val="0"/>
                        </a:spcBef>
                        <a:spcAft>
                          <a:spcPts val="0"/>
                        </a:spcAft>
                        <a:buClr>
                          <a:srgbClr val="8CC6E4"/>
                        </a:buClr>
                        <a:buSzPct val="90000"/>
                        <a:buFont typeface="Arial" panose="020B0604020202020204" pitchFamily="34" charset="0"/>
                        <a:buNone/>
                        <a:tabLst/>
                        <a:defRPr/>
                      </a:pPr>
                      <a:r>
                        <a:rPr kumimoji="0" lang="en-US" sz="1600" b="1" i="0" u="sng" strike="noStrike" kern="1200" cap="none" spc="0" normalizeH="0" baseline="0" noProof="0">
                          <a:ln>
                            <a:noFill/>
                          </a:ln>
                          <a:solidFill>
                            <a:srgbClr val="531963"/>
                          </a:solidFill>
                          <a:effectLst/>
                          <a:uLnTx/>
                          <a:uFillTx/>
                          <a:latin typeface="+mn-lt"/>
                          <a:ea typeface="+mn-ea"/>
                          <a:cs typeface="+mn-cs"/>
                        </a:rPr>
                        <a:t>Go Live by April (for first few countries)-FY’26</a:t>
                      </a:r>
                    </a:p>
                    <a:p>
                      <a:pPr marL="0" marR="0" lvl="0" indent="0" algn="l" defTabSz="914400" rtl="0" eaLnBrk="1" fontAlgn="auto" latinLnBrk="0" hangingPunct="1">
                        <a:lnSpc>
                          <a:spcPct val="90000"/>
                        </a:lnSpc>
                        <a:spcBef>
                          <a:spcPts val="0"/>
                        </a:spcBef>
                        <a:spcAft>
                          <a:spcPts val="0"/>
                        </a:spcAft>
                        <a:buClr>
                          <a:srgbClr val="8CC6E4"/>
                        </a:buClr>
                        <a:buSzPct val="90000"/>
                        <a:buFont typeface="Arial" panose="020B0604020202020204" pitchFamily="34" charset="0"/>
                        <a:buNone/>
                        <a:tabLst/>
                        <a:defRPr/>
                      </a:pPr>
                      <a:endParaRPr kumimoji="0" lang="en-US" sz="1600" b="1" i="0" u="sng" strike="noStrike" kern="1200" cap="none" spc="0" normalizeH="0" baseline="0" noProof="0">
                        <a:ln>
                          <a:noFill/>
                        </a:ln>
                        <a:solidFill>
                          <a:srgbClr val="531963"/>
                        </a:solidFill>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
                          <a:srgbClr val="8CC6E4"/>
                        </a:buClr>
                        <a:buSzPct val="90000"/>
                        <a:buFont typeface="Arial" panose="020B0604020202020204" pitchFamily="34" charset="0"/>
                        <a:buNone/>
                        <a:tabLst/>
                        <a:defRPr/>
                      </a:pPr>
                      <a:r>
                        <a:rPr kumimoji="0" lang="en-US" sz="1600" b="1" i="0" u="none" strike="noStrike" kern="1200" cap="none" spc="0" normalizeH="0" baseline="0" noProof="0">
                          <a:ln>
                            <a:noFill/>
                          </a:ln>
                          <a:solidFill>
                            <a:srgbClr val="531963"/>
                          </a:solidFill>
                          <a:effectLst/>
                          <a:uLnTx/>
                          <a:uFillTx/>
                          <a:latin typeface="+mn-lt"/>
                          <a:ea typeface="+mn-ea"/>
                          <a:cs typeface="+mn-cs"/>
                        </a:rPr>
                        <a:t>Region by region we will go live, so that we can eliminate production servers by region</a:t>
                      </a:r>
                    </a:p>
                    <a:p>
                      <a:pPr marL="0" marR="0" lvl="0" indent="0" algn="l" defTabSz="914400" rtl="0" eaLnBrk="1" fontAlgn="auto" latinLnBrk="0" hangingPunct="1">
                        <a:lnSpc>
                          <a:spcPct val="90000"/>
                        </a:lnSpc>
                        <a:spcBef>
                          <a:spcPts val="0"/>
                        </a:spcBef>
                        <a:spcAft>
                          <a:spcPts val="0"/>
                        </a:spcAft>
                        <a:buClr>
                          <a:srgbClr val="8CC6E4"/>
                        </a:buClr>
                        <a:buSzPct val="90000"/>
                        <a:buFont typeface="Arial" panose="020B0604020202020204" pitchFamily="34" charset="0"/>
                        <a:buNone/>
                        <a:tabLst/>
                        <a:defRPr/>
                      </a:pPr>
                      <a:endParaRPr kumimoji="0" lang="en-US" sz="1600" b="1" i="0" u="none" strike="noStrike" kern="1200" cap="none" spc="0" normalizeH="0" baseline="0" noProof="0">
                        <a:ln>
                          <a:noFill/>
                        </a:ln>
                        <a:solidFill>
                          <a:srgbClr val="531963"/>
                        </a:solidFill>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
                          <a:srgbClr val="8CC6E4"/>
                        </a:buClr>
                        <a:buSzPct val="90000"/>
                        <a:buFont typeface="Arial" panose="020B0604020202020204" pitchFamily="34" charset="0"/>
                        <a:buNone/>
                        <a:tabLst/>
                        <a:defRPr/>
                      </a:pPr>
                      <a:endParaRPr kumimoji="0" lang="en-US" sz="1600" b="1" i="0" u="sng" strike="noStrike" kern="1200" cap="none" spc="0" normalizeH="0" baseline="0" noProof="0">
                        <a:ln>
                          <a:noFill/>
                        </a:ln>
                        <a:solidFill>
                          <a:srgbClr val="531963"/>
                        </a:solidFill>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
                          <a:srgbClr val="8CC6E4"/>
                        </a:buClr>
                        <a:buSzPct val="90000"/>
                        <a:buFont typeface="Arial" panose="020B0604020202020204" pitchFamily="34" charset="0"/>
                        <a:buNone/>
                        <a:tabLst/>
                        <a:defRPr/>
                      </a:pPr>
                      <a:endParaRPr kumimoji="0" lang="en-US" sz="1600" b="1" i="0" u="none" strike="noStrike" kern="1200" cap="none" spc="0" normalizeH="0" baseline="0" noProof="0">
                        <a:ln>
                          <a:noFill/>
                        </a:ln>
                        <a:solidFill>
                          <a:srgbClr val="531963"/>
                        </a:solidFill>
                        <a:effectLst/>
                        <a:uLnTx/>
                        <a:uFillTx/>
                        <a:latin typeface="+mn-lt"/>
                        <a:ea typeface="+mn-ea"/>
                        <a:cs typeface="+mn-cs"/>
                      </a:endParaRPr>
                    </a:p>
                  </a:txBody>
                  <a:tcPr anchor="ctr">
                    <a:lnL w="12700" cmpd="sng">
                      <a:noFill/>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404961">
                <a:tc>
                  <a:txBody>
                    <a:bodyPr/>
                    <a:lstStyle/>
                    <a:p>
                      <a:pPr marL="0" marR="0" lvl="0" indent="0" algn="l" defTabSz="914400" rtl="0" eaLnBrk="1" fontAlgn="auto" latinLnBrk="0" hangingPunct="1">
                        <a:lnSpc>
                          <a:spcPct val="90000"/>
                        </a:lnSpc>
                        <a:spcBef>
                          <a:spcPts val="0"/>
                        </a:spcBef>
                        <a:spcAft>
                          <a:spcPts val="0"/>
                        </a:spcAft>
                        <a:buClr>
                          <a:srgbClr val="8CC6E4"/>
                        </a:buClr>
                        <a:buSzPct val="90000"/>
                        <a:buFont typeface="Arial" panose="020B0604020202020204" pitchFamily="34" charset="0"/>
                        <a:buNone/>
                        <a:tabLst/>
                        <a:defRPr/>
                      </a:pPr>
                      <a:r>
                        <a:rPr kumimoji="0" lang="en-US" sz="1600" b="1" i="0" u="sng" strike="noStrike" kern="1200" cap="none" spc="0" normalizeH="0" baseline="0" noProof="0">
                          <a:ln>
                            <a:noFill/>
                          </a:ln>
                          <a:solidFill>
                            <a:schemeClr val="accent1"/>
                          </a:solidFill>
                          <a:effectLst/>
                          <a:uLnTx/>
                          <a:uFillTx/>
                          <a:latin typeface="+mn-lt"/>
                          <a:ea typeface="+mn-ea"/>
                          <a:cs typeface="+mn-cs"/>
                        </a:rPr>
                        <a:t>Migration of CDA </a:t>
                      </a:r>
                      <a:r>
                        <a:rPr kumimoji="0" lang="en-US" sz="1600" b="1" i="0" u="none" strike="noStrike" kern="1200" cap="none" spc="0" normalizeH="0" baseline="0" noProof="0">
                          <a:ln>
                            <a:noFill/>
                          </a:ln>
                          <a:solidFill>
                            <a:schemeClr val="accent1"/>
                          </a:solidFill>
                          <a:effectLst/>
                          <a:uLnTx/>
                          <a:uFillTx/>
                          <a:latin typeface="+mn-lt"/>
                          <a:ea typeface="+mn-ea"/>
                          <a:cs typeface="+mn-cs"/>
                        </a:rPr>
                        <a:t>Servers data to GCO Cloud Server</a:t>
                      </a:r>
                    </a:p>
                    <a:p>
                      <a:pPr marL="0" marR="0" lvl="0" indent="0" algn="l" defTabSz="914400" rtl="0" eaLnBrk="1" fontAlgn="auto" latinLnBrk="0" hangingPunct="1">
                        <a:lnSpc>
                          <a:spcPct val="90000"/>
                        </a:lnSpc>
                        <a:spcBef>
                          <a:spcPts val="0"/>
                        </a:spcBef>
                        <a:spcAft>
                          <a:spcPts val="0"/>
                        </a:spcAft>
                        <a:buClr>
                          <a:srgbClr val="8CC6E4"/>
                        </a:buClr>
                        <a:buSzPct val="90000"/>
                        <a:buFont typeface="Arial" panose="020B0604020202020204" pitchFamily="34" charset="0"/>
                        <a:buNone/>
                        <a:tabLst/>
                        <a:defRPr/>
                      </a:pPr>
                      <a:endParaRPr kumimoji="0" lang="en-US" sz="1600" b="1" i="0" u="none" strike="noStrike" kern="1200" cap="none" spc="0" normalizeH="0" baseline="0" noProof="0">
                        <a:ln>
                          <a:noFill/>
                        </a:ln>
                        <a:solidFill>
                          <a:schemeClr val="accent1"/>
                        </a:solidFill>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
                          <a:srgbClr val="8CC6E4"/>
                        </a:buClr>
                        <a:buSzPct val="90000"/>
                        <a:buFont typeface="Arial" panose="020B0604020202020204" pitchFamily="34" charset="0"/>
                        <a:buNone/>
                        <a:tabLst/>
                        <a:defRPr/>
                      </a:pPr>
                      <a:r>
                        <a:rPr kumimoji="0" lang="en-US" sz="1600" b="1" i="0" u="none" strike="noStrike" kern="1200" cap="none" spc="0" normalizeH="0" baseline="0" noProof="0">
                          <a:ln>
                            <a:noFill/>
                          </a:ln>
                          <a:solidFill>
                            <a:srgbClr val="FF0000"/>
                          </a:solidFill>
                          <a:effectLst/>
                          <a:uLnTx/>
                          <a:uFillTx/>
                          <a:latin typeface="+mn-lt"/>
                          <a:ea typeface="+mn-ea"/>
                          <a:cs typeface="+mn-cs"/>
                        </a:rPr>
                        <a:t>Phase 1 Review Oct 2024</a:t>
                      </a:r>
                    </a:p>
                  </a:txBody>
                  <a:tcPr>
                    <a:lnL w="12700" cmpd="sng">
                      <a:noFill/>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8000" marR="0" lvl="0" indent="-108000" algn="l" defTabSz="914400" rtl="0" eaLnBrk="1" fontAlgn="auto" latinLnBrk="0" hangingPunct="1">
                        <a:lnSpc>
                          <a:spcPct val="90000"/>
                        </a:lnSpc>
                        <a:spcBef>
                          <a:spcPts val="0"/>
                        </a:spcBef>
                        <a:spcAft>
                          <a:spcPts val="0"/>
                        </a:spcAft>
                        <a:buClr>
                          <a:srgbClr val="8CC6E4"/>
                        </a:buClr>
                        <a:buSzPct val="90000"/>
                        <a:buFont typeface="Arial" panose="020B0604020202020204" pitchFamily="34" charset="0"/>
                        <a:buChar char="•"/>
                        <a:tabLst/>
                        <a:defRPr/>
                      </a:pPr>
                      <a:r>
                        <a:rPr kumimoji="0" lang="en-US" sz="1400" b="1" i="0" u="none" strike="noStrike" kern="1200" cap="none" spc="0" normalizeH="0" baseline="0" noProof="0">
                          <a:ln>
                            <a:noFill/>
                          </a:ln>
                          <a:solidFill>
                            <a:schemeClr val="accent1"/>
                          </a:solidFill>
                          <a:effectLst/>
                          <a:uLnTx/>
                          <a:uFillTx/>
                          <a:latin typeface="+mn-lt"/>
                          <a:ea typeface="+mn-ea"/>
                          <a:cs typeface="+mn-cs"/>
                        </a:rPr>
                        <a:t>Regulatory Clearance - Completion by end of FY’25</a:t>
                      </a:r>
                    </a:p>
                    <a:p>
                      <a:pPr marL="108000" marR="0" lvl="0" indent="-108000" algn="l" defTabSz="914400" rtl="0" eaLnBrk="1" fontAlgn="auto" latinLnBrk="0" hangingPunct="1">
                        <a:lnSpc>
                          <a:spcPct val="90000"/>
                        </a:lnSpc>
                        <a:spcBef>
                          <a:spcPts val="0"/>
                        </a:spcBef>
                        <a:spcAft>
                          <a:spcPts val="0"/>
                        </a:spcAft>
                        <a:buClr>
                          <a:srgbClr val="8CC6E4"/>
                        </a:buClr>
                        <a:buSzPct val="90000"/>
                        <a:buFont typeface="Arial" panose="020B0604020202020204" pitchFamily="34" charset="0"/>
                        <a:buChar char="•"/>
                        <a:tabLst/>
                        <a:defRPr/>
                      </a:pPr>
                      <a:endParaRPr kumimoji="0" lang="en-US" sz="1400" b="0" i="0" u="none" strike="noStrike" kern="1200" cap="none" spc="0" normalizeH="0" baseline="0" noProof="0">
                        <a:ln>
                          <a:noFill/>
                        </a:ln>
                        <a:solidFill>
                          <a:schemeClr val="tx1"/>
                        </a:solidFill>
                        <a:effectLst/>
                        <a:uLnTx/>
                        <a:uFillTx/>
                        <a:latin typeface="+mn-lt"/>
                        <a:ea typeface="+mn-ea"/>
                        <a:cs typeface="+mn-cs"/>
                      </a:endParaRPr>
                    </a:p>
                    <a:p>
                      <a:pPr marL="108000" marR="0" lvl="0" indent="-108000" algn="l" defTabSz="914400" rtl="0" eaLnBrk="1" fontAlgn="auto" latinLnBrk="0" hangingPunct="1">
                        <a:lnSpc>
                          <a:spcPct val="90000"/>
                        </a:lnSpc>
                        <a:spcBef>
                          <a:spcPts val="0"/>
                        </a:spcBef>
                        <a:spcAft>
                          <a:spcPts val="0"/>
                        </a:spcAft>
                        <a:buClr>
                          <a:srgbClr val="8CC6E4"/>
                        </a:buClr>
                        <a:buSzPct val="90000"/>
                        <a:buFont typeface="Arial" panose="020B0604020202020204" pitchFamily="34" charset="0"/>
                        <a:buChar char="•"/>
                        <a:tabLst/>
                        <a:defRPr/>
                      </a:pPr>
                      <a:r>
                        <a:rPr kumimoji="0" lang="en-US" sz="1400" b="1" i="0" u="none" strike="noStrike" kern="1200" cap="none" spc="0" normalizeH="0" baseline="0" noProof="0">
                          <a:ln>
                            <a:noFill/>
                          </a:ln>
                          <a:solidFill>
                            <a:schemeClr val="accent1"/>
                          </a:solidFill>
                          <a:effectLst/>
                          <a:uLnTx/>
                          <a:uFillTx/>
                          <a:latin typeface="+mn-lt"/>
                          <a:ea typeface="+mn-ea"/>
                          <a:cs typeface="+mn-cs"/>
                        </a:rPr>
                        <a:t>Migration of CDA Servers data to GCO Cloud Server</a:t>
                      </a:r>
                    </a:p>
                    <a:p>
                      <a:pPr marL="0" marR="0" lvl="0" indent="0" algn="l" defTabSz="914400" rtl="0" eaLnBrk="1" fontAlgn="auto" latinLnBrk="0" hangingPunct="1">
                        <a:lnSpc>
                          <a:spcPct val="90000"/>
                        </a:lnSpc>
                        <a:spcBef>
                          <a:spcPts val="0"/>
                        </a:spcBef>
                        <a:spcAft>
                          <a:spcPts val="0"/>
                        </a:spcAft>
                        <a:buClr>
                          <a:srgbClr val="8CC6E4"/>
                        </a:buClr>
                        <a:buSzPct val="90000"/>
                        <a:buFont typeface="Arial" panose="020B0604020202020204" pitchFamily="34" charset="0"/>
                        <a:buNone/>
                        <a:tabLst/>
                        <a:defRPr/>
                      </a:pPr>
                      <a:endParaRPr kumimoji="0" lang="en-US" sz="1400" b="0" i="0" u="none" strike="noStrike" kern="1200" cap="none" spc="0" normalizeH="0" baseline="0" noProof="0">
                        <a:ln>
                          <a:noFill/>
                        </a:ln>
                        <a:solidFill>
                          <a:schemeClr val="tx1"/>
                        </a:solidFill>
                        <a:effectLst/>
                        <a:uLnTx/>
                        <a:uFillTx/>
                        <a:latin typeface="+mn-lt"/>
                        <a:ea typeface="+mn-ea"/>
                        <a:cs typeface="+mn-cs"/>
                      </a:endParaRPr>
                    </a:p>
                  </a:txBody>
                  <a:tcPr>
                    <a:lnL w="12700" cmpd="sng">
                      <a:noFill/>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marL="108000" marR="0" lvl="0" indent="-108000" algn="l" defTabSz="914400" rtl="0" eaLnBrk="1" fontAlgn="auto" latinLnBrk="0" hangingPunct="1">
                        <a:lnSpc>
                          <a:spcPct val="90000"/>
                        </a:lnSpc>
                        <a:spcBef>
                          <a:spcPts val="0"/>
                        </a:spcBef>
                        <a:spcAft>
                          <a:spcPts val="0"/>
                        </a:spcAft>
                        <a:buClr>
                          <a:srgbClr val="8CC6E4"/>
                        </a:buClr>
                        <a:buSzPct val="90000"/>
                        <a:buFont typeface="Arial" panose="020B0604020202020204" pitchFamily="34" charset="0"/>
                        <a:buChar char="•"/>
                        <a:tabLst/>
                        <a:defRPr/>
                      </a:pPr>
                      <a:r>
                        <a:rPr kumimoji="0" lang="en-US" sz="1600" b="1" i="0" u="none" strike="noStrike" kern="1200" cap="none" spc="0" normalizeH="0" baseline="0" noProof="0">
                          <a:ln>
                            <a:noFill/>
                          </a:ln>
                          <a:solidFill>
                            <a:srgbClr val="531963"/>
                          </a:solidFill>
                          <a:effectLst/>
                          <a:uLnTx/>
                          <a:uFillTx/>
                          <a:latin typeface="+mn-lt"/>
                          <a:ea typeface="+mn-ea"/>
                          <a:cs typeface="+mn-cs"/>
                        </a:rPr>
                        <a:t>Maintenance of the Existing Server will continue</a:t>
                      </a:r>
                    </a:p>
                    <a:p>
                      <a:pPr marL="108000" marR="0" lvl="0" indent="-108000" algn="l" defTabSz="914400" rtl="0" eaLnBrk="1" fontAlgn="auto" latinLnBrk="0" hangingPunct="1">
                        <a:lnSpc>
                          <a:spcPct val="90000"/>
                        </a:lnSpc>
                        <a:spcBef>
                          <a:spcPts val="0"/>
                        </a:spcBef>
                        <a:spcAft>
                          <a:spcPts val="0"/>
                        </a:spcAft>
                        <a:buClr>
                          <a:srgbClr val="8CC6E4"/>
                        </a:buClr>
                        <a:buSzPct val="90000"/>
                        <a:buFont typeface="Arial" panose="020B0604020202020204" pitchFamily="34" charset="0"/>
                        <a:buChar char="•"/>
                        <a:tabLst/>
                        <a:defRPr/>
                      </a:pPr>
                      <a:r>
                        <a:rPr kumimoji="0" lang="en-US" sz="1600" b="1" i="0" u="none" strike="noStrike" kern="1200" cap="none" spc="0" normalizeH="0" baseline="0" noProof="0">
                          <a:ln>
                            <a:noFill/>
                          </a:ln>
                          <a:solidFill>
                            <a:srgbClr val="531963"/>
                          </a:solidFill>
                          <a:effectLst/>
                          <a:uLnTx/>
                          <a:uFillTx/>
                          <a:latin typeface="+mn-lt"/>
                          <a:ea typeface="+mn-ea"/>
                          <a:cs typeface="+mn-cs"/>
                        </a:rPr>
                        <a:t>Decommission of old CDA App &amp; CDA Server</a:t>
                      </a:r>
                    </a:p>
                  </a:txBody>
                  <a:tcPr>
                    <a:lnL w="12700" cmpd="sng">
                      <a:noFill/>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1180273"/>
                  </a:ext>
                </a:extLst>
              </a:tr>
            </a:tbl>
          </a:graphicData>
        </a:graphic>
      </p:graphicFrame>
      <p:sp>
        <p:nvSpPr>
          <p:cNvPr id="4" name="Title 3"/>
          <p:cNvSpPr>
            <a:spLocks noGrp="1"/>
          </p:cNvSpPr>
          <p:nvPr>
            <p:ph type="title"/>
          </p:nvPr>
        </p:nvSpPr>
        <p:spPr>
          <a:xfrm>
            <a:off x="398554" y="215152"/>
            <a:ext cx="8745446" cy="394447"/>
          </a:xfrm>
        </p:spPr>
        <p:txBody>
          <a:bodyPr>
            <a:noAutofit/>
          </a:bodyPr>
          <a:lstStyle/>
          <a:p>
            <a:r>
              <a:rPr lang="en-US" sz="2400"/>
              <a:t>New CDA App -  Program Roadmap – No Changes</a:t>
            </a:r>
          </a:p>
        </p:txBody>
      </p:sp>
      <p:grpSp>
        <p:nvGrpSpPr>
          <p:cNvPr id="19" name="Group 18"/>
          <p:cNvGrpSpPr/>
          <p:nvPr/>
        </p:nvGrpSpPr>
        <p:grpSpPr>
          <a:xfrm>
            <a:off x="353727" y="1039610"/>
            <a:ext cx="7931529" cy="1139646"/>
            <a:chOff x="353727" y="877229"/>
            <a:chExt cx="7931529" cy="1139646"/>
          </a:xfrm>
          <a:effectLst>
            <a:outerShdw blurRad="50800" dist="38100" dir="2700000" algn="tl" rotWithShape="0">
              <a:prstClr val="black">
                <a:alpha val="40000"/>
              </a:prstClr>
            </a:outerShdw>
          </a:effectLst>
        </p:grpSpPr>
        <p:sp>
          <p:nvSpPr>
            <p:cNvPr id="17" name="Pentagon 16"/>
            <p:cNvSpPr/>
            <p:nvPr/>
          </p:nvSpPr>
          <p:spPr>
            <a:xfrm>
              <a:off x="353728" y="1664083"/>
              <a:ext cx="7931528" cy="352792"/>
            </a:xfrm>
            <a:prstGeom prst="homePlat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bg2">
                      <a:lumMod val="95000"/>
                    </a:schemeClr>
                  </a:solidFill>
                  <a:effectLst/>
                  <a:uLnTx/>
                  <a:uFillTx/>
                </a:rPr>
                <a:t>CDA App </a:t>
              </a:r>
              <a:r>
                <a:rPr lang="en-US" sz="1600" kern="0">
                  <a:solidFill>
                    <a:schemeClr val="bg2">
                      <a:lumMod val="95000"/>
                    </a:schemeClr>
                  </a:solidFill>
                </a:rPr>
                <a:t>Integration </a:t>
              </a:r>
              <a:r>
                <a:rPr kumimoji="0" lang="en-US" sz="1600" b="0" i="0" u="none" strike="noStrike" kern="0" cap="none" spc="0" normalizeH="0" baseline="0" noProof="0">
                  <a:ln>
                    <a:noFill/>
                  </a:ln>
                  <a:solidFill>
                    <a:schemeClr val="bg2">
                      <a:lumMod val="95000"/>
                    </a:schemeClr>
                  </a:solidFill>
                  <a:effectLst/>
                  <a:uLnTx/>
                  <a:uFillTx/>
                </a:rPr>
                <a:t>(CDA App and </a:t>
              </a:r>
              <a:r>
                <a:rPr lang="en-US" sz="1600" kern="0">
                  <a:solidFill>
                    <a:schemeClr val="bg2">
                      <a:lumMod val="95000"/>
                    </a:schemeClr>
                  </a:solidFill>
                </a:rPr>
                <a:t>GCO</a:t>
              </a:r>
              <a:r>
                <a:rPr kumimoji="0" lang="en-US" sz="1600" b="0" i="0" u="none" strike="noStrike" kern="0" cap="none" spc="0" normalizeH="0" baseline="0" noProof="0">
                  <a:ln>
                    <a:noFill/>
                  </a:ln>
                  <a:solidFill>
                    <a:schemeClr val="bg2">
                      <a:lumMod val="95000"/>
                    </a:schemeClr>
                  </a:solidFill>
                  <a:effectLst/>
                  <a:uLnTx/>
                  <a:uFillTx/>
                </a:rPr>
                <a:t> Integration)</a:t>
              </a:r>
            </a:p>
          </p:txBody>
        </p:sp>
        <p:sp>
          <p:nvSpPr>
            <p:cNvPr id="12" name="Pentagon 11"/>
            <p:cNvSpPr/>
            <p:nvPr/>
          </p:nvSpPr>
          <p:spPr>
            <a:xfrm>
              <a:off x="353727" y="877229"/>
              <a:ext cx="3990974" cy="352792"/>
            </a:xfrm>
            <a:prstGeom prst="homePlate">
              <a:avLst/>
            </a:prstGeom>
            <a:solidFill>
              <a:srgbClr val="41A1D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bg1"/>
                  </a:solidFill>
                  <a:effectLst/>
                  <a:uLnTx/>
                  <a:uFillTx/>
                </a:rPr>
                <a:t>New CDA App(Creation)</a:t>
              </a:r>
            </a:p>
          </p:txBody>
        </p:sp>
      </p:grpSp>
      <p:graphicFrame>
        <p:nvGraphicFramePr>
          <p:cNvPr id="2" name="Table 1"/>
          <p:cNvGraphicFramePr>
            <a:graphicFrameLocks noGrp="1"/>
          </p:cNvGraphicFramePr>
          <p:nvPr>
            <p:extLst>
              <p:ext uri="{D42A27DB-BD31-4B8C-83A1-F6EECF244321}">
                <p14:modId xmlns:p14="http://schemas.microsoft.com/office/powerpoint/2010/main" val="1823291243"/>
              </p:ext>
            </p:extLst>
          </p:nvPr>
        </p:nvGraphicFramePr>
        <p:xfrm>
          <a:off x="353727" y="678759"/>
          <a:ext cx="7931529" cy="335280"/>
        </p:xfrm>
        <a:graphic>
          <a:graphicData uri="http://schemas.openxmlformats.org/drawingml/2006/table">
            <a:tbl>
              <a:tblPr firstRow="1" bandRow="1">
                <a:tableStyleId>{5C22544A-7EE6-4342-B048-85BDC9FD1C3A}</a:tableStyleId>
              </a:tblPr>
              <a:tblGrid>
                <a:gridCol w="2643843">
                  <a:extLst>
                    <a:ext uri="{9D8B030D-6E8A-4147-A177-3AD203B41FA5}">
                      <a16:colId xmlns:a16="http://schemas.microsoft.com/office/drawing/2014/main" val="1068796554"/>
                    </a:ext>
                  </a:extLst>
                </a:gridCol>
                <a:gridCol w="2643843">
                  <a:extLst>
                    <a:ext uri="{9D8B030D-6E8A-4147-A177-3AD203B41FA5}">
                      <a16:colId xmlns:a16="http://schemas.microsoft.com/office/drawing/2014/main" val="1891615679"/>
                    </a:ext>
                  </a:extLst>
                </a:gridCol>
                <a:gridCol w="2643843">
                  <a:extLst>
                    <a:ext uri="{9D8B030D-6E8A-4147-A177-3AD203B41FA5}">
                      <a16:colId xmlns:a16="http://schemas.microsoft.com/office/drawing/2014/main" val="2153241954"/>
                    </a:ext>
                  </a:extLst>
                </a:gridCol>
              </a:tblGrid>
              <a:tr h="0">
                <a:tc>
                  <a:txBody>
                    <a:bodyPr/>
                    <a:lstStyle/>
                    <a:p>
                      <a:pPr algn="ctr"/>
                      <a:r>
                        <a:rPr lang="en-US" sz="1600" b="0" i="1">
                          <a:solidFill>
                            <a:schemeClr val="bg2">
                              <a:lumMod val="65000"/>
                            </a:schemeClr>
                          </a:solidFill>
                        </a:rPr>
                        <a:t>FY2024</a:t>
                      </a:r>
                    </a:p>
                  </a:txBody>
                  <a:tcPr>
                    <a:lnL w="19050" cap="flat" cmpd="sng" algn="ctr">
                      <a:noFill/>
                      <a:prstDash val="sysDash"/>
                      <a:round/>
                      <a:headEnd type="none" w="med" len="med"/>
                      <a:tailEnd type="none" w="med" len="med"/>
                    </a:lnL>
                    <a:lnR w="19050" cap="flat" cmpd="sng" algn="ctr">
                      <a:noFill/>
                      <a:prstDash val="sysDash"/>
                      <a:round/>
                      <a:headEnd type="none" w="med" len="med"/>
                      <a:tailEnd type="none" w="med" len="med"/>
                    </a:lnR>
                    <a:lnT w="19050" cap="flat" cmpd="sng" algn="ctr">
                      <a:noFill/>
                      <a:prstDash val="sysDash"/>
                      <a:round/>
                      <a:headEnd type="none" w="med" len="med"/>
                      <a:tailEnd type="none" w="med" len="med"/>
                    </a:lnT>
                    <a:lnB w="1905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i="1">
                          <a:solidFill>
                            <a:schemeClr val="bg2">
                              <a:lumMod val="65000"/>
                            </a:schemeClr>
                          </a:solidFill>
                        </a:rPr>
                        <a:t>FY2025</a:t>
                      </a:r>
                    </a:p>
                  </a:txBody>
                  <a:tcPr>
                    <a:lnL w="19050" cap="flat" cmpd="sng" algn="ctr">
                      <a:noFill/>
                      <a:prstDash val="sysDash"/>
                      <a:round/>
                      <a:headEnd type="none" w="med" len="med"/>
                      <a:tailEnd type="none" w="med" len="med"/>
                    </a:lnL>
                    <a:lnR w="19050" cap="flat" cmpd="sng" algn="ctr">
                      <a:noFill/>
                      <a:prstDash val="sysDash"/>
                      <a:round/>
                      <a:headEnd type="none" w="med" len="med"/>
                      <a:tailEnd type="none" w="med" len="med"/>
                    </a:lnR>
                    <a:lnT w="19050" cap="flat" cmpd="sng" algn="ctr">
                      <a:noFill/>
                      <a:prstDash val="sysDash"/>
                      <a:round/>
                      <a:headEnd type="none" w="med" len="med"/>
                      <a:tailEnd type="none" w="med" len="med"/>
                    </a:lnT>
                    <a:lnB w="1905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i="1">
                          <a:solidFill>
                            <a:schemeClr val="bg2">
                              <a:lumMod val="65000"/>
                            </a:schemeClr>
                          </a:solidFill>
                        </a:rPr>
                        <a:t>FY2026</a:t>
                      </a:r>
                    </a:p>
                  </a:txBody>
                  <a:tcPr>
                    <a:lnL w="19050" cap="flat" cmpd="sng" algn="ctr">
                      <a:noFill/>
                      <a:prstDash val="sysDash"/>
                      <a:round/>
                      <a:headEnd type="none" w="med" len="med"/>
                      <a:tailEnd type="none" w="med" len="med"/>
                    </a:lnL>
                    <a:lnR w="19050" cap="flat" cmpd="sng" algn="ctr">
                      <a:noFill/>
                      <a:prstDash val="sysDash"/>
                      <a:round/>
                      <a:headEnd type="none" w="med" len="med"/>
                      <a:tailEnd type="none" w="med" len="med"/>
                    </a:lnR>
                    <a:lnT w="19050" cap="flat" cmpd="sng" algn="ctr">
                      <a:noFill/>
                      <a:prstDash val="sysDash"/>
                      <a:round/>
                      <a:headEnd type="none" w="med" len="med"/>
                      <a:tailEnd type="none" w="med" len="med"/>
                    </a:lnT>
                    <a:lnB w="1905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7090380"/>
                  </a:ext>
                </a:extLst>
              </a:tr>
            </a:tbl>
          </a:graphicData>
        </a:graphic>
      </p:graphicFrame>
      <p:cxnSp>
        <p:nvCxnSpPr>
          <p:cNvPr id="7" name="Straight Connector 6"/>
          <p:cNvCxnSpPr/>
          <p:nvPr/>
        </p:nvCxnSpPr>
        <p:spPr>
          <a:xfrm flipV="1">
            <a:off x="353727" y="873294"/>
            <a:ext cx="0" cy="167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2994206" y="873294"/>
            <a:ext cx="0" cy="167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5638797" y="873294"/>
            <a:ext cx="0" cy="167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8274748" y="873294"/>
            <a:ext cx="0" cy="167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1014039"/>
            <a:ext cx="9144000" cy="0"/>
          </a:xfrm>
          <a:prstGeom prst="line">
            <a:avLst/>
          </a:prstGeom>
          <a:ln w="19050">
            <a:solidFill>
              <a:schemeClr val="tx1">
                <a:lumMod val="40000"/>
                <a:lumOff val="6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 name="Pentagon 11">
            <a:extLst>
              <a:ext uri="{FF2B5EF4-FFF2-40B4-BE49-F238E27FC236}">
                <a16:creationId xmlns:a16="http://schemas.microsoft.com/office/drawing/2014/main" id="{0EDC4854-205C-D05D-33E8-2C75AB17F86C}"/>
              </a:ext>
            </a:extLst>
          </p:cNvPr>
          <p:cNvSpPr/>
          <p:nvPr/>
        </p:nvSpPr>
        <p:spPr>
          <a:xfrm>
            <a:off x="3808521" y="1409811"/>
            <a:ext cx="1848031" cy="399243"/>
          </a:xfrm>
          <a:prstGeom prst="homePlate">
            <a:avLst/>
          </a:prstGeom>
          <a:solidFill>
            <a:srgbClr val="41A1D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kern="0">
                <a:solidFill>
                  <a:schemeClr val="bg1"/>
                </a:solidFill>
              </a:rPr>
              <a:t>Alpine </a:t>
            </a:r>
            <a:r>
              <a:rPr kumimoji="0" lang="en-US" sz="1100" b="0" i="0" u="none" strike="noStrike" kern="0" cap="none" spc="0" normalizeH="0" baseline="0" noProof="0">
                <a:ln>
                  <a:noFill/>
                </a:ln>
                <a:solidFill>
                  <a:schemeClr val="bg1"/>
                </a:solidFill>
                <a:effectLst/>
                <a:uLnTx/>
                <a:uFillTx/>
              </a:rPr>
              <a:t> (Regulatory clearance)</a:t>
            </a:r>
          </a:p>
        </p:txBody>
      </p:sp>
    </p:spTree>
    <p:extLst>
      <p:ext uri="{BB962C8B-B14F-4D97-AF65-F5344CB8AC3E}">
        <p14:creationId xmlns:p14="http://schemas.microsoft.com/office/powerpoint/2010/main" val="3534172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55FF5FEB-7FC2-A8FA-DBA0-6FF13B188E2A}"/>
              </a:ext>
            </a:extLst>
          </p:cNvPr>
          <p:cNvGraphicFramePr>
            <a:graphicFrameLocks noChangeAspect="1"/>
          </p:cNvGraphicFramePr>
          <p:nvPr>
            <p:custDataLst>
              <p:tags r:id="rId1"/>
            </p:custDataLst>
            <p:extLst>
              <p:ext uri="{D42A27DB-BD31-4B8C-83A1-F6EECF244321}">
                <p14:modId xmlns:p14="http://schemas.microsoft.com/office/powerpoint/2010/main" val="12137554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38" imgH="338" progId="TCLayout.ActiveDocument.1">
                  <p:embed/>
                </p:oleObj>
              </mc:Choice>
              <mc:Fallback>
                <p:oleObj name="think-cell Slide" r:id="rId3" imgW="338" imgH="338" progId="TCLayout.ActiveDocument.1">
                  <p:embed/>
                  <p:pic>
                    <p:nvPicPr>
                      <p:cNvPr id="4" name="think-cell data - do not delete" hidden="1">
                        <a:extLst>
                          <a:ext uri="{FF2B5EF4-FFF2-40B4-BE49-F238E27FC236}">
                            <a16:creationId xmlns:a16="http://schemas.microsoft.com/office/drawing/2014/main" id="{55FF5FEB-7FC2-A8FA-DBA0-6FF13B188E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TextBox 9"/>
          <p:cNvSpPr txBox="1"/>
          <p:nvPr/>
        </p:nvSpPr>
        <p:spPr bwMode="gray">
          <a:xfrm rot="18922209">
            <a:off x="125228" y="242887"/>
            <a:ext cx="573941" cy="349250"/>
          </a:xfrm>
          <a:prstGeom prst="rect">
            <a:avLst/>
          </a:prstGeom>
        </p:spPr>
        <p:txBody>
          <a:bodyPr vert="horz" wrap="squar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FFFFFF"/>
                </a:solidFill>
                <a:effectLst/>
                <a:uLnTx/>
                <a:uFillTx/>
              </a:rPr>
              <a:t>NEW</a:t>
            </a:r>
          </a:p>
        </p:txBody>
      </p:sp>
      <p:sp>
        <p:nvSpPr>
          <p:cNvPr id="7" name="Rectangle 2"/>
          <p:cNvSpPr txBox="1">
            <a:spLocks noChangeArrowheads="1"/>
          </p:cNvSpPr>
          <p:nvPr/>
        </p:nvSpPr>
        <p:spPr>
          <a:xfrm>
            <a:off x="412198" y="115312"/>
            <a:ext cx="8802824" cy="63981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800" b="1" kern="1200" spc="300" baseline="0">
                <a:solidFill>
                  <a:srgbClr val="531963"/>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600" b="1" i="0" u="none" strike="noStrike" kern="1200" cap="none" spc="300" normalizeH="0" baseline="0" noProof="0">
                <a:ln>
                  <a:noFill/>
                </a:ln>
                <a:solidFill>
                  <a:schemeClr val="accent1"/>
                </a:solidFill>
                <a:effectLst/>
                <a:uLnTx/>
                <a:uFillTx/>
                <a:latin typeface="+mj-lt"/>
                <a:ea typeface="+mj-ea"/>
                <a:cs typeface="+mj-cs"/>
              </a:rPr>
              <a:t>Decisions Requested</a:t>
            </a:r>
          </a:p>
        </p:txBody>
      </p:sp>
      <p:sp>
        <p:nvSpPr>
          <p:cNvPr id="3" name="Content Placeholder 2">
            <a:extLst>
              <a:ext uri="{FF2B5EF4-FFF2-40B4-BE49-F238E27FC236}">
                <a16:creationId xmlns:a16="http://schemas.microsoft.com/office/drawing/2014/main" id="{E0E152CC-13C2-0996-BC2E-E3189159D68E}"/>
              </a:ext>
            </a:extLst>
          </p:cNvPr>
          <p:cNvSpPr>
            <a:spLocks noGrp="1"/>
          </p:cNvSpPr>
          <p:nvPr>
            <p:ph idx="1"/>
          </p:nvPr>
        </p:nvSpPr>
        <p:spPr>
          <a:xfrm>
            <a:off x="628650" y="946485"/>
            <a:ext cx="7886700" cy="5082656"/>
          </a:xfrm>
        </p:spPr>
        <p:txBody>
          <a:bodyPr>
            <a:normAutofit/>
          </a:bodyPr>
          <a:lstStyle/>
          <a:p>
            <a:pPr marL="215900" lvl="1" indent="-215900">
              <a:spcBef>
                <a:spcPts val="0"/>
              </a:spcBef>
              <a:buFont typeface="Arial" panose="020B0604020202020204" pitchFamily="34" charset="0"/>
              <a:buChar char="•"/>
            </a:pPr>
            <a:r>
              <a:rPr lang="en-US" sz="2400"/>
              <a:t>Approve Scope Change and Additional Cost</a:t>
            </a:r>
          </a:p>
        </p:txBody>
      </p:sp>
    </p:spTree>
    <p:extLst>
      <p:ext uri="{BB962C8B-B14F-4D97-AF65-F5344CB8AC3E}">
        <p14:creationId xmlns:p14="http://schemas.microsoft.com/office/powerpoint/2010/main" val="1712701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2827486D-1580-3746-5E20-8E5CB5977D1E}"/>
              </a:ext>
            </a:extLst>
          </p:cNvPr>
          <p:cNvGraphicFramePr>
            <a:graphicFrameLocks noChangeAspect="1"/>
          </p:cNvGraphicFramePr>
          <p:nvPr>
            <p:custDataLst>
              <p:tags r:id="rId1"/>
            </p:custDataLst>
            <p:extLst>
              <p:ext uri="{D42A27DB-BD31-4B8C-83A1-F6EECF244321}">
                <p14:modId xmlns:p14="http://schemas.microsoft.com/office/powerpoint/2010/main" val="12144446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38" imgH="338" progId="TCLayout.ActiveDocument.1">
                  <p:embed/>
                </p:oleObj>
              </mc:Choice>
              <mc:Fallback>
                <p:oleObj name="think-cell Slide" r:id="rId3" imgW="338" imgH="338" progId="TCLayout.ActiveDocument.1">
                  <p:embed/>
                  <p:pic>
                    <p:nvPicPr>
                      <p:cNvPr id="4" name="think-cell data - do not delete" hidden="1">
                        <a:extLst>
                          <a:ext uri="{FF2B5EF4-FFF2-40B4-BE49-F238E27FC236}">
                            <a16:creationId xmlns:a16="http://schemas.microsoft.com/office/drawing/2014/main" id="{2827486D-1580-3746-5E20-8E5CB5977D1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AC95724-233E-7927-1CC4-D7D22886030F}"/>
              </a:ext>
            </a:extLst>
          </p:cNvPr>
          <p:cNvSpPr>
            <a:spLocks noGrp="1"/>
          </p:cNvSpPr>
          <p:nvPr>
            <p:ph type="ctrTitle"/>
          </p:nvPr>
        </p:nvSpPr>
        <p:spPr/>
        <p:txBody>
          <a:bodyPr vert="horz"/>
          <a:lstStyle/>
          <a:p>
            <a:r>
              <a:rPr lang="en-US"/>
              <a:t>Backup</a:t>
            </a:r>
          </a:p>
        </p:txBody>
      </p:sp>
      <p:sp>
        <p:nvSpPr>
          <p:cNvPr id="3" name="Subtitle 2">
            <a:extLst>
              <a:ext uri="{FF2B5EF4-FFF2-40B4-BE49-F238E27FC236}">
                <a16:creationId xmlns:a16="http://schemas.microsoft.com/office/drawing/2014/main" id="{82F792FF-3DE0-3B26-D2B4-92FBD5FEC78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79089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0987" y="731947"/>
            <a:ext cx="8039725" cy="5599797"/>
          </a:xfrm>
        </p:spPr>
        <p:txBody>
          <a:bodyPr>
            <a:noAutofit/>
          </a:bodyPr>
          <a:lstStyle/>
          <a:p>
            <a:pPr marL="0" indent="0">
              <a:spcBef>
                <a:spcPts val="0"/>
              </a:spcBef>
              <a:buNone/>
            </a:pPr>
            <a:endParaRPr lang="en-US" sz="500">
              <a:solidFill>
                <a:srgbClr val="0070C0"/>
              </a:solidFill>
            </a:endParaRPr>
          </a:p>
          <a:p>
            <a:pPr marL="0" indent="0">
              <a:spcBef>
                <a:spcPts val="0"/>
              </a:spcBef>
              <a:buNone/>
            </a:pPr>
            <a:r>
              <a:rPr lang="en-US" altLang="ja-JP" sz="1600" b="1" u="sng" kern="0">
                <a:solidFill>
                  <a:srgbClr val="004080"/>
                </a:solidFill>
              </a:rPr>
              <a:t>Need to build new CDA and integrate with GCO Cloud platform</a:t>
            </a:r>
            <a:endParaRPr lang="en-US" sz="1600" b="1" u="sng">
              <a:solidFill>
                <a:srgbClr val="0070C0"/>
              </a:solidFill>
            </a:endParaRPr>
          </a:p>
          <a:p>
            <a:pPr marL="657225" lvl="3" indent="0">
              <a:lnSpc>
                <a:spcPct val="150000"/>
              </a:lnSpc>
              <a:buNone/>
            </a:pPr>
            <a:endParaRPr lang="en-US" spc="-5">
              <a:cs typeface="Arial"/>
            </a:endParaRPr>
          </a:p>
          <a:p>
            <a:pPr marL="200025" lvl="2" indent="0">
              <a:lnSpc>
                <a:spcPct val="150000"/>
              </a:lnSpc>
              <a:spcBef>
                <a:spcPts val="0"/>
              </a:spcBef>
              <a:buNone/>
            </a:pPr>
            <a:r>
              <a:rPr lang="en-US" sz="1200" b="1" u="sng"/>
              <a:t>BGM </a:t>
            </a:r>
            <a:endParaRPr lang="en-US" sz="1200"/>
          </a:p>
          <a:p>
            <a:pPr marL="371475" lvl="2" indent="-171450">
              <a:lnSpc>
                <a:spcPct val="150000"/>
              </a:lnSpc>
              <a:spcBef>
                <a:spcPts val="0"/>
              </a:spcBef>
              <a:buFont typeface="Arial" panose="020B0604020202020204" pitchFamily="34" charset="0"/>
              <a:buChar char="•"/>
            </a:pPr>
            <a:r>
              <a:rPr lang="en-US" sz="1400">
                <a:solidFill>
                  <a:schemeClr val="tx1">
                    <a:lumMod val="50000"/>
                  </a:schemeClr>
                </a:solidFill>
              </a:rPr>
              <a:t>In the current connected age, increased use of technology by PWDs through various venues puts us in a position to offer those services just to compete in the Digital space [e.g.: Mobile apps, Digital Assistants, Augmented Reality, Web]. </a:t>
            </a:r>
          </a:p>
          <a:p>
            <a:pPr marL="200025" lvl="2" indent="0">
              <a:lnSpc>
                <a:spcPct val="150000"/>
              </a:lnSpc>
              <a:spcBef>
                <a:spcPts val="0"/>
              </a:spcBef>
              <a:buNone/>
            </a:pPr>
            <a:endParaRPr lang="en-US" sz="1400">
              <a:solidFill>
                <a:schemeClr val="tx1">
                  <a:lumMod val="50000"/>
                </a:schemeClr>
              </a:solidFill>
            </a:endParaRPr>
          </a:p>
          <a:p>
            <a:pPr marL="371475" lvl="2" indent="-171450">
              <a:lnSpc>
                <a:spcPct val="150000"/>
              </a:lnSpc>
              <a:spcBef>
                <a:spcPts val="0"/>
              </a:spcBef>
              <a:buFont typeface="Arial" panose="020B0604020202020204" pitchFamily="34" charset="0"/>
              <a:buChar char="•"/>
            </a:pPr>
            <a:r>
              <a:rPr lang="en-US" sz="1400">
                <a:solidFill>
                  <a:schemeClr val="tx1">
                    <a:lumMod val="50000"/>
                  </a:schemeClr>
                </a:solidFill>
              </a:rPr>
              <a:t>To support the current and future needs of PWDs and Payors, development of an Ascensia Universal Platform for BGM is essential for our data strategy.</a:t>
            </a:r>
          </a:p>
          <a:p>
            <a:pPr marL="200025" lvl="2" indent="0">
              <a:lnSpc>
                <a:spcPct val="150000"/>
              </a:lnSpc>
              <a:spcBef>
                <a:spcPts val="0"/>
              </a:spcBef>
              <a:buNone/>
            </a:pPr>
            <a:endParaRPr lang="en-US" sz="1400">
              <a:solidFill>
                <a:schemeClr val="tx1">
                  <a:lumMod val="50000"/>
                </a:schemeClr>
              </a:solidFill>
            </a:endParaRPr>
          </a:p>
          <a:p>
            <a:pPr marL="371475" lvl="2" indent="-171450">
              <a:lnSpc>
                <a:spcPct val="150000"/>
              </a:lnSpc>
              <a:spcBef>
                <a:spcPts val="0"/>
              </a:spcBef>
              <a:buFont typeface="Arial" panose="020B0604020202020204" pitchFamily="34" charset="0"/>
              <a:buChar char="•"/>
            </a:pPr>
            <a:r>
              <a:rPr lang="en-US" sz="1400">
                <a:solidFill>
                  <a:schemeClr val="tx1">
                    <a:lumMod val="50000"/>
                  </a:schemeClr>
                </a:solidFill>
              </a:rPr>
              <a:t>Current CDA platform is not equipped to deal with these challenges. The need to develop an Ascensia Universal platform is now more prominent than ever. New platform will deliver better services, quicker digital trends adoption [features], broader digital space penetration [apps], third party integrations, serve BGM patients, reduced software maintenance overhead, reduced costs.</a:t>
            </a:r>
          </a:p>
        </p:txBody>
      </p:sp>
      <p:sp>
        <p:nvSpPr>
          <p:cNvPr id="6" name="Rectangle 5"/>
          <p:cNvSpPr/>
          <p:nvPr/>
        </p:nvSpPr>
        <p:spPr>
          <a:xfrm>
            <a:off x="344787" y="209802"/>
            <a:ext cx="6948534"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a:ln>
                  <a:noFill/>
                </a:ln>
                <a:solidFill>
                  <a:srgbClr val="004080"/>
                </a:solidFill>
                <a:effectLst/>
                <a:uLnTx/>
                <a:uFillTx/>
                <a:latin typeface="Arial"/>
                <a:ea typeface="+mn-ea"/>
                <a:cs typeface="+mn-cs"/>
              </a:rPr>
              <a:t>CDA - Existing platform and FY2024 needs</a:t>
            </a:r>
            <a:endParaRPr kumimoji="0" lang="en-US" sz="2000" b="0" i="0" u="none" strike="noStrike" kern="0" cap="none" spc="0" normalizeH="0" baseline="0" noProof="0">
              <a:ln>
                <a:noFill/>
              </a:ln>
              <a:solidFill>
                <a:sysClr val="windowText" lastClr="000000"/>
              </a:solidFill>
              <a:effectLst/>
              <a:uLnTx/>
              <a:uFillTx/>
              <a:latin typeface="Arial"/>
              <a:ea typeface="+mn-ea"/>
              <a:cs typeface="+mn-cs"/>
            </a:endParaRPr>
          </a:p>
        </p:txBody>
      </p:sp>
    </p:spTree>
    <p:extLst>
      <p:ext uri="{BB962C8B-B14F-4D97-AF65-F5344CB8AC3E}">
        <p14:creationId xmlns:p14="http://schemas.microsoft.com/office/powerpoint/2010/main" val="442464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F239AB92-0B01-AB0A-5C63-529A338F80A5}"/>
              </a:ext>
            </a:extLst>
          </p:cNvPr>
          <p:cNvGraphicFramePr>
            <a:graphicFrameLocks noChangeAspect="1"/>
          </p:cNvGraphicFramePr>
          <p:nvPr>
            <p:custDataLst>
              <p:tags r:id="rId1"/>
            </p:custDataLst>
            <p:extLst>
              <p:ext uri="{D42A27DB-BD31-4B8C-83A1-F6EECF244321}">
                <p14:modId xmlns:p14="http://schemas.microsoft.com/office/powerpoint/2010/main" val="28043162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38" imgH="338" progId="TCLayout.ActiveDocument.1">
                  <p:embed/>
                </p:oleObj>
              </mc:Choice>
              <mc:Fallback>
                <p:oleObj name="think-cell Slide" r:id="rId3" imgW="338" imgH="338" progId="TCLayout.ActiveDocument.1">
                  <p:embed/>
                  <p:pic>
                    <p:nvPicPr>
                      <p:cNvPr id="11" name="think-cell data - do not delete" hidden="1">
                        <a:extLst>
                          <a:ext uri="{FF2B5EF4-FFF2-40B4-BE49-F238E27FC236}">
                            <a16:creationId xmlns:a16="http://schemas.microsoft.com/office/drawing/2014/main" id="{F239AB92-0B01-AB0A-5C63-529A338F80A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TextBox 9"/>
          <p:cNvSpPr txBox="1"/>
          <p:nvPr/>
        </p:nvSpPr>
        <p:spPr bwMode="gray">
          <a:xfrm rot="18922209">
            <a:off x="125228" y="242887"/>
            <a:ext cx="573941" cy="349250"/>
          </a:xfrm>
          <a:prstGeom prst="rect">
            <a:avLst/>
          </a:prstGeom>
        </p:spPr>
        <p:txBody>
          <a:bodyPr vert="horz" wrap="squar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FFFFFF"/>
                </a:solidFill>
                <a:effectLst/>
                <a:uLnTx/>
                <a:uFillTx/>
              </a:rPr>
              <a:t>NEW</a:t>
            </a:r>
          </a:p>
        </p:txBody>
      </p:sp>
      <p:sp>
        <p:nvSpPr>
          <p:cNvPr id="9" name="Rectangle 2">
            <a:extLst>
              <a:ext uri="{FF2B5EF4-FFF2-40B4-BE49-F238E27FC236}">
                <a16:creationId xmlns:a16="http://schemas.microsoft.com/office/drawing/2014/main" id="{996E1BE7-EC98-4894-F123-81A25A210EE7}"/>
              </a:ext>
            </a:extLst>
          </p:cNvPr>
          <p:cNvSpPr>
            <a:spLocks noGrp="1" noChangeArrowheads="1"/>
          </p:cNvSpPr>
          <p:nvPr>
            <p:ph type="title"/>
          </p:nvPr>
        </p:nvSpPr>
        <p:spPr>
          <a:xfrm>
            <a:off x="287911" y="143583"/>
            <a:ext cx="7886700" cy="547858"/>
          </a:xfrm>
        </p:spPr>
        <p:txBody>
          <a:bodyPr vert="horz">
            <a:normAutofit/>
          </a:bodyPr>
          <a:lstStyle/>
          <a:p>
            <a:pPr eaLnBrk="1" hangingPunct="1"/>
            <a:r>
              <a:rPr lang="en-US" sz="2800"/>
              <a:t>Mandatory Features</a:t>
            </a:r>
            <a:endParaRPr lang="en-US" sz="2800">
              <a:solidFill>
                <a:schemeClr val="tx1">
                  <a:lumMod val="50000"/>
                </a:schemeClr>
              </a:solidFill>
            </a:endParaRPr>
          </a:p>
        </p:txBody>
      </p:sp>
      <p:pic>
        <p:nvPicPr>
          <p:cNvPr id="3" name="Picture 2">
            <a:extLst>
              <a:ext uri="{FF2B5EF4-FFF2-40B4-BE49-F238E27FC236}">
                <a16:creationId xmlns:a16="http://schemas.microsoft.com/office/drawing/2014/main" id="{4D496ED8-9158-22BC-D400-E45161E34D1A}"/>
              </a:ext>
            </a:extLst>
          </p:cNvPr>
          <p:cNvPicPr>
            <a:picLocks noChangeAspect="1"/>
          </p:cNvPicPr>
          <p:nvPr/>
        </p:nvPicPr>
        <p:blipFill>
          <a:blip r:embed="rId5"/>
          <a:stretch>
            <a:fillRect/>
          </a:stretch>
        </p:blipFill>
        <p:spPr>
          <a:xfrm>
            <a:off x="109034" y="1130350"/>
            <a:ext cx="9034965" cy="4542481"/>
          </a:xfrm>
          <a:prstGeom prst="rect">
            <a:avLst/>
          </a:prstGeom>
        </p:spPr>
      </p:pic>
    </p:spTree>
    <p:extLst>
      <p:ext uri="{BB962C8B-B14F-4D97-AF65-F5344CB8AC3E}">
        <p14:creationId xmlns:p14="http://schemas.microsoft.com/office/powerpoint/2010/main" val="31819607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epstydelVQadBZqkIXADI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FxMz9kr.QUGBl53QfR.DV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IcPzxES_xUm_9WNvPnic9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SeM_I62sUu.ECw8uFoxc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v5WjTCL650eHjYaM5VO0g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N8KMe_cSi0.cjmMo5x9b2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d2jBav.dIUGwoQ3bj1gJk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az0Qxf8Zg0Sp3fa.5sR1O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7aR10puGSE2FyHv4nQf7t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w9LDev33zUetMKxYAuQ6N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scensia">
  <a:themeElements>
    <a:clrScheme name="Ascensia">
      <a:dk1>
        <a:srgbClr val="4D205C"/>
      </a:dk1>
      <a:lt1>
        <a:srgbClr val="8CC6E4"/>
      </a:lt1>
      <a:dk2>
        <a:srgbClr val="787878"/>
      </a:dk2>
      <a:lt2>
        <a:srgbClr val="FFFFFF"/>
      </a:lt2>
      <a:accent1>
        <a:srgbClr val="B8E6EA"/>
      </a:accent1>
      <a:accent2>
        <a:srgbClr val="25A0AD"/>
      </a:accent2>
      <a:accent3>
        <a:srgbClr val="9CC3E5"/>
      </a:accent3>
      <a:accent4>
        <a:srgbClr val="C1A8D1"/>
      </a:accent4>
      <a:accent5>
        <a:srgbClr val="9148C8"/>
      </a:accent5>
      <a:accent6>
        <a:srgbClr val="541763"/>
      </a:accent6>
      <a:hlink>
        <a:srgbClr val="00B0F0"/>
      </a:hlink>
      <a:folHlink>
        <a:srgbClr val="C1A8D1"/>
      </a:folHlink>
    </a:clrScheme>
    <a:fontScheme name="Ascensia">
      <a:majorFont>
        <a:latin typeface="Trebuchet MS"/>
        <a:ea typeface=""/>
        <a:cs typeface=""/>
      </a:majorFont>
      <a:minorFont>
        <a:latin typeface="Trebuchet M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5-11 Ascensia ppt template V6" id="{927981FD-7DC7-431A-A6E1-97E3219196FB}" vid="{AB896264-C10F-4822-9EBB-BF0A87817F8E}"/>
    </a:ext>
  </a:extLst>
</a:theme>
</file>

<file path=ppt/theme/theme2.xml><?xml version="1.0" encoding="utf-8"?>
<a:theme xmlns:a="http://schemas.openxmlformats.org/drawingml/2006/main" name="Contour Diabetes Solutions">
  <a:themeElements>
    <a:clrScheme name="Contour DS">
      <a:dk1>
        <a:srgbClr val="4D4D4D"/>
      </a:dk1>
      <a:lt1>
        <a:srgbClr val="FFFFFF"/>
      </a:lt1>
      <a:dk2>
        <a:srgbClr val="00B0F0"/>
      </a:dk2>
      <a:lt2>
        <a:srgbClr val="FFFFFF"/>
      </a:lt2>
      <a:accent1>
        <a:srgbClr val="004080"/>
      </a:accent1>
      <a:accent2>
        <a:srgbClr val="0088B8"/>
      </a:accent2>
      <a:accent3>
        <a:srgbClr val="9CC3E5"/>
      </a:accent3>
      <a:accent4>
        <a:srgbClr val="5CD3FF"/>
      </a:accent4>
      <a:accent5>
        <a:srgbClr val="00B0F0"/>
      </a:accent5>
      <a:accent6>
        <a:srgbClr val="0088B8"/>
      </a:accent6>
      <a:hlink>
        <a:srgbClr val="004080"/>
      </a:hlink>
      <a:folHlink>
        <a:srgbClr val="198CFF"/>
      </a:folHlink>
    </a:clrScheme>
    <a:fontScheme name="Contour">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tour PPT Template - Extension [Read-Only]" id="{06987B77-D2D5-4941-BD93-E6A84B25B82E}" vid="{E3EABD54-3557-4F53-9123-BADA043A671C}"/>
    </a:ext>
  </a:extLst>
</a:theme>
</file>

<file path=ppt/theme/theme3.xml><?xml version="1.0" encoding="utf-8"?>
<a:theme xmlns:a="http://schemas.openxmlformats.org/drawingml/2006/main" name="15_Contour Diabetes Solutions">
  <a:themeElements>
    <a:clrScheme name="Contour DS">
      <a:dk1>
        <a:srgbClr val="4D4D4D"/>
      </a:dk1>
      <a:lt1>
        <a:srgbClr val="FFFFFF"/>
      </a:lt1>
      <a:dk2>
        <a:srgbClr val="00B0F0"/>
      </a:dk2>
      <a:lt2>
        <a:srgbClr val="FFFFFF"/>
      </a:lt2>
      <a:accent1>
        <a:srgbClr val="004080"/>
      </a:accent1>
      <a:accent2>
        <a:srgbClr val="0088B8"/>
      </a:accent2>
      <a:accent3>
        <a:srgbClr val="9CC3E5"/>
      </a:accent3>
      <a:accent4>
        <a:srgbClr val="5CD3FF"/>
      </a:accent4>
      <a:accent5>
        <a:srgbClr val="00B0F0"/>
      </a:accent5>
      <a:accent6>
        <a:srgbClr val="0088B8"/>
      </a:accent6>
      <a:hlink>
        <a:srgbClr val="004080"/>
      </a:hlink>
      <a:folHlink>
        <a:srgbClr val="198CFF"/>
      </a:folHlink>
    </a:clrScheme>
    <a:fontScheme name="Contour">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5-11 Ascensia ppt template V6" id="{927981FD-7DC7-431A-A6E1-97E3219196FB}" vid="{AB896264-C10F-4822-9EBB-BF0A87817F8E}"/>
    </a:ext>
  </a:extLst>
</a:theme>
</file>

<file path=ppt/theme/theme4.xml><?xml version="1.0" encoding="utf-8"?>
<a:theme xmlns:a="http://schemas.openxmlformats.org/drawingml/2006/main" name="1_Contour Diabetes Solutions">
  <a:themeElements>
    <a:clrScheme name="Contour DS">
      <a:dk1>
        <a:srgbClr val="4D4D4D"/>
      </a:dk1>
      <a:lt1>
        <a:srgbClr val="FFFFFF"/>
      </a:lt1>
      <a:dk2>
        <a:srgbClr val="00B0F0"/>
      </a:dk2>
      <a:lt2>
        <a:srgbClr val="FFFFFF"/>
      </a:lt2>
      <a:accent1>
        <a:srgbClr val="004080"/>
      </a:accent1>
      <a:accent2>
        <a:srgbClr val="0088B8"/>
      </a:accent2>
      <a:accent3>
        <a:srgbClr val="9CC3E5"/>
      </a:accent3>
      <a:accent4>
        <a:srgbClr val="5CD3FF"/>
      </a:accent4>
      <a:accent5>
        <a:srgbClr val="00B0F0"/>
      </a:accent5>
      <a:accent6>
        <a:srgbClr val="0088B8"/>
      </a:accent6>
      <a:hlink>
        <a:srgbClr val="004080"/>
      </a:hlink>
      <a:folHlink>
        <a:srgbClr val="198CFF"/>
      </a:folHlink>
    </a:clrScheme>
    <a:fontScheme name="Contour">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5-11 Ascensia ppt template V6" id="{927981FD-7DC7-431A-A6E1-97E3219196FB}" vid="{AB896264-C10F-4822-9EBB-BF0A87817F8E}"/>
    </a:ext>
  </a:extLst>
</a:theme>
</file>

<file path=ppt/theme/theme5.xml><?xml version="1.0" encoding="utf-8"?>
<a:theme xmlns:a="http://schemas.openxmlformats.org/drawingml/2006/main" name="2_Contour Diabetes Solutions">
  <a:themeElements>
    <a:clrScheme name="Contour DS">
      <a:dk1>
        <a:srgbClr val="4D4D4D"/>
      </a:dk1>
      <a:lt1>
        <a:srgbClr val="FFFFFF"/>
      </a:lt1>
      <a:dk2>
        <a:srgbClr val="00B0F0"/>
      </a:dk2>
      <a:lt2>
        <a:srgbClr val="FFFFFF"/>
      </a:lt2>
      <a:accent1>
        <a:srgbClr val="004080"/>
      </a:accent1>
      <a:accent2>
        <a:srgbClr val="0088B8"/>
      </a:accent2>
      <a:accent3>
        <a:srgbClr val="9CC3E5"/>
      </a:accent3>
      <a:accent4>
        <a:srgbClr val="5CD3FF"/>
      </a:accent4>
      <a:accent5>
        <a:srgbClr val="00B0F0"/>
      </a:accent5>
      <a:accent6>
        <a:srgbClr val="0088B8"/>
      </a:accent6>
      <a:hlink>
        <a:srgbClr val="004080"/>
      </a:hlink>
      <a:folHlink>
        <a:srgbClr val="198CFF"/>
      </a:folHlink>
    </a:clrScheme>
    <a:fontScheme name="Contour">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tour PPT Template - Extension [Read-Only]" id="{06987B77-D2D5-4941-BD93-E6A84B25B82E}" vid="{E3EABD54-3557-4F53-9123-BADA043A671C}"/>
    </a:ext>
  </a:extLst>
</a:theme>
</file>

<file path=ppt/theme/theme6.xml><?xml version="1.0" encoding="utf-8"?>
<a:theme xmlns:a="http://schemas.openxmlformats.org/drawingml/2006/main" name="5_Contour Diabetes Solutions">
  <a:themeElements>
    <a:clrScheme name="Contour DS">
      <a:dk1>
        <a:srgbClr val="4D4D4D"/>
      </a:dk1>
      <a:lt1>
        <a:srgbClr val="FFFFFF"/>
      </a:lt1>
      <a:dk2>
        <a:srgbClr val="00B0F0"/>
      </a:dk2>
      <a:lt2>
        <a:srgbClr val="FFFFFF"/>
      </a:lt2>
      <a:accent1>
        <a:srgbClr val="004080"/>
      </a:accent1>
      <a:accent2>
        <a:srgbClr val="0088B8"/>
      </a:accent2>
      <a:accent3>
        <a:srgbClr val="9CC3E5"/>
      </a:accent3>
      <a:accent4>
        <a:srgbClr val="5CD3FF"/>
      </a:accent4>
      <a:accent5>
        <a:srgbClr val="00B0F0"/>
      </a:accent5>
      <a:accent6>
        <a:srgbClr val="0088B8"/>
      </a:accent6>
      <a:hlink>
        <a:srgbClr val="004080"/>
      </a:hlink>
      <a:folHlink>
        <a:srgbClr val="198CFF"/>
      </a:folHlink>
    </a:clrScheme>
    <a:fontScheme name="Contour">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tour PPT Template - Extension [Read-Only]" id="{06987B77-D2D5-4941-BD93-E6A84B25B82E}" vid="{E3EABD54-3557-4F53-9123-BADA043A671C}"/>
    </a:ext>
  </a:extLst>
</a:theme>
</file>

<file path=ppt/theme/theme7.xml><?xml version="1.0" encoding="utf-8"?>
<a:theme xmlns:a="http://schemas.openxmlformats.org/drawingml/2006/main" name="3_Contour Diabetes Solutions">
  <a:themeElements>
    <a:clrScheme name="Contour Colors">
      <a:dk1>
        <a:srgbClr val="333333"/>
      </a:dk1>
      <a:lt1>
        <a:srgbClr val="FFFFFF"/>
      </a:lt1>
      <a:dk2>
        <a:srgbClr val="269FDA"/>
      </a:dk2>
      <a:lt2>
        <a:srgbClr val="FFFFFF"/>
      </a:lt2>
      <a:accent1>
        <a:srgbClr val="002663"/>
      </a:accent1>
      <a:accent2>
        <a:srgbClr val="4D205C"/>
      </a:accent2>
      <a:accent3>
        <a:srgbClr val="6BC200"/>
      </a:accent3>
      <a:accent4>
        <a:srgbClr val="EEE9E5"/>
      </a:accent4>
      <a:accent5>
        <a:srgbClr val="49BFAD"/>
      </a:accent5>
      <a:accent6>
        <a:srgbClr val="FCBF2C"/>
      </a:accent6>
      <a:hlink>
        <a:srgbClr val="004080"/>
      </a:hlink>
      <a:folHlink>
        <a:srgbClr val="198CFF"/>
      </a:folHlink>
    </a:clrScheme>
    <a:fontScheme name="Contour">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ONTOUR Presentation TEMPLATE New Design Widescreen" id="{CB46AF51-5BA8-4446-9D11-A21522FC66EA}" vid="{B5C50179-CE61-489B-956D-1E57222019F5}"/>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gendaTopics xmlns="6a48fda1-04d8-4d94-909a-695cf5281212" xsi:nil="true"/>
    <AgendaInfo xmlns="6a48fda1-04d8-4d94-909a-695cf528121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7325B4B1F676147B724C7F3CDC75C45" ma:contentTypeVersion="8" ma:contentTypeDescription="Een nieuw document maken." ma:contentTypeScope="" ma:versionID="393fe3715c88149f49aa224a616d5d8c">
  <xsd:schema xmlns:xsd="http://www.w3.org/2001/XMLSchema" xmlns:xs="http://www.w3.org/2001/XMLSchema" xmlns:p="http://schemas.microsoft.com/office/2006/metadata/properties" xmlns:ns2="6a48fda1-04d8-4d94-909a-695cf5281212" xmlns:ns3="83877d35-6a66-45b5-97eb-c47fda77ed31" targetNamespace="http://schemas.microsoft.com/office/2006/metadata/properties" ma:root="true" ma:fieldsID="0f14c2073c2248da0f04371219ab3013" ns2:_="" ns3:_="">
    <xsd:import namespace="6a48fda1-04d8-4d94-909a-695cf5281212"/>
    <xsd:import namespace="83877d35-6a66-45b5-97eb-c47fda77ed31"/>
    <xsd:element name="properties">
      <xsd:complexType>
        <xsd:sequence>
          <xsd:element name="documentManagement">
            <xsd:complexType>
              <xsd:all>
                <xsd:element ref="ns2:MediaServiceMetadata" minOccurs="0"/>
                <xsd:element ref="ns2:MediaServiceFastMetadata" minOccurs="0"/>
                <xsd:element ref="ns2:AgendaTopics" minOccurs="0"/>
                <xsd:element ref="ns2:AgendaInfo"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48fda1-04d8-4d94-909a-695cf52812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AgendaTopics" ma:index="10" nillable="true" ma:displayName="Agenda Topics" ma:format="Dropdown" ma:internalName="AgendaTopics">
      <xsd:simpleType>
        <xsd:restriction base="dms:Note">
          <xsd:maxLength value="255"/>
        </xsd:restriction>
      </xsd:simpleType>
    </xsd:element>
    <xsd:element name="AgendaInfo" ma:index="11" nillable="true" ma:displayName="Agenda Info " ma:format="Dropdown" ma:internalName="AgendaInfo">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3877d35-6a66-45b5-97eb-c47fda77ed31" elementFormDefault="qualified">
    <xsd:import namespace="http://schemas.microsoft.com/office/2006/documentManagement/types"/>
    <xsd:import namespace="http://schemas.microsoft.com/office/infopath/2007/PartnerControls"/>
    <xsd:element name="SharedWithUsers" ma:index="14"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A6C0ECD-0CE8-4A90-8ADD-DE3451B503E8}">
  <ds:schemaRefs>
    <ds:schemaRef ds:uri="http://schemas.microsoft.com/office/2006/documentManagement/types"/>
    <ds:schemaRef ds:uri="6a48fda1-04d8-4d94-909a-695cf5281212"/>
    <ds:schemaRef ds:uri="http://purl.org/dc/elements/1.1/"/>
    <ds:schemaRef ds:uri="http://schemas.microsoft.com/office/2006/metadata/properties"/>
    <ds:schemaRef ds:uri="http://schemas.openxmlformats.org/package/2006/metadata/core-properties"/>
    <ds:schemaRef ds:uri="http://schemas.microsoft.com/office/infopath/2007/PartnerControls"/>
    <ds:schemaRef ds:uri="http://www.w3.org/XML/1998/namespace"/>
    <ds:schemaRef ds:uri="http://purl.org/dc/terms/"/>
    <ds:schemaRef ds:uri="83877d35-6a66-45b5-97eb-c47fda77ed31"/>
    <ds:schemaRef ds:uri="http://purl.org/dc/dcmitype/"/>
  </ds:schemaRefs>
</ds:datastoreItem>
</file>

<file path=customXml/itemProps2.xml><?xml version="1.0" encoding="utf-8"?>
<ds:datastoreItem xmlns:ds="http://schemas.openxmlformats.org/officeDocument/2006/customXml" ds:itemID="{1E9B91B3-29C8-41DA-B22C-52B08E7649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48fda1-04d8-4d94-909a-695cf5281212"/>
    <ds:schemaRef ds:uri="83877d35-6a66-45b5-97eb-c47fda77ed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1490C1-C7C2-4D9D-815B-2DC26427F21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1012</Words>
  <Application>Microsoft Office PowerPoint</Application>
  <PresentationFormat>On-screen Show (4:3)</PresentationFormat>
  <Paragraphs>233</Paragraphs>
  <Slides>12</Slides>
  <Notes>2</Notes>
  <HiddenSlides>0</HiddenSlides>
  <MMClips>0</MMClips>
  <ScaleCrop>false</ScaleCrop>
  <HeadingPairs>
    <vt:vector size="4" baseType="variant">
      <vt:variant>
        <vt:lpstr>Theme</vt:lpstr>
      </vt:variant>
      <vt:variant>
        <vt:i4>7</vt:i4>
      </vt:variant>
      <vt:variant>
        <vt:lpstr>Slide Titles</vt:lpstr>
      </vt:variant>
      <vt:variant>
        <vt:i4>12</vt:i4>
      </vt:variant>
    </vt:vector>
  </HeadingPairs>
  <TitlesOfParts>
    <vt:vector size="19" baseType="lpstr">
      <vt:lpstr>Ascensia</vt:lpstr>
      <vt:lpstr>Contour Diabetes Solutions</vt:lpstr>
      <vt:lpstr>15_Contour Diabetes Solutions</vt:lpstr>
      <vt:lpstr>1_Contour Diabetes Solutions</vt:lpstr>
      <vt:lpstr>2_Contour Diabetes Solutions</vt:lpstr>
      <vt:lpstr>5_Contour Diabetes Solutions</vt:lpstr>
      <vt:lpstr>3_Contour Diabetes Solutions</vt:lpstr>
      <vt:lpstr>Alpine Update Interim Review JPSC Sri Rama Murthy Kotta Hammad Ahmed</vt:lpstr>
      <vt:lpstr>Executive Summary</vt:lpstr>
      <vt:lpstr>PowerPoint Presentation</vt:lpstr>
      <vt:lpstr>New CDA Global Program Team</vt:lpstr>
      <vt:lpstr>New CDA App -  Program Roadmap – No Changes</vt:lpstr>
      <vt:lpstr>PowerPoint Presentation</vt:lpstr>
      <vt:lpstr>Backup</vt:lpstr>
      <vt:lpstr>PowerPoint Presentation</vt:lpstr>
      <vt:lpstr>Mandatory Features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Lightning Project Commitment</dc:title>
  <dc:creator>Shawn Montanez</dc:creator>
  <cp:lastModifiedBy>Lieber, Harris</cp:lastModifiedBy>
  <cp:revision>2</cp:revision>
  <cp:lastPrinted>2019-01-14T21:02:44Z</cp:lastPrinted>
  <dcterms:created xsi:type="dcterms:W3CDTF">2018-11-08T20:15:02Z</dcterms:created>
  <dcterms:modified xsi:type="dcterms:W3CDTF">2024-08-14T14:10:18Z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0x01010017325B4B1F676147B724C7F3CDC75C45</vt:lpwstr>
  </property>
</Properties>
</file>