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16"/>
  </p:notesMasterIdLst>
  <p:handoutMasterIdLst>
    <p:handoutMasterId r:id="rId17"/>
  </p:handoutMasterIdLst>
  <p:sldIdLst>
    <p:sldId id="332" r:id="rId5"/>
    <p:sldId id="333" r:id="rId6"/>
    <p:sldId id="336" r:id="rId7"/>
    <p:sldId id="337" r:id="rId8"/>
    <p:sldId id="346" r:id="rId9"/>
    <p:sldId id="338" r:id="rId10"/>
    <p:sldId id="342" r:id="rId11"/>
    <p:sldId id="347" r:id="rId12"/>
    <p:sldId id="348" r:id="rId13"/>
    <p:sldId id="343" r:id="rId14"/>
    <p:sldId id="34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5388" autoAdjust="0"/>
  </p:normalViewPr>
  <p:slideViewPr>
    <p:cSldViewPr snapToGrid="0">
      <p:cViewPr varScale="1">
        <p:scale>
          <a:sx n="105" d="100"/>
          <a:sy n="105" d="100"/>
        </p:scale>
        <p:origin x="660" y="114"/>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7325"/>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5.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14.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5.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14.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E71F64A-EEB4-479D-9B82-6CFCB6931683}"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A4B750F1-B15E-4E18-A1D5-4F7BC0FFCEA9}">
      <dgm:prSet/>
      <dgm:spPr/>
      <dgm:t>
        <a:bodyPr/>
        <a:lstStyle/>
        <a:p>
          <a:r>
            <a:rPr lang="en-US" b="1" dirty="0"/>
            <a:t>1. Key Features:</a:t>
          </a:r>
          <a:endParaRPr lang="en-US" dirty="0"/>
        </a:p>
      </dgm:t>
    </dgm:pt>
    <dgm:pt modelId="{C78C4E29-BE37-40EE-819E-FD12ED0244CA}" type="parTrans" cxnId="{6C65DDA2-3C7D-4908-95B8-910DAD7B3794}">
      <dgm:prSet/>
      <dgm:spPr/>
      <dgm:t>
        <a:bodyPr/>
        <a:lstStyle/>
        <a:p>
          <a:endParaRPr lang="en-US"/>
        </a:p>
      </dgm:t>
    </dgm:pt>
    <dgm:pt modelId="{9C70F693-9F32-4CC2-8489-6D1C4D5253D8}" type="sibTrans" cxnId="{6C65DDA2-3C7D-4908-95B8-910DAD7B3794}">
      <dgm:prSet/>
      <dgm:spPr/>
      <dgm:t>
        <a:bodyPr/>
        <a:lstStyle/>
        <a:p>
          <a:endParaRPr lang="en-US"/>
        </a:p>
      </dgm:t>
    </dgm:pt>
    <dgm:pt modelId="{65D9344D-41A0-490A-A5E6-E4E4D9141584}">
      <dgm:prSet/>
      <dgm:spPr/>
      <dgm:t>
        <a:bodyPr/>
        <a:lstStyle/>
        <a:p>
          <a:r>
            <a:rPr lang="en-US" b="1" dirty="0"/>
            <a:t>2. Market Research</a:t>
          </a:r>
          <a:endParaRPr lang="en-US" dirty="0"/>
        </a:p>
      </dgm:t>
    </dgm:pt>
    <dgm:pt modelId="{C7291AEE-925B-4EED-B118-4FAA64C06699}" type="parTrans" cxnId="{6F97B1FC-BF2B-4F97-8448-9B3547A40FB6}">
      <dgm:prSet/>
      <dgm:spPr/>
      <dgm:t>
        <a:bodyPr/>
        <a:lstStyle/>
        <a:p>
          <a:endParaRPr lang="en-US"/>
        </a:p>
      </dgm:t>
    </dgm:pt>
    <dgm:pt modelId="{558FA2BA-B2B5-483E-AB45-CEB02CBE970E}" type="sibTrans" cxnId="{6F97B1FC-BF2B-4F97-8448-9B3547A40FB6}">
      <dgm:prSet/>
      <dgm:spPr/>
      <dgm:t>
        <a:bodyPr/>
        <a:lstStyle/>
        <a:p>
          <a:endParaRPr lang="en-US"/>
        </a:p>
      </dgm:t>
    </dgm:pt>
    <dgm:pt modelId="{4E1D93C5-7F1D-4DFB-BD34-05BB103EA8DC}">
      <dgm:prSet/>
      <dgm:spPr/>
      <dgm:t>
        <a:bodyPr/>
        <a:lstStyle/>
        <a:p>
          <a:r>
            <a:rPr lang="en-US" b="1" dirty="0"/>
            <a:t>3. Launch and Marketing</a:t>
          </a:r>
          <a:endParaRPr lang="en-US" dirty="0"/>
        </a:p>
      </dgm:t>
    </dgm:pt>
    <dgm:pt modelId="{93C5DC0D-6F88-4589-9C8E-16071D28849C}" type="parTrans" cxnId="{B4191371-1CD7-45DC-B603-BA285A976DE9}">
      <dgm:prSet/>
      <dgm:spPr/>
      <dgm:t>
        <a:bodyPr/>
        <a:lstStyle/>
        <a:p>
          <a:endParaRPr lang="en-US"/>
        </a:p>
      </dgm:t>
    </dgm:pt>
    <dgm:pt modelId="{76025291-3A3B-4E44-962C-0A736CE787BA}" type="sibTrans" cxnId="{B4191371-1CD7-45DC-B603-BA285A976DE9}">
      <dgm:prSet/>
      <dgm:spPr/>
      <dgm:t>
        <a:bodyPr/>
        <a:lstStyle/>
        <a:p>
          <a:endParaRPr lang="en-US"/>
        </a:p>
      </dgm:t>
    </dgm:pt>
    <dgm:pt modelId="{A6A56A23-A518-46A1-BDA8-BB5B6983E504}">
      <dgm:prSet/>
      <dgm:spPr/>
      <dgm:t>
        <a:bodyPr/>
        <a:lstStyle/>
        <a:p>
          <a:r>
            <a:rPr lang="en-US" b="1" dirty="0"/>
            <a:t>4. Maintenance and Improvement</a:t>
          </a:r>
          <a:endParaRPr lang="en-US" dirty="0"/>
        </a:p>
      </dgm:t>
    </dgm:pt>
    <dgm:pt modelId="{0C287CD9-A986-4B26-9329-287E1C2081AA}" type="parTrans" cxnId="{92D2D54F-60EA-474C-9BB5-72C17BF4C509}">
      <dgm:prSet/>
      <dgm:spPr/>
      <dgm:t>
        <a:bodyPr/>
        <a:lstStyle/>
        <a:p>
          <a:endParaRPr lang="en-US"/>
        </a:p>
      </dgm:t>
    </dgm:pt>
    <dgm:pt modelId="{510138D9-C8E1-4E9E-BA20-E10E7B816BA8}" type="sibTrans" cxnId="{92D2D54F-60EA-474C-9BB5-72C17BF4C509}">
      <dgm:prSet/>
      <dgm:spPr/>
      <dgm:t>
        <a:bodyPr/>
        <a:lstStyle/>
        <a:p>
          <a:endParaRPr lang="en-US"/>
        </a:p>
      </dgm:t>
    </dgm:pt>
    <dgm:pt modelId="{3B25E8A4-D8EA-47CA-A404-61F32F995CA4}">
      <dgm:prSet/>
      <dgm:spPr/>
      <dgm:t>
        <a:bodyPr/>
        <a:lstStyle/>
        <a:p>
          <a:r>
            <a:rPr lang="en-US" b="1" dirty="0"/>
            <a:t>5. Data Sources</a:t>
          </a:r>
          <a:endParaRPr lang="en-US" dirty="0"/>
        </a:p>
      </dgm:t>
    </dgm:pt>
    <dgm:pt modelId="{36BA9558-B913-4E67-88DD-902C0369C549}" type="parTrans" cxnId="{DB434A2E-6BE6-4C79-BD08-894C6AA9430A}">
      <dgm:prSet/>
      <dgm:spPr/>
      <dgm:t>
        <a:bodyPr/>
        <a:lstStyle/>
        <a:p>
          <a:endParaRPr lang="en-US"/>
        </a:p>
      </dgm:t>
    </dgm:pt>
    <dgm:pt modelId="{05F796AA-BC2E-453B-A92A-48A174256BCB}" type="sibTrans" cxnId="{DB434A2E-6BE6-4C79-BD08-894C6AA9430A}">
      <dgm:prSet/>
      <dgm:spPr/>
      <dgm:t>
        <a:bodyPr/>
        <a:lstStyle/>
        <a:p>
          <a:endParaRPr lang="en-US"/>
        </a:p>
      </dgm:t>
    </dgm:pt>
    <dgm:pt modelId="{EB70AD6C-1EB2-426E-9DCF-85619011C9B6}">
      <dgm:prSet/>
      <dgm:spPr/>
      <dgm:t>
        <a:bodyPr/>
        <a:lstStyle/>
        <a:p>
          <a:r>
            <a:rPr lang="en-US" b="1" dirty="0"/>
            <a:t>6. Legal and Compliance</a:t>
          </a:r>
          <a:endParaRPr lang="en-US" dirty="0"/>
        </a:p>
      </dgm:t>
    </dgm:pt>
    <dgm:pt modelId="{17A9CDA5-DEA6-485C-A8FF-499D0A72B762}" type="parTrans" cxnId="{115DC22D-0F38-43ED-BB0B-3F958906251D}">
      <dgm:prSet/>
      <dgm:spPr/>
      <dgm:t>
        <a:bodyPr/>
        <a:lstStyle/>
        <a:p>
          <a:endParaRPr lang="en-US"/>
        </a:p>
      </dgm:t>
    </dgm:pt>
    <dgm:pt modelId="{441C0482-554F-413E-8CD7-4EC0878BDB41}" type="sibTrans" cxnId="{115DC22D-0F38-43ED-BB0B-3F958906251D}">
      <dgm:prSet/>
      <dgm:spPr/>
      <dgm:t>
        <a:bodyPr/>
        <a:lstStyle/>
        <a:p>
          <a:endParaRPr lang="en-US"/>
        </a:p>
      </dgm:t>
    </dgm:pt>
    <dgm:pt modelId="{F00495B3-C3DF-4975-AF59-4F1623350DD1}">
      <dgm:prSet/>
      <dgm:spPr/>
      <dgm:t>
        <a:bodyPr/>
        <a:lstStyle/>
        <a:p>
          <a:r>
            <a:rPr lang="en-US" b="1" dirty="0"/>
            <a:t>7. Additional Considerations</a:t>
          </a:r>
          <a:endParaRPr lang="en-US" dirty="0"/>
        </a:p>
      </dgm:t>
    </dgm:pt>
    <dgm:pt modelId="{7D9E4657-7ABE-42F9-B200-BC747E0258D8}" type="parTrans" cxnId="{85918B9C-D3F2-436D-951F-E98556E8EA7C}">
      <dgm:prSet/>
      <dgm:spPr/>
      <dgm:t>
        <a:bodyPr/>
        <a:lstStyle/>
        <a:p>
          <a:endParaRPr lang="en-US"/>
        </a:p>
      </dgm:t>
    </dgm:pt>
    <dgm:pt modelId="{4F767FBD-7F9A-43F0-A05E-E12D017E4D7C}" type="sibTrans" cxnId="{85918B9C-D3F2-436D-951F-E98556E8EA7C}">
      <dgm:prSet/>
      <dgm:spPr/>
      <dgm:t>
        <a:bodyPr/>
        <a:lstStyle/>
        <a:p>
          <a:endParaRPr lang="en-US"/>
        </a:p>
      </dgm:t>
    </dgm:pt>
    <dgm:pt modelId="{0956904D-EE60-4FEE-BEC8-AA1EE79F31AD}" type="pres">
      <dgm:prSet presAssocID="{1E71F64A-EEB4-479D-9B82-6CFCB6931683}" presName="Name0" presStyleCnt="0">
        <dgm:presLayoutVars>
          <dgm:dir/>
          <dgm:resizeHandles val="exact"/>
        </dgm:presLayoutVars>
      </dgm:prSet>
      <dgm:spPr/>
    </dgm:pt>
    <dgm:pt modelId="{D47471DF-2DF4-48B5-A5AC-F2AFF668340D}" type="pres">
      <dgm:prSet presAssocID="{1E71F64A-EEB4-479D-9B82-6CFCB6931683}" presName="cycle" presStyleCnt="0"/>
      <dgm:spPr/>
    </dgm:pt>
    <dgm:pt modelId="{39CB3191-98AE-45C5-AE85-A5ED577482D0}" type="pres">
      <dgm:prSet presAssocID="{A4B750F1-B15E-4E18-A1D5-4F7BC0FFCEA9}" presName="nodeFirstNode" presStyleLbl="node1" presStyleIdx="0" presStyleCnt="7">
        <dgm:presLayoutVars>
          <dgm:bulletEnabled val="1"/>
        </dgm:presLayoutVars>
      </dgm:prSet>
      <dgm:spPr/>
    </dgm:pt>
    <dgm:pt modelId="{E4F85ED2-BF08-490D-A25D-D403D250746C}" type="pres">
      <dgm:prSet presAssocID="{9C70F693-9F32-4CC2-8489-6D1C4D5253D8}" presName="sibTransFirstNode" presStyleLbl="bgShp" presStyleIdx="0" presStyleCnt="1"/>
      <dgm:spPr/>
    </dgm:pt>
    <dgm:pt modelId="{C678C492-7DA2-463F-83B3-8BF4AA36AE1D}" type="pres">
      <dgm:prSet presAssocID="{65D9344D-41A0-490A-A5E6-E4E4D9141584}" presName="nodeFollowingNodes" presStyleLbl="node1" presStyleIdx="1" presStyleCnt="7">
        <dgm:presLayoutVars>
          <dgm:bulletEnabled val="1"/>
        </dgm:presLayoutVars>
      </dgm:prSet>
      <dgm:spPr/>
    </dgm:pt>
    <dgm:pt modelId="{4F68A48A-767C-42E0-8D64-0096669B0333}" type="pres">
      <dgm:prSet presAssocID="{4E1D93C5-7F1D-4DFB-BD34-05BB103EA8DC}" presName="nodeFollowingNodes" presStyleLbl="node1" presStyleIdx="2" presStyleCnt="7">
        <dgm:presLayoutVars>
          <dgm:bulletEnabled val="1"/>
        </dgm:presLayoutVars>
      </dgm:prSet>
      <dgm:spPr/>
    </dgm:pt>
    <dgm:pt modelId="{4688DE2A-7F4B-4DE5-B499-F7687D20BBFA}" type="pres">
      <dgm:prSet presAssocID="{A6A56A23-A518-46A1-BDA8-BB5B6983E504}" presName="nodeFollowingNodes" presStyleLbl="node1" presStyleIdx="3" presStyleCnt="7">
        <dgm:presLayoutVars>
          <dgm:bulletEnabled val="1"/>
        </dgm:presLayoutVars>
      </dgm:prSet>
      <dgm:spPr/>
    </dgm:pt>
    <dgm:pt modelId="{B3FC9A3C-300D-4252-9305-6204A2C83050}" type="pres">
      <dgm:prSet presAssocID="{3B25E8A4-D8EA-47CA-A404-61F32F995CA4}" presName="nodeFollowingNodes" presStyleLbl="node1" presStyleIdx="4" presStyleCnt="7">
        <dgm:presLayoutVars>
          <dgm:bulletEnabled val="1"/>
        </dgm:presLayoutVars>
      </dgm:prSet>
      <dgm:spPr/>
    </dgm:pt>
    <dgm:pt modelId="{0CC8BD17-A1F3-4D02-9591-C5AB5B32A959}" type="pres">
      <dgm:prSet presAssocID="{EB70AD6C-1EB2-426E-9DCF-85619011C9B6}" presName="nodeFollowingNodes" presStyleLbl="node1" presStyleIdx="5" presStyleCnt="7">
        <dgm:presLayoutVars>
          <dgm:bulletEnabled val="1"/>
        </dgm:presLayoutVars>
      </dgm:prSet>
      <dgm:spPr/>
    </dgm:pt>
    <dgm:pt modelId="{51DD30E3-855D-408B-BDA0-EA5E10040F0E}" type="pres">
      <dgm:prSet presAssocID="{F00495B3-C3DF-4975-AF59-4F1623350DD1}" presName="nodeFollowingNodes" presStyleLbl="node1" presStyleIdx="6" presStyleCnt="7">
        <dgm:presLayoutVars>
          <dgm:bulletEnabled val="1"/>
        </dgm:presLayoutVars>
      </dgm:prSet>
      <dgm:spPr/>
    </dgm:pt>
  </dgm:ptLst>
  <dgm:cxnLst>
    <dgm:cxn modelId="{7421F816-D89D-4346-A054-359DB7A2ED4B}" type="presOf" srcId="{1E71F64A-EEB4-479D-9B82-6CFCB6931683}" destId="{0956904D-EE60-4FEE-BEC8-AA1EE79F31AD}" srcOrd="0" destOrd="0" presId="urn:microsoft.com/office/officeart/2005/8/layout/cycle3"/>
    <dgm:cxn modelId="{115DC22D-0F38-43ED-BB0B-3F958906251D}" srcId="{1E71F64A-EEB4-479D-9B82-6CFCB6931683}" destId="{EB70AD6C-1EB2-426E-9DCF-85619011C9B6}" srcOrd="5" destOrd="0" parTransId="{17A9CDA5-DEA6-485C-A8FF-499D0A72B762}" sibTransId="{441C0482-554F-413E-8CD7-4EC0878BDB41}"/>
    <dgm:cxn modelId="{DB434A2E-6BE6-4C79-BD08-894C6AA9430A}" srcId="{1E71F64A-EEB4-479D-9B82-6CFCB6931683}" destId="{3B25E8A4-D8EA-47CA-A404-61F32F995CA4}" srcOrd="4" destOrd="0" parTransId="{36BA9558-B913-4E67-88DD-902C0369C549}" sibTransId="{05F796AA-BC2E-453B-A92A-48A174256BCB}"/>
    <dgm:cxn modelId="{92D2D54F-60EA-474C-9BB5-72C17BF4C509}" srcId="{1E71F64A-EEB4-479D-9B82-6CFCB6931683}" destId="{A6A56A23-A518-46A1-BDA8-BB5B6983E504}" srcOrd="3" destOrd="0" parTransId="{0C287CD9-A986-4B26-9329-287E1C2081AA}" sibTransId="{510138D9-C8E1-4E9E-BA20-E10E7B816BA8}"/>
    <dgm:cxn modelId="{B4191371-1CD7-45DC-B603-BA285A976DE9}" srcId="{1E71F64A-EEB4-479D-9B82-6CFCB6931683}" destId="{4E1D93C5-7F1D-4DFB-BD34-05BB103EA8DC}" srcOrd="2" destOrd="0" parTransId="{93C5DC0D-6F88-4589-9C8E-16071D28849C}" sibTransId="{76025291-3A3B-4E44-962C-0A736CE787BA}"/>
    <dgm:cxn modelId="{B6BB0073-265E-43EA-8078-DBF469F7C114}" type="presOf" srcId="{3B25E8A4-D8EA-47CA-A404-61F32F995CA4}" destId="{B3FC9A3C-300D-4252-9305-6204A2C83050}" srcOrd="0" destOrd="0" presId="urn:microsoft.com/office/officeart/2005/8/layout/cycle3"/>
    <dgm:cxn modelId="{C6467F73-21D0-4072-AABF-7D25856A5861}" type="presOf" srcId="{65D9344D-41A0-490A-A5E6-E4E4D9141584}" destId="{C678C492-7DA2-463F-83B3-8BF4AA36AE1D}" srcOrd="0" destOrd="0" presId="urn:microsoft.com/office/officeart/2005/8/layout/cycle3"/>
    <dgm:cxn modelId="{85918B9C-D3F2-436D-951F-E98556E8EA7C}" srcId="{1E71F64A-EEB4-479D-9B82-6CFCB6931683}" destId="{F00495B3-C3DF-4975-AF59-4F1623350DD1}" srcOrd="6" destOrd="0" parTransId="{7D9E4657-7ABE-42F9-B200-BC747E0258D8}" sibTransId="{4F767FBD-7F9A-43F0-A05E-E12D017E4D7C}"/>
    <dgm:cxn modelId="{6C65DDA2-3C7D-4908-95B8-910DAD7B3794}" srcId="{1E71F64A-EEB4-479D-9B82-6CFCB6931683}" destId="{A4B750F1-B15E-4E18-A1D5-4F7BC0FFCEA9}" srcOrd="0" destOrd="0" parTransId="{C78C4E29-BE37-40EE-819E-FD12ED0244CA}" sibTransId="{9C70F693-9F32-4CC2-8489-6D1C4D5253D8}"/>
    <dgm:cxn modelId="{B2DF25B6-D72D-48C2-9457-EE6C48B4E765}" type="presOf" srcId="{4E1D93C5-7F1D-4DFB-BD34-05BB103EA8DC}" destId="{4F68A48A-767C-42E0-8D64-0096669B0333}" srcOrd="0" destOrd="0" presId="urn:microsoft.com/office/officeart/2005/8/layout/cycle3"/>
    <dgm:cxn modelId="{7B3EF0BA-479B-4C83-A3BB-17C5F4071E79}" type="presOf" srcId="{EB70AD6C-1EB2-426E-9DCF-85619011C9B6}" destId="{0CC8BD17-A1F3-4D02-9591-C5AB5B32A959}" srcOrd="0" destOrd="0" presId="urn:microsoft.com/office/officeart/2005/8/layout/cycle3"/>
    <dgm:cxn modelId="{7B27E2D6-871A-4901-AFF0-DF9956CBEB3B}" type="presOf" srcId="{F00495B3-C3DF-4975-AF59-4F1623350DD1}" destId="{51DD30E3-855D-408B-BDA0-EA5E10040F0E}" srcOrd="0" destOrd="0" presId="urn:microsoft.com/office/officeart/2005/8/layout/cycle3"/>
    <dgm:cxn modelId="{4DED8AF2-6F35-4D5A-9034-3D0372572DEA}" type="presOf" srcId="{9C70F693-9F32-4CC2-8489-6D1C4D5253D8}" destId="{E4F85ED2-BF08-490D-A25D-D403D250746C}" srcOrd="0" destOrd="0" presId="urn:microsoft.com/office/officeart/2005/8/layout/cycle3"/>
    <dgm:cxn modelId="{D1D238F3-0E61-49B1-8A1A-C9EEAA7D0E2C}" type="presOf" srcId="{A4B750F1-B15E-4E18-A1D5-4F7BC0FFCEA9}" destId="{39CB3191-98AE-45C5-AE85-A5ED577482D0}" srcOrd="0" destOrd="0" presId="urn:microsoft.com/office/officeart/2005/8/layout/cycle3"/>
    <dgm:cxn modelId="{F2C170F6-7A70-4F83-98AC-6982E1E99BDD}" type="presOf" srcId="{A6A56A23-A518-46A1-BDA8-BB5B6983E504}" destId="{4688DE2A-7F4B-4DE5-B499-F7687D20BBFA}" srcOrd="0" destOrd="0" presId="urn:microsoft.com/office/officeart/2005/8/layout/cycle3"/>
    <dgm:cxn modelId="{6F97B1FC-BF2B-4F97-8448-9B3547A40FB6}" srcId="{1E71F64A-EEB4-479D-9B82-6CFCB6931683}" destId="{65D9344D-41A0-490A-A5E6-E4E4D9141584}" srcOrd="1" destOrd="0" parTransId="{C7291AEE-925B-4EED-B118-4FAA64C06699}" sibTransId="{558FA2BA-B2B5-483E-AB45-CEB02CBE970E}"/>
    <dgm:cxn modelId="{1C148A74-8557-4965-951E-70EEB92FC64D}" type="presParOf" srcId="{0956904D-EE60-4FEE-BEC8-AA1EE79F31AD}" destId="{D47471DF-2DF4-48B5-A5AC-F2AFF668340D}" srcOrd="0" destOrd="0" presId="urn:microsoft.com/office/officeart/2005/8/layout/cycle3"/>
    <dgm:cxn modelId="{D1C97DC1-A9A6-4F53-A497-C5C854384FEF}" type="presParOf" srcId="{D47471DF-2DF4-48B5-A5AC-F2AFF668340D}" destId="{39CB3191-98AE-45C5-AE85-A5ED577482D0}" srcOrd="0" destOrd="0" presId="urn:microsoft.com/office/officeart/2005/8/layout/cycle3"/>
    <dgm:cxn modelId="{E39A13DE-E2D1-47E7-94C0-4E2865031E40}" type="presParOf" srcId="{D47471DF-2DF4-48B5-A5AC-F2AFF668340D}" destId="{E4F85ED2-BF08-490D-A25D-D403D250746C}" srcOrd="1" destOrd="0" presId="urn:microsoft.com/office/officeart/2005/8/layout/cycle3"/>
    <dgm:cxn modelId="{054F32E7-F8F7-4718-ABF9-4FD0F26FB20B}" type="presParOf" srcId="{D47471DF-2DF4-48B5-A5AC-F2AFF668340D}" destId="{C678C492-7DA2-463F-83B3-8BF4AA36AE1D}" srcOrd="2" destOrd="0" presId="urn:microsoft.com/office/officeart/2005/8/layout/cycle3"/>
    <dgm:cxn modelId="{A9E61E83-A623-4A60-9338-6297AA70349C}" type="presParOf" srcId="{D47471DF-2DF4-48B5-A5AC-F2AFF668340D}" destId="{4F68A48A-767C-42E0-8D64-0096669B0333}" srcOrd="3" destOrd="0" presId="urn:microsoft.com/office/officeart/2005/8/layout/cycle3"/>
    <dgm:cxn modelId="{10A31C0D-B75F-4E5F-A2B0-71FF651D2341}" type="presParOf" srcId="{D47471DF-2DF4-48B5-A5AC-F2AFF668340D}" destId="{4688DE2A-7F4B-4DE5-B499-F7687D20BBFA}" srcOrd="4" destOrd="0" presId="urn:microsoft.com/office/officeart/2005/8/layout/cycle3"/>
    <dgm:cxn modelId="{E123FD1B-A1A4-4BC7-A3F6-A98FBB9AE7B2}" type="presParOf" srcId="{D47471DF-2DF4-48B5-A5AC-F2AFF668340D}" destId="{B3FC9A3C-300D-4252-9305-6204A2C83050}" srcOrd="5" destOrd="0" presId="urn:microsoft.com/office/officeart/2005/8/layout/cycle3"/>
    <dgm:cxn modelId="{615CA367-A575-4614-A497-1EB2D5A43541}" type="presParOf" srcId="{D47471DF-2DF4-48B5-A5AC-F2AFF668340D}" destId="{0CC8BD17-A1F3-4D02-9591-C5AB5B32A959}" srcOrd="6" destOrd="0" presId="urn:microsoft.com/office/officeart/2005/8/layout/cycle3"/>
    <dgm:cxn modelId="{E126CB4C-B410-4302-B80C-2B1F08C3B5E8}" type="presParOf" srcId="{D47471DF-2DF4-48B5-A5AC-F2AFF668340D}" destId="{51DD30E3-855D-408B-BDA0-EA5E10040F0E}" srcOrd="7"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3381D-7098-43F4-BC66-C904EE1CCE1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5B9DBE1-003B-49F5-A99B-811C3DD9B897}">
      <dgm:prSet/>
      <dgm:spPr/>
      <dgm:t>
        <a:bodyPr/>
        <a:lstStyle/>
        <a:p>
          <a:r>
            <a:rPr lang="en-US" b="1"/>
            <a:t>User Profiles:</a:t>
          </a:r>
          <a:endParaRPr lang="en-US"/>
        </a:p>
      </dgm:t>
    </dgm:pt>
    <dgm:pt modelId="{0C9E74AA-705F-44FD-816D-B9A4BFB226FA}" type="parTrans" cxnId="{90F3CBDB-63C7-4BEC-8544-4339543B2DC1}">
      <dgm:prSet/>
      <dgm:spPr/>
      <dgm:t>
        <a:bodyPr/>
        <a:lstStyle/>
        <a:p>
          <a:endParaRPr lang="en-US"/>
        </a:p>
      </dgm:t>
    </dgm:pt>
    <dgm:pt modelId="{3321C4A5-28C9-4651-B141-9AA95EECFD72}" type="sibTrans" cxnId="{90F3CBDB-63C7-4BEC-8544-4339543B2DC1}">
      <dgm:prSet/>
      <dgm:spPr/>
      <dgm:t>
        <a:bodyPr/>
        <a:lstStyle/>
        <a:p>
          <a:endParaRPr lang="en-US"/>
        </a:p>
      </dgm:t>
    </dgm:pt>
    <dgm:pt modelId="{A7FA4AEB-8DFA-4A31-86DF-195DEF0F7E4D}">
      <dgm:prSet/>
      <dgm:spPr/>
      <dgm:t>
        <a:bodyPr/>
        <a:lstStyle/>
        <a:p>
          <a:r>
            <a:rPr lang="en-US"/>
            <a:t>Two distinct profiles for equipment owners and renters, allowing tailored experiences and functionalities for each user group.</a:t>
          </a:r>
        </a:p>
      </dgm:t>
    </dgm:pt>
    <dgm:pt modelId="{C90D20E3-FE11-46F8-A734-6EDA8B1C00EC}" type="parTrans" cxnId="{0D03F438-F793-41FF-BBD1-F04AE8C6F2CC}">
      <dgm:prSet/>
      <dgm:spPr/>
      <dgm:t>
        <a:bodyPr/>
        <a:lstStyle/>
        <a:p>
          <a:endParaRPr lang="en-US"/>
        </a:p>
      </dgm:t>
    </dgm:pt>
    <dgm:pt modelId="{A92A73B9-410C-4E0F-B9A3-2D7CCD466A88}" type="sibTrans" cxnId="{0D03F438-F793-41FF-BBD1-F04AE8C6F2CC}">
      <dgm:prSet/>
      <dgm:spPr/>
      <dgm:t>
        <a:bodyPr/>
        <a:lstStyle/>
        <a:p>
          <a:endParaRPr lang="en-US"/>
        </a:p>
      </dgm:t>
    </dgm:pt>
    <dgm:pt modelId="{DFC7E66D-3CB9-47D0-BB4D-7D14D5200856}">
      <dgm:prSet/>
      <dgm:spPr/>
      <dgm:t>
        <a:bodyPr/>
        <a:lstStyle/>
        <a:p>
          <a:r>
            <a:rPr lang="en-US" b="1"/>
            <a:t>Equipment Listings:</a:t>
          </a:r>
          <a:endParaRPr lang="en-US"/>
        </a:p>
      </dgm:t>
    </dgm:pt>
    <dgm:pt modelId="{FBFCE632-971C-4CDE-AFF2-CFD3CB7D6ACA}" type="parTrans" cxnId="{E495CDE7-EABC-4F8B-9884-F4DCC4EB0BDB}">
      <dgm:prSet/>
      <dgm:spPr/>
      <dgm:t>
        <a:bodyPr/>
        <a:lstStyle/>
        <a:p>
          <a:endParaRPr lang="en-US"/>
        </a:p>
      </dgm:t>
    </dgm:pt>
    <dgm:pt modelId="{FC7757F3-BC8C-4CDC-9E19-F0B8904B2669}" type="sibTrans" cxnId="{E495CDE7-EABC-4F8B-9884-F4DCC4EB0BDB}">
      <dgm:prSet/>
      <dgm:spPr/>
      <dgm:t>
        <a:bodyPr/>
        <a:lstStyle/>
        <a:p>
          <a:endParaRPr lang="en-US"/>
        </a:p>
      </dgm:t>
    </dgm:pt>
    <dgm:pt modelId="{74A18644-E3E1-4DC4-BC98-5343884AC71C}">
      <dgm:prSet/>
      <dgm:spPr/>
      <dgm:t>
        <a:bodyPr/>
        <a:lstStyle/>
        <a:p>
          <a:r>
            <a:rPr lang="en-US"/>
            <a:t>Equipment owners can easily list their machinery with comprehensive details, including specifications, availability, and rental rates.</a:t>
          </a:r>
        </a:p>
      </dgm:t>
    </dgm:pt>
    <dgm:pt modelId="{CDB41083-E85E-4CAD-A7B2-A7480F02A466}" type="parTrans" cxnId="{97D31FCA-815B-4B82-B9DA-052102EC317B}">
      <dgm:prSet/>
      <dgm:spPr/>
      <dgm:t>
        <a:bodyPr/>
        <a:lstStyle/>
        <a:p>
          <a:endParaRPr lang="en-US"/>
        </a:p>
      </dgm:t>
    </dgm:pt>
    <dgm:pt modelId="{3124F125-F18E-4924-A144-56E9808CB336}" type="sibTrans" cxnId="{97D31FCA-815B-4B82-B9DA-052102EC317B}">
      <dgm:prSet/>
      <dgm:spPr/>
      <dgm:t>
        <a:bodyPr/>
        <a:lstStyle/>
        <a:p>
          <a:endParaRPr lang="en-US"/>
        </a:p>
      </dgm:t>
    </dgm:pt>
    <dgm:pt modelId="{C89D6676-D92C-4CCC-B4F2-C2EBD2B339CF}">
      <dgm:prSet/>
      <dgm:spPr/>
      <dgm:t>
        <a:bodyPr/>
        <a:lstStyle/>
        <a:p>
          <a:r>
            <a:rPr lang="en-US" b="1"/>
            <a:t>Search and Filtering:</a:t>
          </a:r>
          <a:endParaRPr lang="en-US"/>
        </a:p>
      </dgm:t>
    </dgm:pt>
    <dgm:pt modelId="{BDB0F1E5-CBC5-4679-9020-3B1EC0BFD89A}" type="parTrans" cxnId="{6D96C0A9-E537-49A8-92C1-E70D4AA9E364}">
      <dgm:prSet/>
      <dgm:spPr/>
      <dgm:t>
        <a:bodyPr/>
        <a:lstStyle/>
        <a:p>
          <a:endParaRPr lang="en-US"/>
        </a:p>
      </dgm:t>
    </dgm:pt>
    <dgm:pt modelId="{103CA76F-7EE9-4010-83B5-7B2E937A7E6B}" type="sibTrans" cxnId="{6D96C0A9-E537-49A8-92C1-E70D4AA9E364}">
      <dgm:prSet/>
      <dgm:spPr/>
      <dgm:t>
        <a:bodyPr/>
        <a:lstStyle/>
        <a:p>
          <a:endParaRPr lang="en-US"/>
        </a:p>
      </dgm:t>
    </dgm:pt>
    <dgm:pt modelId="{D0F06AFD-865F-4CD6-88C4-298BF354091C}">
      <dgm:prSet/>
      <dgm:spPr/>
      <dgm:t>
        <a:bodyPr/>
        <a:lstStyle/>
        <a:p>
          <a:r>
            <a:rPr lang="en-US"/>
            <a:t>Renters can efficiently search for equipment using various filters such as location, equipment type, availability, rental cost, and Language.</a:t>
          </a:r>
        </a:p>
      </dgm:t>
    </dgm:pt>
    <dgm:pt modelId="{503243E4-ECE3-43D9-84A8-747D1C326606}" type="parTrans" cxnId="{74724B14-7F5F-4484-9602-C637E3A88F4F}">
      <dgm:prSet/>
      <dgm:spPr/>
      <dgm:t>
        <a:bodyPr/>
        <a:lstStyle/>
        <a:p>
          <a:endParaRPr lang="en-US"/>
        </a:p>
      </dgm:t>
    </dgm:pt>
    <dgm:pt modelId="{A06D19C0-50D7-4E31-8E77-AEDCF87CC88B}" type="sibTrans" cxnId="{74724B14-7F5F-4484-9602-C637E3A88F4F}">
      <dgm:prSet/>
      <dgm:spPr/>
      <dgm:t>
        <a:bodyPr/>
        <a:lstStyle/>
        <a:p>
          <a:endParaRPr lang="en-US"/>
        </a:p>
      </dgm:t>
    </dgm:pt>
    <dgm:pt modelId="{8987E3A8-EE82-49B0-8A27-E9CD2EF5CDB7}">
      <dgm:prSet/>
      <dgm:spPr/>
      <dgm:t>
        <a:bodyPr/>
        <a:lstStyle/>
        <a:p>
          <a:r>
            <a:rPr lang="en-US" b="1"/>
            <a:t>Booking System:</a:t>
          </a:r>
          <a:endParaRPr lang="en-US"/>
        </a:p>
      </dgm:t>
    </dgm:pt>
    <dgm:pt modelId="{D1EA5D69-5B10-4400-927B-3F5471F2EC51}" type="parTrans" cxnId="{A2650043-95CA-4B05-932C-DBC499FFCEAB}">
      <dgm:prSet/>
      <dgm:spPr/>
      <dgm:t>
        <a:bodyPr/>
        <a:lstStyle/>
        <a:p>
          <a:endParaRPr lang="en-US"/>
        </a:p>
      </dgm:t>
    </dgm:pt>
    <dgm:pt modelId="{00DD669E-4F49-4552-8178-910D5A12EFC9}" type="sibTrans" cxnId="{A2650043-95CA-4B05-932C-DBC499FFCEAB}">
      <dgm:prSet/>
      <dgm:spPr/>
      <dgm:t>
        <a:bodyPr/>
        <a:lstStyle/>
        <a:p>
          <a:endParaRPr lang="en-US"/>
        </a:p>
      </dgm:t>
    </dgm:pt>
    <dgm:pt modelId="{EDA36A7E-CBAB-4140-BE9A-E818CA01D2E6}">
      <dgm:prSet/>
      <dgm:spPr/>
      <dgm:t>
        <a:bodyPr/>
        <a:lstStyle/>
        <a:p>
          <a:r>
            <a:rPr lang="en-US"/>
            <a:t>A user-friendly booking system that facilitates seamless management of rental agreements and ensures clarity for both parties.</a:t>
          </a:r>
        </a:p>
      </dgm:t>
    </dgm:pt>
    <dgm:pt modelId="{F3F5E22C-7169-4524-A98E-A83A65E9F2CB}" type="parTrans" cxnId="{E2774F8E-3D52-46C2-83CA-1A75A7BD5EE5}">
      <dgm:prSet/>
      <dgm:spPr/>
      <dgm:t>
        <a:bodyPr/>
        <a:lstStyle/>
        <a:p>
          <a:endParaRPr lang="en-US"/>
        </a:p>
      </dgm:t>
    </dgm:pt>
    <dgm:pt modelId="{4CB3F8F1-ED13-4C16-A82B-782F2921A757}" type="sibTrans" cxnId="{E2774F8E-3D52-46C2-83CA-1A75A7BD5EE5}">
      <dgm:prSet/>
      <dgm:spPr/>
      <dgm:t>
        <a:bodyPr/>
        <a:lstStyle/>
        <a:p>
          <a:endParaRPr lang="en-US"/>
        </a:p>
      </dgm:t>
    </dgm:pt>
    <dgm:pt modelId="{87AC01CA-86D7-4FA1-A6B7-2DF5F04D422B}">
      <dgm:prSet/>
      <dgm:spPr/>
      <dgm:t>
        <a:bodyPr/>
        <a:lstStyle/>
        <a:p>
          <a:r>
            <a:rPr lang="en-US" b="1"/>
            <a:t>Geolocation:</a:t>
          </a:r>
          <a:endParaRPr lang="en-US"/>
        </a:p>
      </dgm:t>
    </dgm:pt>
    <dgm:pt modelId="{3FEBBFFC-5504-47C4-94B4-2178785183A8}" type="parTrans" cxnId="{F18C3484-FA49-437B-B627-75221CF1D375}">
      <dgm:prSet/>
      <dgm:spPr/>
      <dgm:t>
        <a:bodyPr/>
        <a:lstStyle/>
        <a:p>
          <a:endParaRPr lang="en-US"/>
        </a:p>
      </dgm:t>
    </dgm:pt>
    <dgm:pt modelId="{8BDE5E84-9765-41C2-88E0-543C2AE1217A}" type="sibTrans" cxnId="{F18C3484-FA49-437B-B627-75221CF1D375}">
      <dgm:prSet/>
      <dgm:spPr/>
      <dgm:t>
        <a:bodyPr/>
        <a:lstStyle/>
        <a:p>
          <a:endParaRPr lang="en-US"/>
        </a:p>
      </dgm:t>
    </dgm:pt>
    <dgm:pt modelId="{D15E98B3-E13D-4BC1-A150-42F340759918}">
      <dgm:prSet/>
      <dgm:spPr/>
      <dgm:t>
        <a:bodyPr/>
        <a:lstStyle/>
        <a:p>
          <a:r>
            <a:rPr lang="en-US"/>
            <a:t>Integration of map features that help renters locate the nearest available equipment quickly.</a:t>
          </a:r>
        </a:p>
      </dgm:t>
    </dgm:pt>
    <dgm:pt modelId="{3D5D9C2E-6774-41C1-BA6B-850D4CB4C4D4}" type="parTrans" cxnId="{9C1DA250-ED47-4473-824B-675344EDF43E}">
      <dgm:prSet/>
      <dgm:spPr/>
      <dgm:t>
        <a:bodyPr/>
        <a:lstStyle/>
        <a:p>
          <a:endParaRPr lang="en-US"/>
        </a:p>
      </dgm:t>
    </dgm:pt>
    <dgm:pt modelId="{E3DFF937-0098-4393-9AF3-31CD9CEDDAB5}" type="sibTrans" cxnId="{9C1DA250-ED47-4473-824B-675344EDF43E}">
      <dgm:prSet/>
      <dgm:spPr/>
      <dgm:t>
        <a:bodyPr/>
        <a:lstStyle/>
        <a:p>
          <a:endParaRPr lang="en-US"/>
        </a:p>
      </dgm:t>
    </dgm:pt>
    <dgm:pt modelId="{341D7194-5431-4B43-A194-753360ADEB6A}">
      <dgm:prSet/>
      <dgm:spPr/>
      <dgm:t>
        <a:bodyPr/>
        <a:lstStyle/>
        <a:p>
          <a:r>
            <a:rPr lang="en-US" b="1"/>
            <a:t>Payment Gateway:</a:t>
          </a:r>
          <a:endParaRPr lang="en-US"/>
        </a:p>
      </dgm:t>
    </dgm:pt>
    <dgm:pt modelId="{6DD0B24A-4E3D-47CA-AE20-7E7BE946F824}" type="parTrans" cxnId="{943DA304-3DDA-498C-B964-FFBBABB7296D}">
      <dgm:prSet/>
      <dgm:spPr/>
      <dgm:t>
        <a:bodyPr/>
        <a:lstStyle/>
        <a:p>
          <a:endParaRPr lang="en-US"/>
        </a:p>
      </dgm:t>
    </dgm:pt>
    <dgm:pt modelId="{228A4751-B328-48CE-9C07-2346F728EBB9}" type="sibTrans" cxnId="{943DA304-3DDA-498C-B964-FFBBABB7296D}">
      <dgm:prSet/>
      <dgm:spPr/>
      <dgm:t>
        <a:bodyPr/>
        <a:lstStyle/>
        <a:p>
          <a:endParaRPr lang="en-US"/>
        </a:p>
      </dgm:t>
    </dgm:pt>
    <dgm:pt modelId="{D93C2077-AD4D-4184-957C-0550DFF0241F}">
      <dgm:prSet/>
      <dgm:spPr/>
      <dgm:t>
        <a:bodyPr/>
        <a:lstStyle/>
        <a:p>
          <a:r>
            <a:rPr lang="en-US"/>
            <a:t>A secure and reliable payment processing system that ensures hassle free transactions between users.</a:t>
          </a:r>
        </a:p>
      </dgm:t>
    </dgm:pt>
    <dgm:pt modelId="{24053BCF-0ECA-4162-96B6-5A74B5DDA7CC}" type="parTrans" cxnId="{3B68D02E-D4EF-47EA-A6EA-8024338BFC30}">
      <dgm:prSet/>
      <dgm:spPr/>
      <dgm:t>
        <a:bodyPr/>
        <a:lstStyle/>
        <a:p>
          <a:endParaRPr lang="en-US"/>
        </a:p>
      </dgm:t>
    </dgm:pt>
    <dgm:pt modelId="{ACA92EAC-6EFC-49AC-B28D-A801204FC71F}" type="sibTrans" cxnId="{3B68D02E-D4EF-47EA-A6EA-8024338BFC30}">
      <dgm:prSet/>
      <dgm:spPr/>
      <dgm:t>
        <a:bodyPr/>
        <a:lstStyle/>
        <a:p>
          <a:endParaRPr lang="en-US"/>
        </a:p>
      </dgm:t>
    </dgm:pt>
    <dgm:pt modelId="{5DAE3C34-9A78-4A05-84C4-9A5C6B3B0E2C}">
      <dgm:prSet/>
      <dgm:spPr/>
      <dgm:t>
        <a:bodyPr/>
        <a:lstStyle/>
        <a:p>
          <a:r>
            <a:rPr lang="en-US" b="1"/>
            <a:t>Ratings and Reviews:</a:t>
          </a:r>
          <a:endParaRPr lang="en-US"/>
        </a:p>
      </dgm:t>
    </dgm:pt>
    <dgm:pt modelId="{D5EFD1EE-B1C2-4A49-B13E-867BE8D2035C}" type="parTrans" cxnId="{61A017DC-A1C9-4554-B3A5-352923F59125}">
      <dgm:prSet/>
      <dgm:spPr/>
      <dgm:t>
        <a:bodyPr/>
        <a:lstStyle/>
        <a:p>
          <a:endParaRPr lang="en-US"/>
        </a:p>
      </dgm:t>
    </dgm:pt>
    <dgm:pt modelId="{CAE2B00E-D46D-402F-B731-5B4106FE2E32}" type="sibTrans" cxnId="{61A017DC-A1C9-4554-B3A5-352923F59125}">
      <dgm:prSet/>
      <dgm:spPr/>
      <dgm:t>
        <a:bodyPr/>
        <a:lstStyle/>
        <a:p>
          <a:endParaRPr lang="en-US"/>
        </a:p>
      </dgm:t>
    </dgm:pt>
    <dgm:pt modelId="{69EE0092-2D40-4048-B0ED-11BC105D95AC}">
      <dgm:prSet/>
      <dgm:spPr/>
      <dgm:t>
        <a:bodyPr/>
        <a:lstStyle/>
        <a:p>
          <a:r>
            <a:rPr lang="en-US"/>
            <a:t>A feedback mechanism where users can rate and review both the equipment and the services received, promoting trust and accountability.</a:t>
          </a:r>
        </a:p>
      </dgm:t>
    </dgm:pt>
    <dgm:pt modelId="{77822751-1C7E-4C4C-AF67-64F82DF2A9D4}" type="parTrans" cxnId="{CB963D2E-6F4E-472C-94CD-AC6D57E283B4}">
      <dgm:prSet/>
      <dgm:spPr/>
      <dgm:t>
        <a:bodyPr/>
        <a:lstStyle/>
        <a:p>
          <a:endParaRPr lang="en-US"/>
        </a:p>
      </dgm:t>
    </dgm:pt>
    <dgm:pt modelId="{0F256E4D-F74A-482F-9062-0CE7EEEDCCB1}" type="sibTrans" cxnId="{CB963D2E-6F4E-472C-94CD-AC6D57E283B4}">
      <dgm:prSet/>
      <dgm:spPr/>
      <dgm:t>
        <a:bodyPr/>
        <a:lstStyle/>
        <a:p>
          <a:endParaRPr lang="en-US"/>
        </a:p>
      </dgm:t>
    </dgm:pt>
    <dgm:pt modelId="{97F123CE-C79A-4E23-923D-0008E1D01540}" type="pres">
      <dgm:prSet presAssocID="{4D93381D-7098-43F4-BC66-C904EE1CCE17}" presName="linear" presStyleCnt="0">
        <dgm:presLayoutVars>
          <dgm:animLvl val="lvl"/>
          <dgm:resizeHandles val="exact"/>
        </dgm:presLayoutVars>
      </dgm:prSet>
      <dgm:spPr/>
    </dgm:pt>
    <dgm:pt modelId="{009B3ED2-CF68-4982-846C-781E2518A1F0}" type="pres">
      <dgm:prSet presAssocID="{D5B9DBE1-003B-49F5-A99B-811C3DD9B897}" presName="parentText" presStyleLbl="node1" presStyleIdx="0" presStyleCnt="7">
        <dgm:presLayoutVars>
          <dgm:chMax val="0"/>
          <dgm:bulletEnabled val="1"/>
        </dgm:presLayoutVars>
      </dgm:prSet>
      <dgm:spPr/>
    </dgm:pt>
    <dgm:pt modelId="{497436AD-9B06-4457-A05F-99087FE5D6DA}" type="pres">
      <dgm:prSet presAssocID="{D5B9DBE1-003B-49F5-A99B-811C3DD9B897}" presName="childText" presStyleLbl="revTx" presStyleIdx="0" presStyleCnt="7">
        <dgm:presLayoutVars>
          <dgm:bulletEnabled val="1"/>
        </dgm:presLayoutVars>
      </dgm:prSet>
      <dgm:spPr/>
    </dgm:pt>
    <dgm:pt modelId="{92F62D08-4459-46FE-AB0A-55795063965D}" type="pres">
      <dgm:prSet presAssocID="{DFC7E66D-3CB9-47D0-BB4D-7D14D5200856}" presName="parentText" presStyleLbl="node1" presStyleIdx="1" presStyleCnt="7">
        <dgm:presLayoutVars>
          <dgm:chMax val="0"/>
          <dgm:bulletEnabled val="1"/>
        </dgm:presLayoutVars>
      </dgm:prSet>
      <dgm:spPr/>
    </dgm:pt>
    <dgm:pt modelId="{56976CFE-5E18-4A97-89E7-316F24398518}" type="pres">
      <dgm:prSet presAssocID="{DFC7E66D-3CB9-47D0-BB4D-7D14D5200856}" presName="childText" presStyleLbl="revTx" presStyleIdx="1" presStyleCnt="7">
        <dgm:presLayoutVars>
          <dgm:bulletEnabled val="1"/>
        </dgm:presLayoutVars>
      </dgm:prSet>
      <dgm:spPr/>
    </dgm:pt>
    <dgm:pt modelId="{8DBFC2ED-120E-404D-B0BF-7376031EA706}" type="pres">
      <dgm:prSet presAssocID="{C89D6676-D92C-4CCC-B4F2-C2EBD2B339CF}" presName="parentText" presStyleLbl="node1" presStyleIdx="2" presStyleCnt="7">
        <dgm:presLayoutVars>
          <dgm:chMax val="0"/>
          <dgm:bulletEnabled val="1"/>
        </dgm:presLayoutVars>
      </dgm:prSet>
      <dgm:spPr/>
    </dgm:pt>
    <dgm:pt modelId="{CABBAA55-09BA-4640-B842-900F19D6B1D7}" type="pres">
      <dgm:prSet presAssocID="{C89D6676-D92C-4CCC-B4F2-C2EBD2B339CF}" presName="childText" presStyleLbl="revTx" presStyleIdx="2" presStyleCnt="7">
        <dgm:presLayoutVars>
          <dgm:bulletEnabled val="1"/>
        </dgm:presLayoutVars>
      </dgm:prSet>
      <dgm:spPr/>
    </dgm:pt>
    <dgm:pt modelId="{C1A362F2-8DBB-48D4-B94B-686E51860E98}" type="pres">
      <dgm:prSet presAssocID="{8987E3A8-EE82-49B0-8A27-E9CD2EF5CDB7}" presName="parentText" presStyleLbl="node1" presStyleIdx="3" presStyleCnt="7">
        <dgm:presLayoutVars>
          <dgm:chMax val="0"/>
          <dgm:bulletEnabled val="1"/>
        </dgm:presLayoutVars>
      </dgm:prSet>
      <dgm:spPr/>
    </dgm:pt>
    <dgm:pt modelId="{923B4008-B146-455C-B122-69544E7C0C34}" type="pres">
      <dgm:prSet presAssocID="{8987E3A8-EE82-49B0-8A27-E9CD2EF5CDB7}" presName="childText" presStyleLbl="revTx" presStyleIdx="3" presStyleCnt="7">
        <dgm:presLayoutVars>
          <dgm:bulletEnabled val="1"/>
        </dgm:presLayoutVars>
      </dgm:prSet>
      <dgm:spPr/>
    </dgm:pt>
    <dgm:pt modelId="{0CF30E95-8CAD-4110-AE7F-C5E390CD2823}" type="pres">
      <dgm:prSet presAssocID="{87AC01CA-86D7-4FA1-A6B7-2DF5F04D422B}" presName="parentText" presStyleLbl="node1" presStyleIdx="4" presStyleCnt="7">
        <dgm:presLayoutVars>
          <dgm:chMax val="0"/>
          <dgm:bulletEnabled val="1"/>
        </dgm:presLayoutVars>
      </dgm:prSet>
      <dgm:spPr/>
    </dgm:pt>
    <dgm:pt modelId="{890C0C1B-F71C-4612-902E-B006E7FABAF6}" type="pres">
      <dgm:prSet presAssocID="{87AC01CA-86D7-4FA1-A6B7-2DF5F04D422B}" presName="childText" presStyleLbl="revTx" presStyleIdx="4" presStyleCnt="7">
        <dgm:presLayoutVars>
          <dgm:bulletEnabled val="1"/>
        </dgm:presLayoutVars>
      </dgm:prSet>
      <dgm:spPr/>
    </dgm:pt>
    <dgm:pt modelId="{8BBD6D93-BB49-4858-806E-0AB5D13631EA}" type="pres">
      <dgm:prSet presAssocID="{341D7194-5431-4B43-A194-753360ADEB6A}" presName="parentText" presStyleLbl="node1" presStyleIdx="5" presStyleCnt="7">
        <dgm:presLayoutVars>
          <dgm:chMax val="0"/>
          <dgm:bulletEnabled val="1"/>
        </dgm:presLayoutVars>
      </dgm:prSet>
      <dgm:spPr/>
    </dgm:pt>
    <dgm:pt modelId="{51788822-2BF5-4BD5-82A2-E5C9F2B4B848}" type="pres">
      <dgm:prSet presAssocID="{341D7194-5431-4B43-A194-753360ADEB6A}" presName="childText" presStyleLbl="revTx" presStyleIdx="5" presStyleCnt="7">
        <dgm:presLayoutVars>
          <dgm:bulletEnabled val="1"/>
        </dgm:presLayoutVars>
      </dgm:prSet>
      <dgm:spPr/>
    </dgm:pt>
    <dgm:pt modelId="{20479CA2-4896-4316-8EAD-EF2E7551DDD3}" type="pres">
      <dgm:prSet presAssocID="{5DAE3C34-9A78-4A05-84C4-9A5C6B3B0E2C}" presName="parentText" presStyleLbl="node1" presStyleIdx="6" presStyleCnt="7">
        <dgm:presLayoutVars>
          <dgm:chMax val="0"/>
          <dgm:bulletEnabled val="1"/>
        </dgm:presLayoutVars>
      </dgm:prSet>
      <dgm:spPr/>
    </dgm:pt>
    <dgm:pt modelId="{BA3A809D-A6CA-456F-BE2D-87A386A510D3}" type="pres">
      <dgm:prSet presAssocID="{5DAE3C34-9A78-4A05-84C4-9A5C6B3B0E2C}" presName="childText" presStyleLbl="revTx" presStyleIdx="6" presStyleCnt="7">
        <dgm:presLayoutVars>
          <dgm:bulletEnabled val="1"/>
        </dgm:presLayoutVars>
      </dgm:prSet>
      <dgm:spPr/>
    </dgm:pt>
  </dgm:ptLst>
  <dgm:cxnLst>
    <dgm:cxn modelId="{943DA304-3DDA-498C-B964-FFBBABB7296D}" srcId="{4D93381D-7098-43F4-BC66-C904EE1CCE17}" destId="{341D7194-5431-4B43-A194-753360ADEB6A}" srcOrd="5" destOrd="0" parTransId="{6DD0B24A-4E3D-47CA-AE20-7E7BE946F824}" sibTransId="{228A4751-B328-48CE-9C07-2346F728EBB9}"/>
    <dgm:cxn modelId="{BD36B00F-9E45-414A-BB0C-FA70C4C6B0BD}" type="presOf" srcId="{A7FA4AEB-8DFA-4A31-86DF-195DEF0F7E4D}" destId="{497436AD-9B06-4457-A05F-99087FE5D6DA}" srcOrd="0" destOrd="0" presId="urn:microsoft.com/office/officeart/2005/8/layout/vList2"/>
    <dgm:cxn modelId="{74724B14-7F5F-4484-9602-C637E3A88F4F}" srcId="{C89D6676-D92C-4CCC-B4F2-C2EBD2B339CF}" destId="{D0F06AFD-865F-4CD6-88C4-298BF354091C}" srcOrd="0" destOrd="0" parTransId="{503243E4-ECE3-43D9-84A8-747D1C326606}" sibTransId="{A06D19C0-50D7-4E31-8E77-AEDCF87CC88B}"/>
    <dgm:cxn modelId="{0BFE3A1B-5A87-466F-B8BB-4592B2D6F2C2}" type="presOf" srcId="{C89D6676-D92C-4CCC-B4F2-C2EBD2B339CF}" destId="{8DBFC2ED-120E-404D-B0BF-7376031EA706}" srcOrd="0" destOrd="0" presId="urn:microsoft.com/office/officeart/2005/8/layout/vList2"/>
    <dgm:cxn modelId="{183D5420-55CC-4B13-9677-7D34581FAE18}" type="presOf" srcId="{74A18644-E3E1-4DC4-BC98-5343884AC71C}" destId="{56976CFE-5E18-4A97-89E7-316F24398518}" srcOrd="0" destOrd="0" presId="urn:microsoft.com/office/officeart/2005/8/layout/vList2"/>
    <dgm:cxn modelId="{CB963D2E-6F4E-472C-94CD-AC6D57E283B4}" srcId="{5DAE3C34-9A78-4A05-84C4-9A5C6B3B0E2C}" destId="{69EE0092-2D40-4048-B0ED-11BC105D95AC}" srcOrd="0" destOrd="0" parTransId="{77822751-1C7E-4C4C-AF67-64F82DF2A9D4}" sibTransId="{0F256E4D-F74A-482F-9062-0CE7EEEDCCB1}"/>
    <dgm:cxn modelId="{3B68D02E-D4EF-47EA-A6EA-8024338BFC30}" srcId="{341D7194-5431-4B43-A194-753360ADEB6A}" destId="{D93C2077-AD4D-4184-957C-0550DFF0241F}" srcOrd="0" destOrd="0" parTransId="{24053BCF-0ECA-4162-96B6-5A74B5DDA7CC}" sibTransId="{ACA92EAC-6EFC-49AC-B28D-A801204FC71F}"/>
    <dgm:cxn modelId="{D33F5537-8938-469C-9B1E-0B04D0221C35}" type="presOf" srcId="{8987E3A8-EE82-49B0-8A27-E9CD2EF5CDB7}" destId="{C1A362F2-8DBB-48D4-B94B-686E51860E98}" srcOrd="0" destOrd="0" presId="urn:microsoft.com/office/officeart/2005/8/layout/vList2"/>
    <dgm:cxn modelId="{0D03F438-F793-41FF-BBD1-F04AE8C6F2CC}" srcId="{D5B9DBE1-003B-49F5-A99B-811C3DD9B897}" destId="{A7FA4AEB-8DFA-4A31-86DF-195DEF0F7E4D}" srcOrd="0" destOrd="0" parTransId="{C90D20E3-FE11-46F8-A734-6EDA8B1C00EC}" sibTransId="{A92A73B9-410C-4E0F-B9A3-2D7CCD466A88}"/>
    <dgm:cxn modelId="{37C98A3D-9C45-499E-81BE-48AEC701D676}" type="presOf" srcId="{D5B9DBE1-003B-49F5-A99B-811C3DD9B897}" destId="{009B3ED2-CF68-4982-846C-781E2518A1F0}" srcOrd="0" destOrd="0" presId="urn:microsoft.com/office/officeart/2005/8/layout/vList2"/>
    <dgm:cxn modelId="{CC35E53F-EDE5-4E5D-8458-FE2982B1721E}" type="presOf" srcId="{87AC01CA-86D7-4FA1-A6B7-2DF5F04D422B}" destId="{0CF30E95-8CAD-4110-AE7F-C5E390CD2823}" srcOrd="0" destOrd="0" presId="urn:microsoft.com/office/officeart/2005/8/layout/vList2"/>
    <dgm:cxn modelId="{A2650043-95CA-4B05-932C-DBC499FFCEAB}" srcId="{4D93381D-7098-43F4-BC66-C904EE1CCE17}" destId="{8987E3A8-EE82-49B0-8A27-E9CD2EF5CDB7}" srcOrd="3" destOrd="0" parTransId="{D1EA5D69-5B10-4400-927B-3F5471F2EC51}" sibTransId="{00DD669E-4F49-4552-8178-910D5A12EFC9}"/>
    <dgm:cxn modelId="{9C1DA250-ED47-4473-824B-675344EDF43E}" srcId="{87AC01CA-86D7-4FA1-A6B7-2DF5F04D422B}" destId="{D15E98B3-E13D-4BC1-A150-42F340759918}" srcOrd="0" destOrd="0" parTransId="{3D5D9C2E-6774-41C1-BA6B-850D4CB4C4D4}" sibTransId="{E3DFF937-0098-4393-9AF3-31CD9CEDDAB5}"/>
    <dgm:cxn modelId="{F18C3484-FA49-437B-B627-75221CF1D375}" srcId="{4D93381D-7098-43F4-BC66-C904EE1CCE17}" destId="{87AC01CA-86D7-4FA1-A6B7-2DF5F04D422B}" srcOrd="4" destOrd="0" parTransId="{3FEBBFFC-5504-47C4-94B4-2178785183A8}" sibTransId="{8BDE5E84-9765-41C2-88E0-543C2AE1217A}"/>
    <dgm:cxn modelId="{7FA2358D-56F1-4750-8736-E5990B8659FA}" type="presOf" srcId="{EDA36A7E-CBAB-4140-BE9A-E818CA01D2E6}" destId="{923B4008-B146-455C-B122-69544E7C0C34}" srcOrd="0" destOrd="0" presId="urn:microsoft.com/office/officeart/2005/8/layout/vList2"/>
    <dgm:cxn modelId="{E2774F8E-3D52-46C2-83CA-1A75A7BD5EE5}" srcId="{8987E3A8-EE82-49B0-8A27-E9CD2EF5CDB7}" destId="{EDA36A7E-CBAB-4140-BE9A-E818CA01D2E6}" srcOrd="0" destOrd="0" parTransId="{F3F5E22C-7169-4524-A98E-A83A65E9F2CB}" sibTransId="{4CB3F8F1-ED13-4C16-A82B-782F2921A757}"/>
    <dgm:cxn modelId="{EA13AA99-E04F-4BA5-BA3E-C8C575A25E06}" type="presOf" srcId="{D15E98B3-E13D-4BC1-A150-42F340759918}" destId="{890C0C1B-F71C-4612-902E-B006E7FABAF6}" srcOrd="0" destOrd="0" presId="urn:microsoft.com/office/officeart/2005/8/layout/vList2"/>
    <dgm:cxn modelId="{6D96C0A9-E537-49A8-92C1-E70D4AA9E364}" srcId="{4D93381D-7098-43F4-BC66-C904EE1CCE17}" destId="{C89D6676-D92C-4CCC-B4F2-C2EBD2B339CF}" srcOrd="2" destOrd="0" parTransId="{BDB0F1E5-CBC5-4679-9020-3B1EC0BFD89A}" sibTransId="{103CA76F-7EE9-4010-83B5-7B2E937A7E6B}"/>
    <dgm:cxn modelId="{20A71BC5-C29C-4181-8E42-7ABBEAFA5D2D}" type="presOf" srcId="{4D93381D-7098-43F4-BC66-C904EE1CCE17}" destId="{97F123CE-C79A-4E23-923D-0008E1D01540}" srcOrd="0" destOrd="0" presId="urn:microsoft.com/office/officeart/2005/8/layout/vList2"/>
    <dgm:cxn modelId="{97D31FCA-815B-4B82-B9DA-052102EC317B}" srcId="{DFC7E66D-3CB9-47D0-BB4D-7D14D5200856}" destId="{74A18644-E3E1-4DC4-BC98-5343884AC71C}" srcOrd="0" destOrd="0" parTransId="{CDB41083-E85E-4CAD-A7B2-A7480F02A466}" sibTransId="{3124F125-F18E-4924-A144-56E9808CB336}"/>
    <dgm:cxn modelId="{3E3295D8-4FC9-4121-B656-4041ED7A15EC}" type="presOf" srcId="{D0F06AFD-865F-4CD6-88C4-298BF354091C}" destId="{CABBAA55-09BA-4640-B842-900F19D6B1D7}" srcOrd="0" destOrd="0" presId="urn:microsoft.com/office/officeart/2005/8/layout/vList2"/>
    <dgm:cxn modelId="{918157DB-7076-48D2-B934-7EFBEB9F3340}" type="presOf" srcId="{D93C2077-AD4D-4184-957C-0550DFF0241F}" destId="{51788822-2BF5-4BD5-82A2-E5C9F2B4B848}" srcOrd="0" destOrd="0" presId="urn:microsoft.com/office/officeart/2005/8/layout/vList2"/>
    <dgm:cxn modelId="{90F3CBDB-63C7-4BEC-8544-4339543B2DC1}" srcId="{4D93381D-7098-43F4-BC66-C904EE1CCE17}" destId="{D5B9DBE1-003B-49F5-A99B-811C3DD9B897}" srcOrd="0" destOrd="0" parTransId="{0C9E74AA-705F-44FD-816D-B9A4BFB226FA}" sibTransId="{3321C4A5-28C9-4651-B141-9AA95EECFD72}"/>
    <dgm:cxn modelId="{61A017DC-A1C9-4554-B3A5-352923F59125}" srcId="{4D93381D-7098-43F4-BC66-C904EE1CCE17}" destId="{5DAE3C34-9A78-4A05-84C4-9A5C6B3B0E2C}" srcOrd="6" destOrd="0" parTransId="{D5EFD1EE-B1C2-4A49-B13E-867BE8D2035C}" sibTransId="{CAE2B00E-D46D-402F-B731-5B4106FE2E32}"/>
    <dgm:cxn modelId="{CBA910DE-8DA2-42EE-BB44-F6D468E05329}" type="presOf" srcId="{341D7194-5431-4B43-A194-753360ADEB6A}" destId="{8BBD6D93-BB49-4858-806E-0AB5D13631EA}" srcOrd="0" destOrd="0" presId="urn:microsoft.com/office/officeart/2005/8/layout/vList2"/>
    <dgm:cxn modelId="{E495CDE7-EABC-4F8B-9884-F4DCC4EB0BDB}" srcId="{4D93381D-7098-43F4-BC66-C904EE1CCE17}" destId="{DFC7E66D-3CB9-47D0-BB4D-7D14D5200856}" srcOrd="1" destOrd="0" parTransId="{FBFCE632-971C-4CDE-AFF2-CFD3CB7D6ACA}" sibTransId="{FC7757F3-BC8C-4CDC-9E19-F0B8904B2669}"/>
    <dgm:cxn modelId="{157258F1-F04A-418A-AF14-B04A63E861C2}" type="presOf" srcId="{69EE0092-2D40-4048-B0ED-11BC105D95AC}" destId="{BA3A809D-A6CA-456F-BE2D-87A386A510D3}" srcOrd="0" destOrd="0" presId="urn:microsoft.com/office/officeart/2005/8/layout/vList2"/>
    <dgm:cxn modelId="{A166E1F3-ACA7-4E9C-9E65-E0AB33475AF6}" type="presOf" srcId="{5DAE3C34-9A78-4A05-84C4-9A5C6B3B0E2C}" destId="{20479CA2-4896-4316-8EAD-EF2E7551DDD3}" srcOrd="0" destOrd="0" presId="urn:microsoft.com/office/officeart/2005/8/layout/vList2"/>
    <dgm:cxn modelId="{E7726BF9-F31C-4A4E-8E45-E7739E01A0CA}" type="presOf" srcId="{DFC7E66D-3CB9-47D0-BB4D-7D14D5200856}" destId="{92F62D08-4459-46FE-AB0A-55795063965D}" srcOrd="0" destOrd="0" presId="urn:microsoft.com/office/officeart/2005/8/layout/vList2"/>
    <dgm:cxn modelId="{65B3CCF7-551C-4AF8-A663-8F26DC046752}" type="presParOf" srcId="{97F123CE-C79A-4E23-923D-0008E1D01540}" destId="{009B3ED2-CF68-4982-846C-781E2518A1F0}" srcOrd="0" destOrd="0" presId="urn:microsoft.com/office/officeart/2005/8/layout/vList2"/>
    <dgm:cxn modelId="{6FA24EEC-B410-4055-8525-3BB3342F7F3E}" type="presParOf" srcId="{97F123CE-C79A-4E23-923D-0008E1D01540}" destId="{497436AD-9B06-4457-A05F-99087FE5D6DA}" srcOrd="1" destOrd="0" presId="urn:microsoft.com/office/officeart/2005/8/layout/vList2"/>
    <dgm:cxn modelId="{F0EBC7EF-B8CB-41D9-9C25-6DEB9E1F2499}" type="presParOf" srcId="{97F123CE-C79A-4E23-923D-0008E1D01540}" destId="{92F62D08-4459-46FE-AB0A-55795063965D}" srcOrd="2" destOrd="0" presId="urn:microsoft.com/office/officeart/2005/8/layout/vList2"/>
    <dgm:cxn modelId="{EA8B3B9A-CD03-41F6-BC0E-2C3EAF7EB448}" type="presParOf" srcId="{97F123CE-C79A-4E23-923D-0008E1D01540}" destId="{56976CFE-5E18-4A97-89E7-316F24398518}" srcOrd="3" destOrd="0" presId="urn:microsoft.com/office/officeart/2005/8/layout/vList2"/>
    <dgm:cxn modelId="{D231699B-7D44-4504-AD64-F9CF87AA66B7}" type="presParOf" srcId="{97F123CE-C79A-4E23-923D-0008E1D01540}" destId="{8DBFC2ED-120E-404D-B0BF-7376031EA706}" srcOrd="4" destOrd="0" presId="urn:microsoft.com/office/officeart/2005/8/layout/vList2"/>
    <dgm:cxn modelId="{C0BE5383-B2EC-4732-8424-607CDB9B25D7}" type="presParOf" srcId="{97F123CE-C79A-4E23-923D-0008E1D01540}" destId="{CABBAA55-09BA-4640-B842-900F19D6B1D7}" srcOrd="5" destOrd="0" presId="urn:microsoft.com/office/officeart/2005/8/layout/vList2"/>
    <dgm:cxn modelId="{9647F14C-73E2-463F-9128-E47A9D0C82D9}" type="presParOf" srcId="{97F123CE-C79A-4E23-923D-0008E1D01540}" destId="{C1A362F2-8DBB-48D4-B94B-686E51860E98}" srcOrd="6" destOrd="0" presId="urn:microsoft.com/office/officeart/2005/8/layout/vList2"/>
    <dgm:cxn modelId="{7AC7D2C4-B462-4EE6-B88E-642A2C736F6A}" type="presParOf" srcId="{97F123CE-C79A-4E23-923D-0008E1D01540}" destId="{923B4008-B146-455C-B122-69544E7C0C34}" srcOrd="7" destOrd="0" presId="urn:microsoft.com/office/officeart/2005/8/layout/vList2"/>
    <dgm:cxn modelId="{4AA5AA13-4381-4D62-8DD6-BA8596099342}" type="presParOf" srcId="{97F123CE-C79A-4E23-923D-0008E1D01540}" destId="{0CF30E95-8CAD-4110-AE7F-C5E390CD2823}" srcOrd="8" destOrd="0" presId="urn:microsoft.com/office/officeart/2005/8/layout/vList2"/>
    <dgm:cxn modelId="{1C10D0D7-4D33-4AF0-97C3-4BDB3E10121F}" type="presParOf" srcId="{97F123CE-C79A-4E23-923D-0008E1D01540}" destId="{890C0C1B-F71C-4612-902E-B006E7FABAF6}" srcOrd="9" destOrd="0" presId="urn:microsoft.com/office/officeart/2005/8/layout/vList2"/>
    <dgm:cxn modelId="{DC5D0B9C-485D-485F-B2C2-C7B719E44E6E}" type="presParOf" srcId="{97F123CE-C79A-4E23-923D-0008E1D01540}" destId="{8BBD6D93-BB49-4858-806E-0AB5D13631EA}" srcOrd="10" destOrd="0" presId="urn:microsoft.com/office/officeart/2005/8/layout/vList2"/>
    <dgm:cxn modelId="{70FAFE4A-9432-4030-AC53-39E9958139D9}" type="presParOf" srcId="{97F123CE-C79A-4E23-923D-0008E1D01540}" destId="{51788822-2BF5-4BD5-82A2-E5C9F2B4B848}" srcOrd="11" destOrd="0" presId="urn:microsoft.com/office/officeart/2005/8/layout/vList2"/>
    <dgm:cxn modelId="{B2E4DBC5-4501-4448-A67E-A04E21CDB703}" type="presParOf" srcId="{97F123CE-C79A-4E23-923D-0008E1D01540}" destId="{20479CA2-4896-4316-8EAD-EF2E7551DDD3}" srcOrd="12" destOrd="0" presId="urn:microsoft.com/office/officeart/2005/8/layout/vList2"/>
    <dgm:cxn modelId="{4FF882E1-9EEA-43F6-B06F-82E6547DFC21}" type="presParOf" srcId="{97F123CE-C79A-4E23-923D-0008E1D01540}" destId="{BA3A809D-A6CA-456F-BE2D-87A386A510D3}" srcOrd="1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7370B2-6B28-4AD9-BD8E-DAC2C888962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ADF1E74-B93E-44B1-B601-40317A6E9AE3}">
      <dgm:prSet/>
      <dgm:spPr/>
      <dgm:t>
        <a:bodyPr/>
        <a:lstStyle/>
        <a:p>
          <a:pPr>
            <a:lnSpc>
              <a:spcPct val="100000"/>
            </a:lnSpc>
            <a:defRPr b="1"/>
          </a:pPr>
          <a:r>
            <a:rPr lang="en-US" b="1"/>
            <a:t>Notifications:</a:t>
          </a:r>
          <a:endParaRPr lang="en-US"/>
        </a:p>
      </dgm:t>
    </dgm:pt>
    <dgm:pt modelId="{79128FBB-3DDB-42B8-B1D7-15427B2479A4}" type="parTrans" cxnId="{5AFCD392-1BDB-4A5F-A204-44B61AC7640E}">
      <dgm:prSet/>
      <dgm:spPr/>
      <dgm:t>
        <a:bodyPr/>
        <a:lstStyle/>
        <a:p>
          <a:endParaRPr lang="en-US"/>
        </a:p>
      </dgm:t>
    </dgm:pt>
    <dgm:pt modelId="{9B40AB68-056E-4FCD-9CE5-8C99DDDE3F75}" type="sibTrans" cxnId="{5AFCD392-1BDB-4A5F-A204-44B61AC7640E}">
      <dgm:prSet/>
      <dgm:spPr/>
      <dgm:t>
        <a:bodyPr/>
        <a:lstStyle/>
        <a:p>
          <a:endParaRPr lang="en-US"/>
        </a:p>
      </dgm:t>
    </dgm:pt>
    <dgm:pt modelId="{69DEE056-4AD5-4C1D-A083-29B375E57E84}">
      <dgm:prSet/>
      <dgm:spPr/>
      <dgm:t>
        <a:bodyPr/>
        <a:lstStyle/>
        <a:p>
          <a:pPr>
            <a:lnSpc>
              <a:spcPct val="100000"/>
            </a:lnSpc>
          </a:pPr>
          <a:r>
            <a:rPr lang="en-US"/>
            <a:t>Automated alerts for booking confirmations, reminders, updates to keep users informed throughout the rental process, upgrade, Offers, and new Features.</a:t>
          </a:r>
        </a:p>
      </dgm:t>
    </dgm:pt>
    <dgm:pt modelId="{BE711A5F-BBBC-4328-B983-5709022F654E}" type="parTrans" cxnId="{3B56F735-FFF6-45F9-B9C7-B3FDCA38AAD1}">
      <dgm:prSet/>
      <dgm:spPr/>
      <dgm:t>
        <a:bodyPr/>
        <a:lstStyle/>
        <a:p>
          <a:endParaRPr lang="en-US"/>
        </a:p>
      </dgm:t>
    </dgm:pt>
    <dgm:pt modelId="{A22FAF79-9549-44D8-BACC-5586C1D7BDBA}" type="sibTrans" cxnId="{3B56F735-FFF6-45F9-B9C7-B3FDCA38AAD1}">
      <dgm:prSet/>
      <dgm:spPr/>
      <dgm:t>
        <a:bodyPr/>
        <a:lstStyle/>
        <a:p>
          <a:endParaRPr lang="en-US"/>
        </a:p>
      </dgm:t>
    </dgm:pt>
    <dgm:pt modelId="{173B3774-FAC1-4110-86B0-62CEBE5EF934}">
      <dgm:prSet/>
      <dgm:spPr/>
      <dgm:t>
        <a:bodyPr/>
        <a:lstStyle/>
        <a:p>
          <a:pPr>
            <a:lnSpc>
              <a:spcPct val="100000"/>
            </a:lnSpc>
            <a:defRPr b="1"/>
          </a:pPr>
          <a:r>
            <a:rPr lang="en-US" b="1"/>
            <a:t>Weather Forecasting:</a:t>
          </a:r>
          <a:endParaRPr lang="en-US"/>
        </a:p>
      </dgm:t>
    </dgm:pt>
    <dgm:pt modelId="{1F2BD61B-B0CC-4424-B1B1-451EEFD9D339}" type="parTrans" cxnId="{DB2DA193-0B97-4BC6-A1B6-9D111A7C404C}">
      <dgm:prSet/>
      <dgm:spPr/>
      <dgm:t>
        <a:bodyPr/>
        <a:lstStyle/>
        <a:p>
          <a:endParaRPr lang="en-US"/>
        </a:p>
      </dgm:t>
    </dgm:pt>
    <dgm:pt modelId="{6FDC870A-162E-461B-BF9D-113FD22772EA}" type="sibTrans" cxnId="{DB2DA193-0B97-4BC6-A1B6-9D111A7C404C}">
      <dgm:prSet/>
      <dgm:spPr/>
      <dgm:t>
        <a:bodyPr/>
        <a:lstStyle/>
        <a:p>
          <a:endParaRPr lang="en-US"/>
        </a:p>
      </dgm:t>
    </dgm:pt>
    <dgm:pt modelId="{1855BBC4-6C6B-49CD-B707-8E38560EAA92}">
      <dgm:prSet/>
      <dgm:spPr/>
      <dgm:t>
        <a:bodyPr/>
        <a:lstStyle/>
        <a:p>
          <a:pPr>
            <a:lnSpc>
              <a:spcPct val="100000"/>
            </a:lnSpc>
          </a:pPr>
          <a:r>
            <a:rPr lang="en-US"/>
            <a:t>Provide localized weather forecasts detailing temperature, precipitation, and humidity to aid in planning and decision-making.</a:t>
          </a:r>
        </a:p>
      </dgm:t>
    </dgm:pt>
    <dgm:pt modelId="{B4A09F9A-9840-433D-82F3-1BB3DF51A0E6}" type="parTrans" cxnId="{BC4EF218-0136-45FC-9F9D-D21CADDE9CD4}">
      <dgm:prSet/>
      <dgm:spPr/>
      <dgm:t>
        <a:bodyPr/>
        <a:lstStyle/>
        <a:p>
          <a:endParaRPr lang="en-US"/>
        </a:p>
      </dgm:t>
    </dgm:pt>
    <dgm:pt modelId="{FD3207C2-37C9-4203-B9DA-4035134BFD78}" type="sibTrans" cxnId="{BC4EF218-0136-45FC-9F9D-D21CADDE9CD4}">
      <dgm:prSet/>
      <dgm:spPr/>
      <dgm:t>
        <a:bodyPr/>
        <a:lstStyle/>
        <a:p>
          <a:endParaRPr lang="en-US"/>
        </a:p>
      </dgm:t>
    </dgm:pt>
    <dgm:pt modelId="{7120EFAA-0940-421F-BB3A-4F03E1A35A11}">
      <dgm:prSet/>
      <dgm:spPr/>
      <dgm:t>
        <a:bodyPr/>
        <a:lstStyle/>
        <a:p>
          <a:pPr>
            <a:lnSpc>
              <a:spcPct val="100000"/>
            </a:lnSpc>
          </a:pPr>
          <a:r>
            <a:rPr lang="en-US"/>
            <a:t>By combining AI with climate and satellite data, farmers can anticipate weather patterns, pest invasions, or disease outbreaks and plan preventive actions accordingly.</a:t>
          </a:r>
        </a:p>
      </dgm:t>
    </dgm:pt>
    <dgm:pt modelId="{5094C037-8D78-4CBA-8E6A-171FAA9E1353}" type="parTrans" cxnId="{E46C0421-8FFB-4F54-87F9-E78875046DF7}">
      <dgm:prSet/>
      <dgm:spPr/>
      <dgm:t>
        <a:bodyPr/>
        <a:lstStyle/>
        <a:p>
          <a:endParaRPr lang="en-US"/>
        </a:p>
      </dgm:t>
    </dgm:pt>
    <dgm:pt modelId="{41616BA6-8D9A-4B10-AF7B-541895EBC40B}" type="sibTrans" cxnId="{E46C0421-8FFB-4F54-87F9-E78875046DF7}">
      <dgm:prSet/>
      <dgm:spPr/>
      <dgm:t>
        <a:bodyPr/>
        <a:lstStyle/>
        <a:p>
          <a:endParaRPr lang="en-US"/>
        </a:p>
      </dgm:t>
    </dgm:pt>
    <dgm:pt modelId="{54F965EA-6D17-47CE-94CE-89F54BA29C9E}">
      <dgm:prSet/>
      <dgm:spPr/>
      <dgm:t>
        <a:bodyPr/>
        <a:lstStyle/>
        <a:p>
          <a:pPr>
            <a:lnSpc>
              <a:spcPct val="100000"/>
            </a:lnSpc>
            <a:defRPr b="1"/>
          </a:pPr>
          <a:r>
            <a:rPr lang="en-US" b="1"/>
            <a:t>Soil Analysis:</a:t>
          </a:r>
          <a:endParaRPr lang="en-US"/>
        </a:p>
      </dgm:t>
    </dgm:pt>
    <dgm:pt modelId="{4E60A6FE-3B0A-4540-A954-B633907A497B}" type="parTrans" cxnId="{A286E5F3-DD94-4963-AEB7-DB0592B138CC}">
      <dgm:prSet/>
      <dgm:spPr/>
      <dgm:t>
        <a:bodyPr/>
        <a:lstStyle/>
        <a:p>
          <a:endParaRPr lang="en-US"/>
        </a:p>
      </dgm:t>
    </dgm:pt>
    <dgm:pt modelId="{C71E6D72-7783-4056-A044-9EBA98354B9D}" type="sibTrans" cxnId="{A286E5F3-DD94-4963-AEB7-DB0592B138CC}">
      <dgm:prSet/>
      <dgm:spPr/>
      <dgm:t>
        <a:bodyPr/>
        <a:lstStyle/>
        <a:p>
          <a:endParaRPr lang="en-US"/>
        </a:p>
      </dgm:t>
    </dgm:pt>
    <dgm:pt modelId="{56FD1D2B-D35E-432F-85F1-7B16C1AAE0A5}">
      <dgm:prSet/>
      <dgm:spPr/>
      <dgm:t>
        <a:bodyPr/>
        <a:lstStyle/>
        <a:p>
          <a:pPr>
            <a:lnSpc>
              <a:spcPct val="100000"/>
            </a:lnSpc>
          </a:pPr>
          <a:r>
            <a:rPr lang="en-US"/>
            <a:t>A feature that allows users to input soil data (like pH and nutrient levels) to evaluate soil health and suitability for different crops.</a:t>
          </a:r>
        </a:p>
      </dgm:t>
    </dgm:pt>
    <dgm:pt modelId="{316866B1-F6B7-4A4C-B63F-F1AF314E9E3F}" type="parTrans" cxnId="{105882DA-6B38-4439-A8A8-A95758A7BD5D}">
      <dgm:prSet/>
      <dgm:spPr/>
      <dgm:t>
        <a:bodyPr/>
        <a:lstStyle/>
        <a:p>
          <a:endParaRPr lang="en-US"/>
        </a:p>
      </dgm:t>
    </dgm:pt>
    <dgm:pt modelId="{DDA7E08D-07C3-4BA1-A7DE-48CA08F6FF49}" type="sibTrans" cxnId="{105882DA-6B38-4439-A8A8-A95758A7BD5D}">
      <dgm:prSet/>
      <dgm:spPr/>
      <dgm:t>
        <a:bodyPr/>
        <a:lstStyle/>
        <a:p>
          <a:endParaRPr lang="en-US"/>
        </a:p>
      </dgm:t>
    </dgm:pt>
    <dgm:pt modelId="{94E139A8-038A-490A-876C-C0A12F2BCD4E}">
      <dgm:prSet/>
      <dgm:spPr/>
      <dgm:t>
        <a:bodyPr/>
        <a:lstStyle/>
        <a:p>
          <a:pPr>
            <a:lnSpc>
              <a:spcPct val="100000"/>
            </a:lnSpc>
            <a:defRPr b="1"/>
          </a:pPr>
          <a:r>
            <a:rPr lang="en-US" b="1"/>
            <a:t>Crop Recommendations:</a:t>
          </a:r>
          <a:endParaRPr lang="en-US"/>
        </a:p>
      </dgm:t>
    </dgm:pt>
    <dgm:pt modelId="{33D75A0B-9035-4EEA-B4E2-521FA7D26A30}" type="parTrans" cxnId="{F6567A57-EE30-4605-AD87-281E4DE3CFB6}">
      <dgm:prSet/>
      <dgm:spPr/>
      <dgm:t>
        <a:bodyPr/>
        <a:lstStyle/>
        <a:p>
          <a:endParaRPr lang="en-US"/>
        </a:p>
      </dgm:t>
    </dgm:pt>
    <dgm:pt modelId="{0BE4729A-06F1-4D60-AA20-FFC2E2CA34D3}" type="sibTrans" cxnId="{F6567A57-EE30-4605-AD87-281E4DE3CFB6}">
      <dgm:prSet/>
      <dgm:spPr/>
      <dgm:t>
        <a:bodyPr/>
        <a:lstStyle/>
        <a:p>
          <a:endParaRPr lang="en-US"/>
        </a:p>
      </dgm:t>
    </dgm:pt>
    <dgm:pt modelId="{7A9F759B-7BCA-456F-A6FB-042FCCD4FBB6}">
      <dgm:prSet/>
      <dgm:spPr/>
      <dgm:t>
        <a:bodyPr/>
        <a:lstStyle/>
        <a:p>
          <a:pPr>
            <a:lnSpc>
              <a:spcPct val="100000"/>
            </a:lnSpc>
          </a:pPr>
          <a:r>
            <a:rPr lang="en-US"/>
            <a:t>Based on weather conditions and soil analysis, users receive suggestions for the most suitable crops to plant, maximizing yield potential.</a:t>
          </a:r>
        </a:p>
      </dgm:t>
    </dgm:pt>
    <dgm:pt modelId="{53B1B4AE-5A43-4B68-AEA0-899B4268F4C3}" type="parTrans" cxnId="{8EDEFBE7-138C-4BFE-8F9A-A6951745CB36}">
      <dgm:prSet/>
      <dgm:spPr/>
      <dgm:t>
        <a:bodyPr/>
        <a:lstStyle/>
        <a:p>
          <a:endParaRPr lang="en-US"/>
        </a:p>
      </dgm:t>
    </dgm:pt>
    <dgm:pt modelId="{6F33C1E6-3B56-47AA-AB8E-856C8E1FAAB8}" type="sibTrans" cxnId="{8EDEFBE7-138C-4BFE-8F9A-A6951745CB36}">
      <dgm:prSet/>
      <dgm:spPr/>
      <dgm:t>
        <a:bodyPr/>
        <a:lstStyle/>
        <a:p>
          <a:endParaRPr lang="en-US"/>
        </a:p>
      </dgm:t>
    </dgm:pt>
    <dgm:pt modelId="{C6CAEA70-0E94-488D-8824-9D099AD20696}">
      <dgm:prSet/>
      <dgm:spPr/>
      <dgm:t>
        <a:bodyPr/>
        <a:lstStyle/>
        <a:p>
          <a:pPr>
            <a:lnSpc>
              <a:spcPct val="100000"/>
            </a:lnSpc>
            <a:defRPr b="1"/>
          </a:pPr>
          <a:r>
            <a:rPr lang="en-US" b="1"/>
            <a:t>Yield Prediction:</a:t>
          </a:r>
          <a:endParaRPr lang="en-US"/>
        </a:p>
      </dgm:t>
    </dgm:pt>
    <dgm:pt modelId="{E7B4245A-0DE4-4105-87B3-6CC0E86580DA}" type="parTrans" cxnId="{A6D25ED5-EC0F-475B-AAEB-AF020994122D}">
      <dgm:prSet/>
      <dgm:spPr/>
      <dgm:t>
        <a:bodyPr/>
        <a:lstStyle/>
        <a:p>
          <a:endParaRPr lang="en-US"/>
        </a:p>
      </dgm:t>
    </dgm:pt>
    <dgm:pt modelId="{776A4D25-A373-4CB0-AA25-D9BE756DAE37}" type="sibTrans" cxnId="{A6D25ED5-EC0F-475B-AAEB-AF020994122D}">
      <dgm:prSet/>
      <dgm:spPr/>
      <dgm:t>
        <a:bodyPr/>
        <a:lstStyle/>
        <a:p>
          <a:endParaRPr lang="en-US"/>
        </a:p>
      </dgm:t>
    </dgm:pt>
    <dgm:pt modelId="{94D88E6F-4B32-4662-BB9F-4EA95516BD04}">
      <dgm:prSet/>
      <dgm:spPr/>
      <dgm:t>
        <a:bodyPr/>
        <a:lstStyle/>
        <a:p>
          <a:pPr>
            <a:lnSpc>
              <a:spcPct val="100000"/>
            </a:lnSpc>
          </a:pPr>
          <a:r>
            <a:rPr lang="en-US"/>
            <a:t>Estimates of potential crop yields are generated based on various environmental and agronomic conditions, helping farmers plan their planting strategies.</a:t>
          </a:r>
        </a:p>
      </dgm:t>
    </dgm:pt>
    <dgm:pt modelId="{F8AC5E60-6A8C-47F2-8375-121907366563}" type="parTrans" cxnId="{929B8312-BB84-415A-AC84-357F56DFFA10}">
      <dgm:prSet/>
      <dgm:spPr/>
      <dgm:t>
        <a:bodyPr/>
        <a:lstStyle/>
        <a:p>
          <a:endParaRPr lang="en-US"/>
        </a:p>
      </dgm:t>
    </dgm:pt>
    <dgm:pt modelId="{0F3703EB-07B4-46E6-BB08-5A5568CF4A2C}" type="sibTrans" cxnId="{929B8312-BB84-415A-AC84-357F56DFFA10}">
      <dgm:prSet/>
      <dgm:spPr/>
      <dgm:t>
        <a:bodyPr/>
        <a:lstStyle/>
        <a:p>
          <a:endParaRPr lang="en-US"/>
        </a:p>
      </dgm:t>
    </dgm:pt>
    <dgm:pt modelId="{5D3A0D1A-3399-45AE-BE9F-FC100382A484}">
      <dgm:prSet/>
      <dgm:spPr/>
      <dgm:t>
        <a:bodyPr/>
        <a:lstStyle/>
        <a:p>
          <a:pPr>
            <a:lnSpc>
              <a:spcPct val="100000"/>
            </a:lnSpc>
          </a:pPr>
          <a:r>
            <a:rPr lang="en-US"/>
            <a:t>Machine learning algorithms can analyze past data (such as weather, soil conditions, and crop variety) to predict crop yields. This helps farmers make informed decisions about planting, harvesting, and selling.</a:t>
          </a:r>
        </a:p>
      </dgm:t>
    </dgm:pt>
    <dgm:pt modelId="{720F6F45-2A98-4C65-B628-BAF2710CEB0A}" type="parTrans" cxnId="{B11E5D40-CF69-440F-B20E-F5BEE1098F7A}">
      <dgm:prSet/>
      <dgm:spPr/>
      <dgm:t>
        <a:bodyPr/>
        <a:lstStyle/>
        <a:p>
          <a:endParaRPr lang="en-US"/>
        </a:p>
      </dgm:t>
    </dgm:pt>
    <dgm:pt modelId="{BE456BFA-96E6-4B08-A529-82128CB45494}" type="sibTrans" cxnId="{B11E5D40-CF69-440F-B20E-F5BEE1098F7A}">
      <dgm:prSet/>
      <dgm:spPr/>
      <dgm:t>
        <a:bodyPr/>
        <a:lstStyle/>
        <a:p>
          <a:endParaRPr lang="en-US"/>
        </a:p>
      </dgm:t>
    </dgm:pt>
    <dgm:pt modelId="{37677FDA-6F67-40CB-B28E-0873FE4EFF50}" type="pres">
      <dgm:prSet presAssocID="{587370B2-6B28-4AD9-BD8E-DAC2C888962B}" presName="linear" presStyleCnt="0">
        <dgm:presLayoutVars>
          <dgm:dir/>
          <dgm:animLvl val="lvl"/>
          <dgm:resizeHandles val="exact"/>
        </dgm:presLayoutVars>
      </dgm:prSet>
      <dgm:spPr/>
    </dgm:pt>
    <dgm:pt modelId="{CC977039-89F6-48AB-B600-920F227C6939}" type="pres">
      <dgm:prSet presAssocID="{5ADF1E74-B93E-44B1-B601-40317A6E9AE3}" presName="parentLin" presStyleCnt="0"/>
      <dgm:spPr/>
    </dgm:pt>
    <dgm:pt modelId="{C3933C0B-D5D9-4A33-A3B2-37FAC6479ABD}" type="pres">
      <dgm:prSet presAssocID="{5ADF1E74-B93E-44B1-B601-40317A6E9AE3}" presName="parentLeftMargin" presStyleLbl="node1" presStyleIdx="0" presStyleCnt="5"/>
      <dgm:spPr/>
    </dgm:pt>
    <dgm:pt modelId="{4EF4A8A4-DFF5-46DA-A9E4-F90597190437}" type="pres">
      <dgm:prSet presAssocID="{5ADF1E74-B93E-44B1-B601-40317A6E9AE3}" presName="parentText" presStyleLbl="node1" presStyleIdx="0" presStyleCnt="5">
        <dgm:presLayoutVars>
          <dgm:chMax val="0"/>
          <dgm:bulletEnabled val="1"/>
        </dgm:presLayoutVars>
      </dgm:prSet>
      <dgm:spPr/>
    </dgm:pt>
    <dgm:pt modelId="{F8C1E9D6-9467-4664-9C85-5CD30B363459}" type="pres">
      <dgm:prSet presAssocID="{5ADF1E74-B93E-44B1-B601-40317A6E9AE3}" presName="negativeSpace" presStyleCnt="0"/>
      <dgm:spPr/>
    </dgm:pt>
    <dgm:pt modelId="{609D2E18-4308-4AD1-90FD-F55181F37221}" type="pres">
      <dgm:prSet presAssocID="{5ADF1E74-B93E-44B1-B601-40317A6E9AE3}" presName="childText" presStyleLbl="conFgAcc1" presStyleIdx="0" presStyleCnt="5">
        <dgm:presLayoutVars>
          <dgm:bulletEnabled val="1"/>
        </dgm:presLayoutVars>
      </dgm:prSet>
      <dgm:spPr/>
    </dgm:pt>
    <dgm:pt modelId="{7FC55035-D653-4180-9BB5-DCD36E4F89CF}" type="pres">
      <dgm:prSet presAssocID="{9B40AB68-056E-4FCD-9CE5-8C99DDDE3F75}" presName="spaceBetweenRectangles" presStyleCnt="0"/>
      <dgm:spPr/>
    </dgm:pt>
    <dgm:pt modelId="{2179D96A-8E91-422C-B018-7CDCCAF38440}" type="pres">
      <dgm:prSet presAssocID="{173B3774-FAC1-4110-86B0-62CEBE5EF934}" presName="parentLin" presStyleCnt="0"/>
      <dgm:spPr/>
    </dgm:pt>
    <dgm:pt modelId="{231546E0-D6BA-4DD5-8723-1854007A2162}" type="pres">
      <dgm:prSet presAssocID="{173B3774-FAC1-4110-86B0-62CEBE5EF934}" presName="parentLeftMargin" presStyleLbl="node1" presStyleIdx="0" presStyleCnt="5"/>
      <dgm:spPr/>
    </dgm:pt>
    <dgm:pt modelId="{352BA84D-DE33-4EB5-9C6B-18C66E47F7B3}" type="pres">
      <dgm:prSet presAssocID="{173B3774-FAC1-4110-86B0-62CEBE5EF934}" presName="parentText" presStyleLbl="node1" presStyleIdx="1" presStyleCnt="5">
        <dgm:presLayoutVars>
          <dgm:chMax val="0"/>
          <dgm:bulletEnabled val="1"/>
        </dgm:presLayoutVars>
      </dgm:prSet>
      <dgm:spPr/>
    </dgm:pt>
    <dgm:pt modelId="{2161EA95-B27F-4931-9474-22D5BE946AC6}" type="pres">
      <dgm:prSet presAssocID="{173B3774-FAC1-4110-86B0-62CEBE5EF934}" presName="negativeSpace" presStyleCnt="0"/>
      <dgm:spPr/>
    </dgm:pt>
    <dgm:pt modelId="{5816E64D-3E17-4ACD-910A-2B1812905DF7}" type="pres">
      <dgm:prSet presAssocID="{173B3774-FAC1-4110-86B0-62CEBE5EF934}" presName="childText" presStyleLbl="conFgAcc1" presStyleIdx="1" presStyleCnt="5">
        <dgm:presLayoutVars>
          <dgm:bulletEnabled val="1"/>
        </dgm:presLayoutVars>
      </dgm:prSet>
      <dgm:spPr/>
    </dgm:pt>
    <dgm:pt modelId="{794CBEC2-8B0E-4673-BA73-1867E0EF72EE}" type="pres">
      <dgm:prSet presAssocID="{6FDC870A-162E-461B-BF9D-113FD22772EA}" presName="spaceBetweenRectangles" presStyleCnt="0"/>
      <dgm:spPr/>
    </dgm:pt>
    <dgm:pt modelId="{DE90959D-63E8-4C1D-B7AD-7CB863C0F447}" type="pres">
      <dgm:prSet presAssocID="{54F965EA-6D17-47CE-94CE-89F54BA29C9E}" presName="parentLin" presStyleCnt="0"/>
      <dgm:spPr/>
    </dgm:pt>
    <dgm:pt modelId="{1A22AA44-B5CD-48E3-A99D-886045995D65}" type="pres">
      <dgm:prSet presAssocID="{54F965EA-6D17-47CE-94CE-89F54BA29C9E}" presName="parentLeftMargin" presStyleLbl="node1" presStyleIdx="1" presStyleCnt="5"/>
      <dgm:spPr/>
    </dgm:pt>
    <dgm:pt modelId="{16551274-7CF3-471E-84B6-3A73BE16639F}" type="pres">
      <dgm:prSet presAssocID="{54F965EA-6D17-47CE-94CE-89F54BA29C9E}" presName="parentText" presStyleLbl="node1" presStyleIdx="2" presStyleCnt="5">
        <dgm:presLayoutVars>
          <dgm:chMax val="0"/>
          <dgm:bulletEnabled val="1"/>
        </dgm:presLayoutVars>
      </dgm:prSet>
      <dgm:spPr/>
    </dgm:pt>
    <dgm:pt modelId="{FD60C5CC-8A86-48C1-98D1-148E0206F3B4}" type="pres">
      <dgm:prSet presAssocID="{54F965EA-6D17-47CE-94CE-89F54BA29C9E}" presName="negativeSpace" presStyleCnt="0"/>
      <dgm:spPr/>
    </dgm:pt>
    <dgm:pt modelId="{1F671910-36A8-4022-8288-5923DF5623EC}" type="pres">
      <dgm:prSet presAssocID="{54F965EA-6D17-47CE-94CE-89F54BA29C9E}" presName="childText" presStyleLbl="conFgAcc1" presStyleIdx="2" presStyleCnt="5">
        <dgm:presLayoutVars>
          <dgm:bulletEnabled val="1"/>
        </dgm:presLayoutVars>
      </dgm:prSet>
      <dgm:spPr/>
    </dgm:pt>
    <dgm:pt modelId="{A0AE5636-E0CC-462B-B6E4-2E282BF4F6D2}" type="pres">
      <dgm:prSet presAssocID="{C71E6D72-7783-4056-A044-9EBA98354B9D}" presName="spaceBetweenRectangles" presStyleCnt="0"/>
      <dgm:spPr/>
    </dgm:pt>
    <dgm:pt modelId="{D7B58BD8-6B48-4073-9B1A-52EA74008812}" type="pres">
      <dgm:prSet presAssocID="{94E139A8-038A-490A-876C-C0A12F2BCD4E}" presName="parentLin" presStyleCnt="0"/>
      <dgm:spPr/>
    </dgm:pt>
    <dgm:pt modelId="{A3A6FB4E-9302-4C75-86A1-F8B2236A8C63}" type="pres">
      <dgm:prSet presAssocID="{94E139A8-038A-490A-876C-C0A12F2BCD4E}" presName="parentLeftMargin" presStyleLbl="node1" presStyleIdx="2" presStyleCnt="5"/>
      <dgm:spPr/>
    </dgm:pt>
    <dgm:pt modelId="{A6F307C3-78B3-47DC-A107-3CD05955C8B7}" type="pres">
      <dgm:prSet presAssocID="{94E139A8-038A-490A-876C-C0A12F2BCD4E}" presName="parentText" presStyleLbl="node1" presStyleIdx="3" presStyleCnt="5">
        <dgm:presLayoutVars>
          <dgm:chMax val="0"/>
          <dgm:bulletEnabled val="1"/>
        </dgm:presLayoutVars>
      </dgm:prSet>
      <dgm:spPr/>
    </dgm:pt>
    <dgm:pt modelId="{BE21566C-168A-471E-9D8E-DEA248C80FB0}" type="pres">
      <dgm:prSet presAssocID="{94E139A8-038A-490A-876C-C0A12F2BCD4E}" presName="negativeSpace" presStyleCnt="0"/>
      <dgm:spPr/>
    </dgm:pt>
    <dgm:pt modelId="{05B8426D-15DB-4A57-80A7-92AEC202526F}" type="pres">
      <dgm:prSet presAssocID="{94E139A8-038A-490A-876C-C0A12F2BCD4E}" presName="childText" presStyleLbl="conFgAcc1" presStyleIdx="3" presStyleCnt="5">
        <dgm:presLayoutVars>
          <dgm:bulletEnabled val="1"/>
        </dgm:presLayoutVars>
      </dgm:prSet>
      <dgm:spPr/>
    </dgm:pt>
    <dgm:pt modelId="{94A3970F-E07A-465A-A64F-E320A81C27D2}" type="pres">
      <dgm:prSet presAssocID="{0BE4729A-06F1-4D60-AA20-FFC2E2CA34D3}" presName="spaceBetweenRectangles" presStyleCnt="0"/>
      <dgm:spPr/>
    </dgm:pt>
    <dgm:pt modelId="{45666E06-1CD2-40DA-B279-9EFD1B74154F}" type="pres">
      <dgm:prSet presAssocID="{C6CAEA70-0E94-488D-8824-9D099AD20696}" presName="parentLin" presStyleCnt="0"/>
      <dgm:spPr/>
    </dgm:pt>
    <dgm:pt modelId="{D787E342-332B-4775-94EB-635FF3AE6127}" type="pres">
      <dgm:prSet presAssocID="{C6CAEA70-0E94-488D-8824-9D099AD20696}" presName="parentLeftMargin" presStyleLbl="node1" presStyleIdx="3" presStyleCnt="5"/>
      <dgm:spPr/>
    </dgm:pt>
    <dgm:pt modelId="{D4D2C1BC-2F2F-4A51-A614-17AC8A3A92BD}" type="pres">
      <dgm:prSet presAssocID="{C6CAEA70-0E94-488D-8824-9D099AD20696}" presName="parentText" presStyleLbl="node1" presStyleIdx="4" presStyleCnt="5">
        <dgm:presLayoutVars>
          <dgm:chMax val="0"/>
          <dgm:bulletEnabled val="1"/>
        </dgm:presLayoutVars>
      </dgm:prSet>
      <dgm:spPr/>
    </dgm:pt>
    <dgm:pt modelId="{30C758E8-29B5-4014-9380-6D6470B84860}" type="pres">
      <dgm:prSet presAssocID="{C6CAEA70-0E94-488D-8824-9D099AD20696}" presName="negativeSpace" presStyleCnt="0"/>
      <dgm:spPr/>
    </dgm:pt>
    <dgm:pt modelId="{BB7FE4BD-2BBB-4003-8D32-AE1A01F6D082}" type="pres">
      <dgm:prSet presAssocID="{C6CAEA70-0E94-488D-8824-9D099AD20696}" presName="childText" presStyleLbl="conFgAcc1" presStyleIdx="4" presStyleCnt="5">
        <dgm:presLayoutVars>
          <dgm:bulletEnabled val="1"/>
        </dgm:presLayoutVars>
      </dgm:prSet>
      <dgm:spPr/>
    </dgm:pt>
  </dgm:ptLst>
  <dgm:cxnLst>
    <dgm:cxn modelId="{9ADFD105-3E29-4601-9553-B7ECF95EC089}" type="presOf" srcId="{7A9F759B-7BCA-456F-A6FB-042FCCD4FBB6}" destId="{05B8426D-15DB-4A57-80A7-92AEC202526F}" srcOrd="0" destOrd="0" presId="urn:microsoft.com/office/officeart/2005/8/layout/list1"/>
    <dgm:cxn modelId="{1F56BA08-EC8B-400D-B710-5D3CE6CD6355}" type="presOf" srcId="{C6CAEA70-0E94-488D-8824-9D099AD20696}" destId="{D787E342-332B-4775-94EB-635FF3AE6127}" srcOrd="0" destOrd="0" presId="urn:microsoft.com/office/officeart/2005/8/layout/list1"/>
    <dgm:cxn modelId="{FF5E1D09-9E1C-4CB3-BF6E-834B076C3302}" type="presOf" srcId="{54F965EA-6D17-47CE-94CE-89F54BA29C9E}" destId="{1A22AA44-B5CD-48E3-A99D-886045995D65}" srcOrd="0" destOrd="0" presId="urn:microsoft.com/office/officeart/2005/8/layout/list1"/>
    <dgm:cxn modelId="{E43C200E-2C09-4B1E-A231-F9B868CF7BD8}" type="presOf" srcId="{56FD1D2B-D35E-432F-85F1-7B16C1AAE0A5}" destId="{1F671910-36A8-4022-8288-5923DF5623EC}" srcOrd="0" destOrd="0" presId="urn:microsoft.com/office/officeart/2005/8/layout/list1"/>
    <dgm:cxn modelId="{929B8312-BB84-415A-AC84-357F56DFFA10}" srcId="{C6CAEA70-0E94-488D-8824-9D099AD20696}" destId="{94D88E6F-4B32-4662-BB9F-4EA95516BD04}" srcOrd="0" destOrd="0" parTransId="{F8AC5E60-6A8C-47F2-8375-121907366563}" sibTransId="{0F3703EB-07B4-46E6-BB08-5A5568CF4A2C}"/>
    <dgm:cxn modelId="{BC4EF218-0136-45FC-9F9D-D21CADDE9CD4}" srcId="{173B3774-FAC1-4110-86B0-62CEBE5EF934}" destId="{1855BBC4-6C6B-49CD-B707-8E38560EAA92}" srcOrd="0" destOrd="0" parTransId="{B4A09F9A-9840-433D-82F3-1BB3DF51A0E6}" sibTransId="{FD3207C2-37C9-4203-B9DA-4035134BFD78}"/>
    <dgm:cxn modelId="{DC512C1C-0F7B-4EEF-AC51-866382482ECC}" type="presOf" srcId="{5ADF1E74-B93E-44B1-B601-40317A6E9AE3}" destId="{4EF4A8A4-DFF5-46DA-A9E4-F90597190437}" srcOrd="1" destOrd="0" presId="urn:microsoft.com/office/officeart/2005/8/layout/list1"/>
    <dgm:cxn modelId="{E46C0421-8FFB-4F54-87F9-E78875046DF7}" srcId="{173B3774-FAC1-4110-86B0-62CEBE5EF934}" destId="{7120EFAA-0940-421F-BB3A-4F03E1A35A11}" srcOrd="1" destOrd="0" parTransId="{5094C037-8D78-4CBA-8E6A-171FAA9E1353}" sibTransId="{41616BA6-8D9A-4B10-AF7B-541895EBC40B}"/>
    <dgm:cxn modelId="{6D0D8F28-DD58-4AED-A2B1-5AFCE299067D}" type="presOf" srcId="{5D3A0D1A-3399-45AE-BE9F-FC100382A484}" destId="{BB7FE4BD-2BBB-4003-8D32-AE1A01F6D082}" srcOrd="0" destOrd="1" presId="urn:microsoft.com/office/officeart/2005/8/layout/list1"/>
    <dgm:cxn modelId="{01BFA631-FBE6-4E42-B8BC-2953B2E666A8}" type="presOf" srcId="{94E139A8-038A-490A-876C-C0A12F2BCD4E}" destId="{A3A6FB4E-9302-4C75-86A1-F8B2236A8C63}" srcOrd="0" destOrd="0" presId="urn:microsoft.com/office/officeart/2005/8/layout/list1"/>
    <dgm:cxn modelId="{3B56F735-FFF6-45F9-B9C7-B3FDCA38AAD1}" srcId="{5ADF1E74-B93E-44B1-B601-40317A6E9AE3}" destId="{69DEE056-4AD5-4C1D-A083-29B375E57E84}" srcOrd="0" destOrd="0" parTransId="{BE711A5F-BBBC-4328-B983-5709022F654E}" sibTransId="{A22FAF79-9549-44D8-BACC-5586C1D7BDBA}"/>
    <dgm:cxn modelId="{8F6FC839-EC03-4C06-889A-E6A8FA85228F}" type="presOf" srcId="{173B3774-FAC1-4110-86B0-62CEBE5EF934}" destId="{231546E0-D6BA-4DD5-8723-1854007A2162}" srcOrd="0" destOrd="0" presId="urn:microsoft.com/office/officeart/2005/8/layout/list1"/>
    <dgm:cxn modelId="{B11E5D40-CF69-440F-B20E-F5BEE1098F7A}" srcId="{C6CAEA70-0E94-488D-8824-9D099AD20696}" destId="{5D3A0D1A-3399-45AE-BE9F-FC100382A484}" srcOrd="1" destOrd="0" parTransId="{720F6F45-2A98-4C65-B628-BAF2710CEB0A}" sibTransId="{BE456BFA-96E6-4B08-A529-82128CB45494}"/>
    <dgm:cxn modelId="{B38F5846-74B6-4E82-8BED-026F56F45159}" type="presOf" srcId="{587370B2-6B28-4AD9-BD8E-DAC2C888962B}" destId="{37677FDA-6F67-40CB-B28E-0873FE4EFF50}" srcOrd="0" destOrd="0" presId="urn:microsoft.com/office/officeart/2005/8/layout/list1"/>
    <dgm:cxn modelId="{245B1873-83D1-436C-8CCA-19D76019E68A}" type="presOf" srcId="{173B3774-FAC1-4110-86B0-62CEBE5EF934}" destId="{352BA84D-DE33-4EB5-9C6B-18C66E47F7B3}" srcOrd="1" destOrd="0" presId="urn:microsoft.com/office/officeart/2005/8/layout/list1"/>
    <dgm:cxn modelId="{F6567A57-EE30-4605-AD87-281E4DE3CFB6}" srcId="{587370B2-6B28-4AD9-BD8E-DAC2C888962B}" destId="{94E139A8-038A-490A-876C-C0A12F2BCD4E}" srcOrd="3" destOrd="0" parTransId="{33D75A0B-9035-4EEA-B4E2-521FA7D26A30}" sibTransId="{0BE4729A-06F1-4D60-AA20-FFC2E2CA34D3}"/>
    <dgm:cxn modelId="{EA62427C-2FD5-4139-99AE-D14EF85E04D4}" type="presOf" srcId="{5ADF1E74-B93E-44B1-B601-40317A6E9AE3}" destId="{C3933C0B-D5D9-4A33-A3B2-37FAC6479ABD}" srcOrd="0" destOrd="0" presId="urn:microsoft.com/office/officeart/2005/8/layout/list1"/>
    <dgm:cxn modelId="{5AFCD392-1BDB-4A5F-A204-44B61AC7640E}" srcId="{587370B2-6B28-4AD9-BD8E-DAC2C888962B}" destId="{5ADF1E74-B93E-44B1-B601-40317A6E9AE3}" srcOrd="0" destOrd="0" parTransId="{79128FBB-3DDB-42B8-B1D7-15427B2479A4}" sibTransId="{9B40AB68-056E-4FCD-9CE5-8C99DDDE3F75}"/>
    <dgm:cxn modelId="{DB2DA193-0B97-4BC6-A1B6-9D111A7C404C}" srcId="{587370B2-6B28-4AD9-BD8E-DAC2C888962B}" destId="{173B3774-FAC1-4110-86B0-62CEBE5EF934}" srcOrd="1" destOrd="0" parTransId="{1F2BD61B-B0CC-4424-B1B1-451EEFD9D339}" sibTransId="{6FDC870A-162E-461B-BF9D-113FD22772EA}"/>
    <dgm:cxn modelId="{FAAD2CA7-41BD-44AF-9BFB-270573E0B076}" type="presOf" srcId="{54F965EA-6D17-47CE-94CE-89F54BA29C9E}" destId="{16551274-7CF3-471E-84B6-3A73BE16639F}" srcOrd="1" destOrd="0" presId="urn:microsoft.com/office/officeart/2005/8/layout/list1"/>
    <dgm:cxn modelId="{62A1EFB5-1742-4809-AEB1-7AE3FE25B5BC}" type="presOf" srcId="{69DEE056-4AD5-4C1D-A083-29B375E57E84}" destId="{609D2E18-4308-4AD1-90FD-F55181F37221}" srcOrd="0" destOrd="0" presId="urn:microsoft.com/office/officeart/2005/8/layout/list1"/>
    <dgm:cxn modelId="{41575CD3-8E74-4EB8-99F1-C8916DA51B24}" type="presOf" srcId="{7120EFAA-0940-421F-BB3A-4F03E1A35A11}" destId="{5816E64D-3E17-4ACD-910A-2B1812905DF7}" srcOrd="0" destOrd="1" presId="urn:microsoft.com/office/officeart/2005/8/layout/list1"/>
    <dgm:cxn modelId="{A6D25ED5-EC0F-475B-AAEB-AF020994122D}" srcId="{587370B2-6B28-4AD9-BD8E-DAC2C888962B}" destId="{C6CAEA70-0E94-488D-8824-9D099AD20696}" srcOrd="4" destOrd="0" parTransId="{E7B4245A-0DE4-4105-87B3-6CC0E86580DA}" sibTransId="{776A4D25-A373-4CB0-AA25-D9BE756DAE37}"/>
    <dgm:cxn modelId="{5DB33BDA-EFB3-463F-B82E-93D61114A334}" type="presOf" srcId="{94D88E6F-4B32-4662-BB9F-4EA95516BD04}" destId="{BB7FE4BD-2BBB-4003-8D32-AE1A01F6D082}" srcOrd="0" destOrd="0" presId="urn:microsoft.com/office/officeart/2005/8/layout/list1"/>
    <dgm:cxn modelId="{105882DA-6B38-4439-A8A8-A95758A7BD5D}" srcId="{54F965EA-6D17-47CE-94CE-89F54BA29C9E}" destId="{56FD1D2B-D35E-432F-85F1-7B16C1AAE0A5}" srcOrd="0" destOrd="0" parTransId="{316866B1-F6B7-4A4C-B63F-F1AF314E9E3F}" sibTransId="{DDA7E08D-07C3-4BA1-A7DE-48CA08F6FF49}"/>
    <dgm:cxn modelId="{D9B65FE1-7492-41BF-B312-D957B03E546B}" type="presOf" srcId="{1855BBC4-6C6B-49CD-B707-8E38560EAA92}" destId="{5816E64D-3E17-4ACD-910A-2B1812905DF7}" srcOrd="0" destOrd="0" presId="urn:microsoft.com/office/officeart/2005/8/layout/list1"/>
    <dgm:cxn modelId="{8EDEFBE7-138C-4BFE-8F9A-A6951745CB36}" srcId="{94E139A8-038A-490A-876C-C0A12F2BCD4E}" destId="{7A9F759B-7BCA-456F-A6FB-042FCCD4FBB6}" srcOrd="0" destOrd="0" parTransId="{53B1B4AE-5A43-4B68-AEA0-899B4268F4C3}" sibTransId="{6F33C1E6-3B56-47AA-AB8E-856C8E1FAAB8}"/>
    <dgm:cxn modelId="{1598F5EE-6640-4DE7-B680-6F0713ED68FD}" type="presOf" srcId="{C6CAEA70-0E94-488D-8824-9D099AD20696}" destId="{D4D2C1BC-2F2F-4A51-A614-17AC8A3A92BD}" srcOrd="1" destOrd="0" presId="urn:microsoft.com/office/officeart/2005/8/layout/list1"/>
    <dgm:cxn modelId="{A286E5F3-DD94-4963-AEB7-DB0592B138CC}" srcId="{587370B2-6B28-4AD9-BD8E-DAC2C888962B}" destId="{54F965EA-6D17-47CE-94CE-89F54BA29C9E}" srcOrd="2" destOrd="0" parTransId="{4E60A6FE-3B0A-4540-A954-B633907A497B}" sibTransId="{C71E6D72-7783-4056-A044-9EBA98354B9D}"/>
    <dgm:cxn modelId="{838D75FA-A617-4909-86D8-8B8C92F51CAD}" type="presOf" srcId="{94E139A8-038A-490A-876C-C0A12F2BCD4E}" destId="{A6F307C3-78B3-47DC-A107-3CD05955C8B7}" srcOrd="1" destOrd="0" presId="urn:microsoft.com/office/officeart/2005/8/layout/list1"/>
    <dgm:cxn modelId="{2BE181F6-BF7E-4066-BE30-83F915370E37}" type="presParOf" srcId="{37677FDA-6F67-40CB-B28E-0873FE4EFF50}" destId="{CC977039-89F6-48AB-B600-920F227C6939}" srcOrd="0" destOrd="0" presId="urn:microsoft.com/office/officeart/2005/8/layout/list1"/>
    <dgm:cxn modelId="{02D53ABA-5382-4A8E-AF01-C0F866F744F4}" type="presParOf" srcId="{CC977039-89F6-48AB-B600-920F227C6939}" destId="{C3933C0B-D5D9-4A33-A3B2-37FAC6479ABD}" srcOrd="0" destOrd="0" presId="urn:microsoft.com/office/officeart/2005/8/layout/list1"/>
    <dgm:cxn modelId="{B5F7C76C-8E12-4300-AD32-5AF39F2EFA27}" type="presParOf" srcId="{CC977039-89F6-48AB-B600-920F227C6939}" destId="{4EF4A8A4-DFF5-46DA-A9E4-F90597190437}" srcOrd="1" destOrd="0" presId="urn:microsoft.com/office/officeart/2005/8/layout/list1"/>
    <dgm:cxn modelId="{5428158C-270B-4896-917A-635B0FF6C604}" type="presParOf" srcId="{37677FDA-6F67-40CB-B28E-0873FE4EFF50}" destId="{F8C1E9D6-9467-4664-9C85-5CD30B363459}" srcOrd="1" destOrd="0" presId="urn:microsoft.com/office/officeart/2005/8/layout/list1"/>
    <dgm:cxn modelId="{8EAFC36B-8EE9-4C5A-AC7D-372D9FFF9CCB}" type="presParOf" srcId="{37677FDA-6F67-40CB-B28E-0873FE4EFF50}" destId="{609D2E18-4308-4AD1-90FD-F55181F37221}" srcOrd="2" destOrd="0" presId="urn:microsoft.com/office/officeart/2005/8/layout/list1"/>
    <dgm:cxn modelId="{A9DFF5B2-B52D-4ACF-ACB8-5584BA525DCB}" type="presParOf" srcId="{37677FDA-6F67-40CB-B28E-0873FE4EFF50}" destId="{7FC55035-D653-4180-9BB5-DCD36E4F89CF}" srcOrd="3" destOrd="0" presId="urn:microsoft.com/office/officeart/2005/8/layout/list1"/>
    <dgm:cxn modelId="{93DD48D9-FD07-4438-973C-0235503D89CF}" type="presParOf" srcId="{37677FDA-6F67-40CB-B28E-0873FE4EFF50}" destId="{2179D96A-8E91-422C-B018-7CDCCAF38440}" srcOrd="4" destOrd="0" presId="urn:microsoft.com/office/officeart/2005/8/layout/list1"/>
    <dgm:cxn modelId="{A0308C1F-EE60-477C-8C85-67D831E9D9E6}" type="presParOf" srcId="{2179D96A-8E91-422C-B018-7CDCCAF38440}" destId="{231546E0-D6BA-4DD5-8723-1854007A2162}" srcOrd="0" destOrd="0" presId="urn:microsoft.com/office/officeart/2005/8/layout/list1"/>
    <dgm:cxn modelId="{60E07A45-67B3-4886-BFE9-8049346750DF}" type="presParOf" srcId="{2179D96A-8E91-422C-B018-7CDCCAF38440}" destId="{352BA84D-DE33-4EB5-9C6B-18C66E47F7B3}" srcOrd="1" destOrd="0" presId="urn:microsoft.com/office/officeart/2005/8/layout/list1"/>
    <dgm:cxn modelId="{A938DCA2-36E5-4C43-A37D-ECD98D9532CD}" type="presParOf" srcId="{37677FDA-6F67-40CB-B28E-0873FE4EFF50}" destId="{2161EA95-B27F-4931-9474-22D5BE946AC6}" srcOrd="5" destOrd="0" presId="urn:microsoft.com/office/officeart/2005/8/layout/list1"/>
    <dgm:cxn modelId="{802C1200-C6DF-498F-B061-C7DD7BB5347A}" type="presParOf" srcId="{37677FDA-6F67-40CB-B28E-0873FE4EFF50}" destId="{5816E64D-3E17-4ACD-910A-2B1812905DF7}" srcOrd="6" destOrd="0" presId="urn:microsoft.com/office/officeart/2005/8/layout/list1"/>
    <dgm:cxn modelId="{34918363-E44C-4EFF-B663-A86792FD0C4B}" type="presParOf" srcId="{37677FDA-6F67-40CB-B28E-0873FE4EFF50}" destId="{794CBEC2-8B0E-4673-BA73-1867E0EF72EE}" srcOrd="7" destOrd="0" presId="urn:microsoft.com/office/officeart/2005/8/layout/list1"/>
    <dgm:cxn modelId="{F2D50FB6-5ED0-49C9-91B9-FBDD48C4489E}" type="presParOf" srcId="{37677FDA-6F67-40CB-B28E-0873FE4EFF50}" destId="{DE90959D-63E8-4C1D-B7AD-7CB863C0F447}" srcOrd="8" destOrd="0" presId="urn:microsoft.com/office/officeart/2005/8/layout/list1"/>
    <dgm:cxn modelId="{535D51F1-6A82-4EBA-8EA6-4A89AAE0AC26}" type="presParOf" srcId="{DE90959D-63E8-4C1D-B7AD-7CB863C0F447}" destId="{1A22AA44-B5CD-48E3-A99D-886045995D65}" srcOrd="0" destOrd="0" presId="urn:microsoft.com/office/officeart/2005/8/layout/list1"/>
    <dgm:cxn modelId="{48B0226F-BF7D-40E9-A8F4-ED763A4036FC}" type="presParOf" srcId="{DE90959D-63E8-4C1D-B7AD-7CB863C0F447}" destId="{16551274-7CF3-471E-84B6-3A73BE16639F}" srcOrd="1" destOrd="0" presId="urn:microsoft.com/office/officeart/2005/8/layout/list1"/>
    <dgm:cxn modelId="{2E095471-48A0-45A8-9E81-881F2C7D6FEE}" type="presParOf" srcId="{37677FDA-6F67-40CB-B28E-0873FE4EFF50}" destId="{FD60C5CC-8A86-48C1-98D1-148E0206F3B4}" srcOrd="9" destOrd="0" presId="urn:microsoft.com/office/officeart/2005/8/layout/list1"/>
    <dgm:cxn modelId="{EAA1A94D-A005-49AE-B77F-A58DE50B045A}" type="presParOf" srcId="{37677FDA-6F67-40CB-B28E-0873FE4EFF50}" destId="{1F671910-36A8-4022-8288-5923DF5623EC}" srcOrd="10" destOrd="0" presId="urn:microsoft.com/office/officeart/2005/8/layout/list1"/>
    <dgm:cxn modelId="{2D59F8E6-8A09-47A3-823A-BA3771EA41DC}" type="presParOf" srcId="{37677FDA-6F67-40CB-B28E-0873FE4EFF50}" destId="{A0AE5636-E0CC-462B-B6E4-2E282BF4F6D2}" srcOrd="11" destOrd="0" presId="urn:microsoft.com/office/officeart/2005/8/layout/list1"/>
    <dgm:cxn modelId="{5B3ADDFD-C0FF-412E-B0C7-41D3E2988B61}" type="presParOf" srcId="{37677FDA-6F67-40CB-B28E-0873FE4EFF50}" destId="{D7B58BD8-6B48-4073-9B1A-52EA74008812}" srcOrd="12" destOrd="0" presId="urn:microsoft.com/office/officeart/2005/8/layout/list1"/>
    <dgm:cxn modelId="{AD9EBB9B-3E85-4D98-B660-47B6C6C7B4E9}" type="presParOf" srcId="{D7B58BD8-6B48-4073-9B1A-52EA74008812}" destId="{A3A6FB4E-9302-4C75-86A1-F8B2236A8C63}" srcOrd="0" destOrd="0" presId="urn:microsoft.com/office/officeart/2005/8/layout/list1"/>
    <dgm:cxn modelId="{958EF289-E425-4D37-A3F0-F360F8C33556}" type="presParOf" srcId="{D7B58BD8-6B48-4073-9B1A-52EA74008812}" destId="{A6F307C3-78B3-47DC-A107-3CD05955C8B7}" srcOrd="1" destOrd="0" presId="urn:microsoft.com/office/officeart/2005/8/layout/list1"/>
    <dgm:cxn modelId="{DEEC2E4E-31F9-48B4-AD1A-9976CB3373A5}" type="presParOf" srcId="{37677FDA-6F67-40CB-B28E-0873FE4EFF50}" destId="{BE21566C-168A-471E-9D8E-DEA248C80FB0}" srcOrd="13" destOrd="0" presId="urn:microsoft.com/office/officeart/2005/8/layout/list1"/>
    <dgm:cxn modelId="{2C1DB5E2-BED4-49EC-BA5D-74A94DB5B300}" type="presParOf" srcId="{37677FDA-6F67-40CB-B28E-0873FE4EFF50}" destId="{05B8426D-15DB-4A57-80A7-92AEC202526F}" srcOrd="14" destOrd="0" presId="urn:microsoft.com/office/officeart/2005/8/layout/list1"/>
    <dgm:cxn modelId="{E3324815-78FE-47F2-8AAD-42D371F5CF36}" type="presParOf" srcId="{37677FDA-6F67-40CB-B28E-0873FE4EFF50}" destId="{94A3970F-E07A-465A-A64F-E320A81C27D2}" srcOrd="15" destOrd="0" presId="urn:microsoft.com/office/officeart/2005/8/layout/list1"/>
    <dgm:cxn modelId="{8DE456AF-94C7-4807-A761-AFAE859FA821}" type="presParOf" srcId="{37677FDA-6F67-40CB-B28E-0873FE4EFF50}" destId="{45666E06-1CD2-40DA-B279-9EFD1B74154F}" srcOrd="16" destOrd="0" presId="urn:microsoft.com/office/officeart/2005/8/layout/list1"/>
    <dgm:cxn modelId="{6CB06233-F294-4C01-A8A6-2CAFFE80A358}" type="presParOf" srcId="{45666E06-1CD2-40DA-B279-9EFD1B74154F}" destId="{D787E342-332B-4775-94EB-635FF3AE6127}" srcOrd="0" destOrd="0" presId="urn:microsoft.com/office/officeart/2005/8/layout/list1"/>
    <dgm:cxn modelId="{1C941784-D498-4469-B623-96F0CEAC96DA}" type="presParOf" srcId="{45666E06-1CD2-40DA-B279-9EFD1B74154F}" destId="{D4D2C1BC-2F2F-4A51-A614-17AC8A3A92BD}" srcOrd="1" destOrd="0" presId="urn:microsoft.com/office/officeart/2005/8/layout/list1"/>
    <dgm:cxn modelId="{8233FAAC-A123-4FA7-A649-747A89C184D1}" type="presParOf" srcId="{37677FDA-6F67-40CB-B28E-0873FE4EFF50}" destId="{30C758E8-29B5-4014-9380-6D6470B84860}" srcOrd="17" destOrd="0" presId="urn:microsoft.com/office/officeart/2005/8/layout/list1"/>
    <dgm:cxn modelId="{8E4759C7-58C9-4C92-AB4C-B4499B8867ED}" type="presParOf" srcId="{37677FDA-6F67-40CB-B28E-0873FE4EFF50}" destId="{BB7FE4BD-2BBB-4003-8D32-AE1A01F6D082}"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77028E-E365-4223-9572-E092507E7963}"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D494E0B7-F79C-4E98-AA68-D38510DAEBBB}">
      <dgm:prSet/>
      <dgm:spPr/>
      <dgm:t>
        <a:bodyPr/>
        <a:lstStyle/>
        <a:p>
          <a:r>
            <a:rPr lang="en-US" b="1"/>
            <a:t>Launch Plan:</a:t>
          </a:r>
          <a:endParaRPr lang="en-US"/>
        </a:p>
      </dgm:t>
    </dgm:pt>
    <dgm:pt modelId="{5472780C-CFA1-47BC-A624-D0B2AE6764E4}" type="parTrans" cxnId="{56D4B0DF-75BE-499B-B290-D4CF09F534D3}">
      <dgm:prSet/>
      <dgm:spPr/>
      <dgm:t>
        <a:bodyPr/>
        <a:lstStyle/>
        <a:p>
          <a:endParaRPr lang="en-US"/>
        </a:p>
      </dgm:t>
    </dgm:pt>
    <dgm:pt modelId="{7293AEBB-134E-4302-9540-D19A5ED7772D}" type="sibTrans" cxnId="{56D4B0DF-75BE-499B-B290-D4CF09F534D3}">
      <dgm:prSet/>
      <dgm:spPr/>
      <dgm:t>
        <a:bodyPr/>
        <a:lstStyle/>
        <a:p>
          <a:endParaRPr lang="en-US"/>
        </a:p>
      </dgm:t>
    </dgm:pt>
    <dgm:pt modelId="{3A8EAC93-08C2-4C73-A43D-7D6F97D3330A}">
      <dgm:prSet/>
      <dgm:spPr/>
      <dgm:t>
        <a:bodyPr/>
        <a:lstStyle/>
        <a:p>
          <a:r>
            <a:rPr lang="en-US"/>
            <a:t>Develop a comprehensive launch plan that includes beta testing, launch events, and user incentives to encourage early adoption.</a:t>
          </a:r>
        </a:p>
      </dgm:t>
    </dgm:pt>
    <dgm:pt modelId="{23D68D60-4348-4577-98F0-36BACEBB60D8}" type="parTrans" cxnId="{8BA82895-6504-4DC9-8D89-8A97C47CF9AE}">
      <dgm:prSet/>
      <dgm:spPr/>
      <dgm:t>
        <a:bodyPr/>
        <a:lstStyle/>
        <a:p>
          <a:endParaRPr lang="en-US"/>
        </a:p>
      </dgm:t>
    </dgm:pt>
    <dgm:pt modelId="{1B058449-F11E-4E7C-B185-7216999A3433}" type="sibTrans" cxnId="{8BA82895-6504-4DC9-8D89-8A97C47CF9AE}">
      <dgm:prSet/>
      <dgm:spPr/>
      <dgm:t>
        <a:bodyPr/>
        <a:lstStyle/>
        <a:p>
          <a:endParaRPr lang="en-US"/>
        </a:p>
      </dgm:t>
    </dgm:pt>
    <dgm:pt modelId="{3A047447-66B6-4E8B-A6AC-CA0556FF68DD}">
      <dgm:prSet/>
      <dgm:spPr/>
      <dgm:t>
        <a:bodyPr/>
        <a:lstStyle/>
        <a:p>
          <a:r>
            <a:rPr lang="en-US" b="1"/>
            <a:t>Marketing Strategy:</a:t>
          </a:r>
          <a:endParaRPr lang="en-US"/>
        </a:p>
      </dgm:t>
    </dgm:pt>
    <dgm:pt modelId="{5818E509-513C-4CB0-A096-1472021F8662}" type="parTrans" cxnId="{F05F0286-B7A6-47C0-AA76-46A82A58DD09}">
      <dgm:prSet/>
      <dgm:spPr/>
      <dgm:t>
        <a:bodyPr/>
        <a:lstStyle/>
        <a:p>
          <a:endParaRPr lang="en-US"/>
        </a:p>
      </dgm:t>
    </dgm:pt>
    <dgm:pt modelId="{225112EA-CBC8-4CB9-B765-2DF478C60740}" type="sibTrans" cxnId="{F05F0286-B7A6-47C0-AA76-46A82A58DD09}">
      <dgm:prSet/>
      <dgm:spPr/>
      <dgm:t>
        <a:bodyPr/>
        <a:lstStyle/>
        <a:p>
          <a:endParaRPr lang="en-US"/>
        </a:p>
      </dgm:t>
    </dgm:pt>
    <dgm:pt modelId="{26E489C4-46D6-4979-8DEA-F4B22C682F5A}">
      <dgm:prSet/>
      <dgm:spPr/>
      <dgm:t>
        <a:bodyPr/>
        <a:lstStyle/>
        <a:p>
          <a:r>
            <a:rPr lang="en-US"/>
            <a:t>Utilize digital marketing, social media campaigns, and partnerships with agricultural organizations (Both Government and Private) to promote both the rental platform and its AI features.</a:t>
          </a:r>
        </a:p>
      </dgm:t>
    </dgm:pt>
    <dgm:pt modelId="{1F8724AB-202D-4518-A067-1983C46EC131}" type="parTrans" cxnId="{C773016B-8A50-48A6-A0F7-C20E3E73CF2A}">
      <dgm:prSet/>
      <dgm:spPr/>
      <dgm:t>
        <a:bodyPr/>
        <a:lstStyle/>
        <a:p>
          <a:endParaRPr lang="en-US"/>
        </a:p>
      </dgm:t>
    </dgm:pt>
    <dgm:pt modelId="{2C038114-725B-461E-87AD-A3B8BF055C5B}" type="sibTrans" cxnId="{C773016B-8A50-48A6-A0F7-C20E3E73CF2A}">
      <dgm:prSet/>
      <dgm:spPr/>
      <dgm:t>
        <a:bodyPr/>
        <a:lstStyle/>
        <a:p>
          <a:endParaRPr lang="en-US"/>
        </a:p>
      </dgm:t>
    </dgm:pt>
    <dgm:pt modelId="{F6E13309-5942-44BB-909D-D08BD53E9346}">
      <dgm:prSet/>
      <dgm:spPr/>
      <dgm:t>
        <a:bodyPr/>
        <a:lstStyle/>
        <a:p>
          <a:r>
            <a:rPr lang="en-US" b="1"/>
            <a:t>Feature Highlight:</a:t>
          </a:r>
          <a:endParaRPr lang="en-US"/>
        </a:p>
      </dgm:t>
    </dgm:pt>
    <dgm:pt modelId="{F871DC72-32D4-4E38-A0E8-934DD27CE572}" type="parTrans" cxnId="{31A15F67-4C9A-4779-8A00-FAD7AFF47E6B}">
      <dgm:prSet/>
      <dgm:spPr/>
      <dgm:t>
        <a:bodyPr/>
        <a:lstStyle/>
        <a:p>
          <a:endParaRPr lang="en-US"/>
        </a:p>
      </dgm:t>
    </dgm:pt>
    <dgm:pt modelId="{F324B913-0366-462F-83B0-3F8063E632B6}" type="sibTrans" cxnId="{31A15F67-4C9A-4779-8A00-FAD7AFF47E6B}">
      <dgm:prSet/>
      <dgm:spPr/>
      <dgm:t>
        <a:bodyPr/>
        <a:lstStyle/>
        <a:p>
          <a:endParaRPr lang="en-US"/>
        </a:p>
      </dgm:t>
    </dgm:pt>
    <dgm:pt modelId="{8ACBF318-3B01-4873-BEE5-744EF9D867CD}">
      <dgm:prSet/>
      <dgm:spPr/>
      <dgm:t>
        <a:bodyPr/>
        <a:lstStyle/>
        <a:p>
          <a:r>
            <a:rPr lang="en-US"/>
            <a:t>Emphasize AI functionalities as a key differentiator in marketing efforts, showcasing how these features enhance the value of the platform.</a:t>
          </a:r>
        </a:p>
      </dgm:t>
    </dgm:pt>
    <dgm:pt modelId="{E1F3F99D-3331-4AF1-948F-B6720016A944}" type="parTrans" cxnId="{7F2C3A08-61B2-4C8E-848C-FFAA399A56BF}">
      <dgm:prSet/>
      <dgm:spPr/>
      <dgm:t>
        <a:bodyPr/>
        <a:lstStyle/>
        <a:p>
          <a:endParaRPr lang="en-US"/>
        </a:p>
      </dgm:t>
    </dgm:pt>
    <dgm:pt modelId="{7593C991-288C-4F6C-8C67-EF1999CB418C}" type="sibTrans" cxnId="{7F2C3A08-61B2-4C8E-848C-FFAA399A56BF}">
      <dgm:prSet/>
      <dgm:spPr/>
      <dgm:t>
        <a:bodyPr/>
        <a:lstStyle/>
        <a:p>
          <a:endParaRPr lang="en-US"/>
        </a:p>
      </dgm:t>
    </dgm:pt>
    <dgm:pt modelId="{9E26829D-097C-4B46-ADE2-D37E755AA590}" type="pres">
      <dgm:prSet presAssocID="{2B77028E-E365-4223-9572-E092507E7963}" presName="Name0" presStyleCnt="0">
        <dgm:presLayoutVars>
          <dgm:dir/>
          <dgm:resizeHandles val="exact"/>
        </dgm:presLayoutVars>
      </dgm:prSet>
      <dgm:spPr/>
    </dgm:pt>
    <dgm:pt modelId="{BC66CB9C-8BDF-4B7F-B6AB-C7A619CF2D1C}" type="pres">
      <dgm:prSet presAssocID="{D494E0B7-F79C-4E98-AA68-D38510DAEBBB}" presName="node" presStyleLbl="node1" presStyleIdx="0" presStyleCnt="6">
        <dgm:presLayoutVars>
          <dgm:bulletEnabled val="1"/>
        </dgm:presLayoutVars>
      </dgm:prSet>
      <dgm:spPr/>
    </dgm:pt>
    <dgm:pt modelId="{C3F59D69-3CA2-489C-9D08-1EBCFF5FFF29}" type="pres">
      <dgm:prSet presAssocID="{7293AEBB-134E-4302-9540-D19A5ED7772D}" presName="sibTrans" presStyleLbl="sibTrans1D1" presStyleIdx="0" presStyleCnt="5"/>
      <dgm:spPr/>
    </dgm:pt>
    <dgm:pt modelId="{7EFEF51F-F78D-4317-8186-1CACA56D55FC}" type="pres">
      <dgm:prSet presAssocID="{7293AEBB-134E-4302-9540-D19A5ED7772D}" presName="connectorText" presStyleLbl="sibTrans1D1" presStyleIdx="0" presStyleCnt="5"/>
      <dgm:spPr/>
    </dgm:pt>
    <dgm:pt modelId="{A3DB5F2A-A22C-41E0-AAD5-9DAC2635B4FC}" type="pres">
      <dgm:prSet presAssocID="{3A8EAC93-08C2-4C73-A43D-7D6F97D3330A}" presName="node" presStyleLbl="node1" presStyleIdx="1" presStyleCnt="6">
        <dgm:presLayoutVars>
          <dgm:bulletEnabled val="1"/>
        </dgm:presLayoutVars>
      </dgm:prSet>
      <dgm:spPr/>
    </dgm:pt>
    <dgm:pt modelId="{242B511E-2597-4938-9624-62EF4C74694C}" type="pres">
      <dgm:prSet presAssocID="{1B058449-F11E-4E7C-B185-7216999A3433}" presName="sibTrans" presStyleLbl="sibTrans1D1" presStyleIdx="1" presStyleCnt="5"/>
      <dgm:spPr/>
    </dgm:pt>
    <dgm:pt modelId="{DBB0CBF6-3F08-4057-935B-C17224D08442}" type="pres">
      <dgm:prSet presAssocID="{1B058449-F11E-4E7C-B185-7216999A3433}" presName="connectorText" presStyleLbl="sibTrans1D1" presStyleIdx="1" presStyleCnt="5"/>
      <dgm:spPr/>
    </dgm:pt>
    <dgm:pt modelId="{862762A6-9EEA-4AB5-9F64-C6A6ADFBD706}" type="pres">
      <dgm:prSet presAssocID="{3A047447-66B6-4E8B-A6AC-CA0556FF68DD}" presName="node" presStyleLbl="node1" presStyleIdx="2" presStyleCnt="6">
        <dgm:presLayoutVars>
          <dgm:bulletEnabled val="1"/>
        </dgm:presLayoutVars>
      </dgm:prSet>
      <dgm:spPr/>
    </dgm:pt>
    <dgm:pt modelId="{EF562490-8BA7-438E-9070-0366A540BAF1}" type="pres">
      <dgm:prSet presAssocID="{225112EA-CBC8-4CB9-B765-2DF478C60740}" presName="sibTrans" presStyleLbl="sibTrans1D1" presStyleIdx="2" presStyleCnt="5"/>
      <dgm:spPr/>
    </dgm:pt>
    <dgm:pt modelId="{AA4B7664-AAE0-456D-990C-58312E63A4CE}" type="pres">
      <dgm:prSet presAssocID="{225112EA-CBC8-4CB9-B765-2DF478C60740}" presName="connectorText" presStyleLbl="sibTrans1D1" presStyleIdx="2" presStyleCnt="5"/>
      <dgm:spPr/>
    </dgm:pt>
    <dgm:pt modelId="{791538F4-D7A5-40A0-805F-61A1DDD36678}" type="pres">
      <dgm:prSet presAssocID="{26E489C4-46D6-4979-8DEA-F4B22C682F5A}" presName="node" presStyleLbl="node1" presStyleIdx="3" presStyleCnt="6">
        <dgm:presLayoutVars>
          <dgm:bulletEnabled val="1"/>
        </dgm:presLayoutVars>
      </dgm:prSet>
      <dgm:spPr/>
    </dgm:pt>
    <dgm:pt modelId="{22350B5C-F7F6-4CA6-BA02-9EA7DDABCD19}" type="pres">
      <dgm:prSet presAssocID="{2C038114-725B-461E-87AD-A3B8BF055C5B}" presName="sibTrans" presStyleLbl="sibTrans1D1" presStyleIdx="3" presStyleCnt="5"/>
      <dgm:spPr/>
    </dgm:pt>
    <dgm:pt modelId="{CA9C6B23-B22B-46DA-8492-715B16079DFE}" type="pres">
      <dgm:prSet presAssocID="{2C038114-725B-461E-87AD-A3B8BF055C5B}" presName="connectorText" presStyleLbl="sibTrans1D1" presStyleIdx="3" presStyleCnt="5"/>
      <dgm:spPr/>
    </dgm:pt>
    <dgm:pt modelId="{04D6DEE2-63D0-4896-A604-433E384DDFB7}" type="pres">
      <dgm:prSet presAssocID="{F6E13309-5942-44BB-909D-D08BD53E9346}" presName="node" presStyleLbl="node1" presStyleIdx="4" presStyleCnt="6">
        <dgm:presLayoutVars>
          <dgm:bulletEnabled val="1"/>
        </dgm:presLayoutVars>
      </dgm:prSet>
      <dgm:spPr/>
    </dgm:pt>
    <dgm:pt modelId="{94B1026E-9B54-4730-8497-4354FD98667E}" type="pres">
      <dgm:prSet presAssocID="{F324B913-0366-462F-83B0-3F8063E632B6}" presName="sibTrans" presStyleLbl="sibTrans1D1" presStyleIdx="4" presStyleCnt="5"/>
      <dgm:spPr/>
    </dgm:pt>
    <dgm:pt modelId="{96D1111D-D1D5-4881-A7DD-A113F1D9CBDE}" type="pres">
      <dgm:prSet presAssocID="{F324B913-0366-462F-83B0-3F8063E632B6}" presName="connectorText" presStyleLbl="sibTrans1D1" presStyleIdx="4" presStyleCnt="5"/>
      <dgm:spPr/>
    </dgm:pt>
    <dgm:pt modelId="{4567D13A-E0C8-4F7C-9A3A-AA733F758C5C}" type="pres">
      <dgm:prSet presAssocID="{8ACBF318-3B01-4873-BEE5-744EF9D867CD}" presName="node" presStyleLbl="node1" presStyleIdx="5" presStyleCnt="6">
        <dgm:presLayoutVars>
          <dgm:bulletEnabled val="1"/>
        </dgm:presLayoutVars>
      </dgm:prSet>
      <dgm:spPr/>
    </dgm:pt>
  </dgm:ptLst>
  <dgm:cxnLst>
    <dgm:cxn modelId="{7F2C3A08-61B2-4C8E-848C-FFAA399A56BF}" srcId="{2B77028E-E365-4223-9572-E092507E7963}" destId="{8ACBF318-3B01-4873-BEE5-744EF9D867CD}" srcOrd="5" destOrd="0" parTransId="{E1F3F99D-3331-4AF1-948F-B6720016A944}" sibTransId="{7593C991-288C-4F6C-8C67-EF1999CB418C}"/>
    <dgm:cxn modelId="{CB38840A-A00F-41C6-84DD-669FBF7200A7}" type="presOf" srcId="{3A047447-66B6-4E8B-A6AC-CA0556FF68DD}" destId="{862762A6-9EEA-4AB5-9F64-C6A6ADFBD706}" srcOrd="0" destOrd="0" presId="urn:microsoft.com/office/officeart/2016/7/layout/RepeatingBendingProcessNew"/>
    <dgm:cxn modelId="{C4FFB40C-8F2E-49A4-A7EB-E8AE1934E154}" type="presOf" srcId="{2C038114-725B-461E-87AD-A3B8BF055C5B}" destId="{22350B5C-F7F6-4CA6-BA02-9EA7DDABCD19}" srcOrd="0" destOrd="0" presId="urn:microsoft.com/office/officeart/2016/7/layout/RepeatingBendingProcessNew"/>
    <dgm:cxn modelId="{8FBF0711-3A58-4447-8881-6BA4DB988262}" type="presOf" srcId="{3A8EAC93-08C2-4C73-A43D-7D6F97D3330A}" destId="{A3DB5F2A-A22C-41E0-AAD5-9DAC2635B4FC}" srcOrd="0" destOrd="0" presId="urn:microsoft.com/office/officeart/2016/7/layout/RepeatingBendingProcessNew"/>
    <dgm:cxn modelId="{DEB43014-6679-4496-B55F-73A685223CC0}" type="presOf" srcId="{1B058449-F11E-4E7C-B185-7216999A3433}" destId="{242B511E-2597-4938-9624-62EF4C74694C}" srcOrd="0" destOrd="0" presId="urn:microsoft.com/office/officeart/2016/7/layout/RepeatingBendingProcessNew"/>
    <dgm:cxn modelId="{F3D54032-7C74-4EFF-9AFD-610F21E1761B}" type="presOf" srcId="{F324B913-0366-462F-83B0-3F8063E632B6}" destId="{94B1026E-9B54-4730-8497-4354FD98667E}" srcOrd="0" destOrd="0" presId="urn:microsoft.com/office/officeart/2016/7/layout/RepeatingBendingProcessNew"/>
    <dgm:cxn modelId="{7520163C-0256-485E-B653-B637A57AABF4}" type="presOf" srcId="{8ACBF318-3B01-4873-BEE5-744EF9D867CD}" destId="{4567D13A-E0C8-4F7C-9A3A-AA733F758C5C}" srcOrd="0" destOrd="0" presId="urn:microsoft.com/office/officeart/2016/7/layout/RepeatingBendingProcessNew"/>
    <dgm:cxn modelId="{E0FFA542-D901-4F0F-BC98-FF68302229FB}" type="presOf" srcId="{F6E13309-5942-44BB-909D-D08BD53E9346}" destId="{04D6DEE2-63D0-4896-A604-433E384DDFB7}" srcOrd="0" destOrd="0" presId="urn:microsoft.com/office/officeart/2016/7/layout/RepeatingBendingProcessNew"/>
    <dgm:cxn modelId="{0AD08C63-BD31-4CEB-99A6-F5A368F94E00}" type="presOf" srcId="{2C038114-725B-461E-87AD-A3B8BF055C5B}" destId="{CA9C6B23-B22B-46DA-8492-715B16079DFE}" srcOrd="1" destOrd="0" presId="urn:microsoft.com/office/officeart/2016/7/layout/RepeatingBendingProcessNew"/>
    <dgm:cxn modelId="{99153244-2B99-408E-9D8B-024D0CE9A38E}" type="presOf" srcId="{225112EA-CBC8-4CB9-B765-2DF478C60740}" destId="{AA4B7664-AAE0-456D-990C-58312E63A4CE}" srcOrd="1" destOrd="0" presId="urn:microsoft.com/office/officeart/2016/7/layout/RepeatingBendingProcessNew"/>
    <dgm:cxn modelId="{28993264-1385-4336-A7A7-3051611737C9}" type="presOf" srcId="{1B058449-F11E-4E7C-B185-7216999A3433}" destId="{DBB0CBF6-3F08-4057-935B-C17224D08442}" srcOrd="1" destOrd="0" presId="urn:microsoft.com/office/officeart/2016/7/layout/RepeatingBendingProcessNew"/>
    <dgm:cxn modelId="{31A15F67-4C9A-4779-8A00-FAD7AFF47E6B}" srcId="{2B77028E-E365-4223-9572-E092507E7963}" destId="{F6E13309-5942-44BB-909D-D08BD53E9346}" srcOrd="4" destOrd="0" parTransId="{F871DC72-32D4-4E38-A0E8-934DD27CE572}" sibTransId="{F324B913-0366-462F-83B0-3F8063E632B6}"/>
    <dgm:cxn modelId="{C773016B-8A50-48A6-A0F7-C20E3E73CF2A}" srcId="{2B77028E-E365-4223-9572-E092507E7963}" destId="{26E489C4-46D6-4979-8DEA-F4B22C682F5A}" srcOrd="3" destOrd="0" parTransId="{1F8724AB-202D-4518-A067-1983C46EC131}" sibTransId="{2C038114-725B-461E-87AD-A3B8BF055C5B}"/>
    <dgm:cxn modelId="{701FB458-73BA-48AA-9F67-81F7D5781615}" type="presOf" srcId="{D494E0B7-F79C-4E98-AA68-D38510DAEBBB}" destId="{BC66CB9C-8BDF-4B7F-B6AB-C7A619CF2D1C}" srcOrd="0" destOrd="0" presId="urn:microsoft.com/office/officeart/2016/7/layout/RepeatingBendingProcessNew"/>
    <dgm:cxn modelId="{52CD7083-9459-41B6-B986-21C025879694}" type="presOf" srcId="{F324B913-0366-462F-83B0-3F8063E632B6}" destId="{96D1111D-D1D5-4881-A7DD-A113F1D9CBDE}" srcOrd="1" destOrd="0" presId="urn:microsoft.com/office/officeart/2016/7/layout/RepeatingBendingProcessNew"/>
    <dgm:cxn modelId="{F05F0286-B7A6-47C0-AA76-46A82A58DD09}" srcId="{2B77028E-E365-4223-9572-E092507E7963}" destId="{3A047447-66B6-4E8B-A6AC-CA0556FF68DD}" srcOrd="2" destOrd="0" parTransId="{5818E509-513C-4CB0-A096-1472021F8662}" sibTransId="{225112EA-CBC8-4CB9-B765-2DF478C60740}"/>
    <dgm:cxn modelId="{8BA82895-6504-4DC9-8D89-8A97C47CF9AE}" srcId="{2B77028E-E365-4223-9572-E092507E7963}" destId="{3A8EAC93-08C2-4C73-A43D-7D6F97D3330A}" srcOrd="1" destOrd="0" parTransId="{23D68D60-4348-4577-98F0-36BACEBB60D8}" sibTransId="{1B058449-F11E-4E7C-B185-7216999A3433}"/>
    <dgm:cxn modelId="{043E12C9-3AF9-4F81-96C5-4BCBD25634C8}" type="presOf" srcId="{7293AEBB-134E-4302-9540-D19A5ED7772D}" destId="{7EFEF51F-F78D-4317-8186-1CACA56D55FC}" srcOrd="1" destOrd="0" presId="urn:microsoft.com/office/officeart/2016/7/layout/RepeatingBendingProcessNew"/>
    <dgm:cxn modelId="{FFD6FFCA-3FE3-4F2D-B731-45F99C8DBE6A}" type="presOf" srcId="{2B77028E-E365-4223-9572-E092507E7963}" destId="{9E26829D-097C-4B46-ADE2-D37E755AA590}" srcOrd="0" destOrd="0" presId="urn:microsoft.com/office/officeart/2016/7/layout/RepeatingBendingProcessNew"/>
    <dgm:cxn modelId="{8256D9CC-1660-4110-9E57-F1928D4B8FB2}" type="presOf" srcId="{7293AEBB-134E-4302-9540-D19A5ED7772D}" destId="{C3F59D69-3CA2-489C-9D08-1EBCFF5FFF29}" srcOrd="0" destOrd="0" presId="urn:microsoft.com/office/officeart/2016/7/layout/RepeatingBendingProcessNew"/>
    <dgm:cxn modelId="{ACFF7AD8-500B-434E-BDD7-D6E038350BD5}" type="presOf" srcId="{26E489C4-46D6-4979-8DEA-F4B22C682F5A}" destId="{791538F4-D7A5-40A0-805F-61A1DDD36678}" srcOrd="0" destOrd="0" presId="urn:microsoft.com/office/officeart/2016/7/layout/RepeatingBendingProcessNew"/>
    <dgm:cxn modelId="{56D4B0DF-75BE-499B-B290-D4CF09F534D3}" srcId="{2B77028E-E365-4223-9572-E092507E7963}" destId="{D494E0B7-F79C-4E98-AA68-D38510DAEBBB}" srcOrd="0" destOrd="0" parTransId="{5472780C-CFA1-47BC-A624-D0B2AE6764E4}" sibTransId="{7293AEBB-134E-4302-9540-D19A5ED7772D}"/>
    <dgm:cxn modelId="{ADC792E5-FB78-44D3-8000-EBFAB4E6AEB4}" type="presOf" srcId="{225112EA-CBC8-4CB9-B765-2DF478C60740}" destId="{EF562490-8BA7-438E-9070-0366A540BAF1}" srcOrd="0" destOrd="0" presId="urn:microsoft.com/office/officeart/2016/7/layout/RepeatingBendingProcessNew"/>
    <dgm:cxn modelId="{D3891EB0-F4B4-4FCD-9AA3-D5A31738BB79}" type="presParOf" srcId="{9E26829D-097C-4B46-ADE2-D37E755AA590}" destId="{BC66CB9C-8BDF-4B7F-B6AB-C7A619CF2D1C}" srcOrd="0" destOrd="0" presId="urn:microsoft.com/office/officeart/2016/7/layout/RepeatingBendingProcessNew"/>
    <dgm:cxn modelId="{1B84928C-EF6F-4837-9F86-1C0616D99FE3}" type="presParOf" srcId="{9E26829D-097C-4B46-ADE2-D37E755AA590}" destId="{C3F59D69-3CA2-489C-9D08-1EBCFF5FFF29}" srcOrd="1" destOrd="0" presId="urn:microsoft.com/office/officeart/2016/7/layout/RepeatingBendingProcessNew"/>
    <dgm:cxn modelId="{CED290BF-76D6-46AC-9735-BB394DED5EE5}" type="presParOf" srcId="{C3F59D69-3CA2-489C-9D08-1EBCFF5FFF29}" destId="{7EFEF51F-F78D-4317-8186-1CACA56D55FC}" srcOrd="0" destOrd="0" presId="urn:microsoft.com/office/officeart/2016/7/layout/RepeatingBendingProcessNew"/>
    <dgm:cxn modelId="{4E2058A5-F9C6-429D-80F4-8EEFD1E8501B}" type="presParOf" srcId="{9E26829D-097C-4B46-ADE2-D37E755AA590}" destId="{A3DB5F2A-A22C-41E0-AAD5-9DAC2635B4FC}" srcOrd="2" destOrd="0" presId="urn:microsoft.com/office/officeart/2016/7/layout/RepeatingBendingProcessNew"/>
    <dgm:cxn modelId="{36A67FD6-E68C-40D2-A10B-F4CC69D2B5CA}" type="presParOf" srcId="{9E26829D-097C-4B46-ADE2-D37E755AA590}" destId="{242B511E-2597-4938-9624-62EF4C74694C}" srcOrd="3" destOrd="0" presId="urn:microsoft.com/office/officeart/2016/7/layout/RepeatingBendingProcessNew"/>
    <dgm:cxn modelId="{F7EA83F8-7F06-424B-AD4F-C3AC9899F3E4}" type="presParOf" srcId="{242B511E-2597-4938-9624-62EF4C74694C}" destId="{DBB0CBF6-3F08-4057-935B-C17224D08442}" srcOrd="0" destOrd="0" presId="urn:microsoft.com/office/officeart/2016/7/layout/RepeatingBendingProcessNew"/>
    <dgm:cxn modelId="{2A4A4804-CB8B-4CF6-8517-34345DD0EDDD}" type="presParOf" srcId="{9E26829D-097C-4B46-ADE2-D37E755AA590}" destId="{862762A6-9EEA-4AB5-9F64-C6A6ADFBD706}" srcOrd="4" destOrd="0" presId="urn:microsoft.com/office/officeart/2016/7/layout/RepeatingBendingProcessNew"/>
    <dgm:cxn modelId="{89AFDA84-E3EE-4D55-A8B8-840A5E4D05ED}" type="presParOf" srcId="{9E26829D-097C-4B46-ADE2-D37E755AA590}" destId="{EF562490-8BA7-438E-9070-0366A540BAF1}" srcOrd="5" destOrd="0" presId="urn:microsoft.com/office/officeart/2016/7/layout/RepeatingBendingProcessNew"/>
    <dgm:cxn modelId="{4203BF2D-66DA-4FB4-A4CC-F23E56578DEC}" type="presParOf" srcId="{EF562490-8BA7-438E-9070-0366A540BAF1}" destId="{AA4B7664-AAE0-456D-990C-58312E63A4CE}" srcOrd="0" destOrd="0" presId="urn:microsoft.com/office/officeart/2016/7/layout/RepeatingBendingProcessNew"/>
    <dgm:cxn modelId="{A21CEF87-E0F6-4064-9F69-973C6951EBD2}" type="presParOf" srcId="{9E26829D-097C-4B46-ADE2-D37E755AA590}" destId="{791538F4-D7A5-40A0-805F-61A1DDD36678}" srcOrd="6" destOrd="0" presId="urn:microsoft.com/office/officeart/2016/7/layout/RepeatingBendingProcessNew"/>
    <dgm:cxn modelId="{16F4735A-C0B6-4B9B-B188-D6C5C87B5D43}" type="presParOf" srcId="{9E26829D-097C-4B46-ADE2-D37E755AA590}" destId="{22350B5C-F7F6-4CA6-BA02-9EA7DDABCD19}" srcOrd="7" destOrd="0" presId="urn:microsoft.com/office/officeart/2016/7/layout/RepeatingBendingProcessNew"/>
    <dgm:cxn modelId="{092E83EA-3DA5-4500-9437-DD1D4C36D160}" type="presParOf" srcId="{22350B5C-F7F6-4CA6-BA02-9EA7DDABCD19}" destId="{CA9C6B23-B22B-46DA-8492-715B16079DFE}" srcOrd="0" destOrd="0" presId="urn:microsoft.com/office/officeart/2016/7/layout/RepeatingBendingProcessNew"/>
    <dgm:cxn modelId="{C2BCA0AB-9697-4FDD-9A7D-E3554EB23F22}" type="presParOf" srcId="{9E26829D-097C-4B46-ADE2-D37E755AA590}" destId="{04D6DEE2-63D0-4896-A604-433E384DDFB7}" srcOrd="8" destOrd="0" presId="urn:microsoft.com/office/officeart/2016/7/layout/RepeatingBendingProcessNew"/>
    <dgm:cxn modelId="{F25BCFB7-7544-4BAD-A3BC-89D95E573FC0}" type="presParOf" srcId="{9E26829D-097C-4B46-ADE2-D37E755AA590}" destId="{94B1026E-9B54-4730-8497-4354FD98667E}" srcOrd="9" destOrd="0" presId="urn:microsoft.com/office/officeart/2016/7/layout/RepeatingBendingProcessNew"/>
    <dgm:cxn modelId="{C1CE949F-0CB6-4B51-BE59-7BA1755368D9}" type="presParOf" srcId="{94B1026E-9B54-4730-8497-4354FD98667E}" destId="{96D1111D-D1D5-4881-A7DD-A113F1D9CBDE}" srcOrd="0" destOrd="0" presId="urn:microsoft.com/office/officeart/2016/7/layout/RepeatingBendingProcessNew"/>
    <dgm:cxn modelId="{FF65CE8F-6931-4FC1-87B9-0D06FDC0BE74}" type="presParOf" srcId="{9E26829D-097C-4B46-ADE2-D37E755AA590}" destId="{4567D13A-E0C8-4F7C-9A3A-AA733F758C5C}"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66ACB7-18EA-43AA-8174-E098B1DD9A6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5D6737A-3328-4738-807C-1CFBC21C5344}">
      <dgm:prSet/>
      <dgm:spPr/>
      <dgm:t>
        <a:bodyPr/>
        <a:lstStyle/>
        <a:p>
          <a:pPr>
            <a:lnSpc>
              <a:spcPct val="100000"/>
            </a:lnSpc>
            <a:defRPr cap="all"/>
          </a:pPr>
          <a:r>
            <a:rPr lang="en-US" b="1"/>
            <a:t>User Feedback:</a:t>
          </a:r>
          <a:endParaRPr lang="en-US"/>
        </a:p>
      </dgm:t>
    </dgm:pt>
    <dgm:pt modelId="{C846EDE7-EC9E-4A2D-940C-A077D004EBDA}" type="parTrans" cxnId="{56582A9D-CEE1-4B30-B37E-8307355010B9}">
      <dgm:prSet/>
      <dgm:spPr/>
      <dgm:t>
        <a:bodyPr/>
        <a:lstStyle/>
        <a:p>
          <a:endParaRPr lang="en-US"/>
        </a:p>
      </dgm:t>
    </dgm:pt>
    <dgm:pt modelId="{3C5960D1-89CE-4C21-A672-91EDA8D60359}" type="sibTrans" cxnId="{56582A9D-CEE1-4B30-B37E-8307355010B9}">
      <dgm:prSet/>
      <dgm:spPr/>
      <dgm:t>
        <a:bodyPr/>
        <a:lstStyle/>
        <a:p>
          <a:endParaRPr lang="en-US"/>
        </a:p>
      </dgm:t>
    </dgm:pt>
    <dgm:pt modelId="{230EFDA4-DFB1-4C52-A27C-2A4E253A6650}">
      <dgm:prSet/>
      <dgm:spPr/>
      <dgm:t>
        <a:bodyPr/>
        <a:lstStyle/>
        <a:p>
          <a:pPr>
            <a:lnSpc>
              <a:spcPct val="100000"/>
            </a:lnSpc>
            <a:defRPr cap="all"/>
          </a:pPr>
          <a:r>
            <a:rPr lang="en-US"/>
            <a:t>Continuously collect and analyze user feedback to identify areas for improvement and refine platform features.</a:t>
          </a:r>
        </a:p>
      </dgm:t>
    </dgm:pt>
    <dgm:pt modelId="{285BC314-6101-45DD-B57D-9C34E7D9C315}" type="parTrans" cxnId="{857E665D-4B92-4427-9EFE-C151B6755012}">
      <dgm:prSet/>
      <dgm:spPr/>
      <dgm:t>
        <a:bodyPr/>
        <a:lstStyle/>
        <a:p>
          <a:endParaRPr lang="en-US"/>
        </a:p>
      </dgm:t>
    </dgm:pt>
    <dgm:pt modelId="{B5F169AF-2BA7-49B6-A298-1DCC574D5FEF}" type="sibTrans" cxnId="{857E665D-4B92-4427-9EFE-C151B6755012}">
      <dgm:prSet/>
      <dgm:spPr/>
      <dgm:t>
        <a:bodyPr/>
        <a:lstStyle/>
        <a:p>
          <a:endParaRPr lang="en-US"/>
        </a:p>
      </dgm:t>
    </dgm:pt>
    <dgm:pt modelId="{6216D7C5-1551-45F1-83F7-E1CB439CACB6}">
      <dgm:prSet/>
      <dgm:spPr/>
      <dgm:t>
        <a:bodyPr/>
        <a:lstStyle/>
        <a:p>
          <a:pPr>
            <a:lnSpc>
              <a:spcPct val="100000"/>
            </a:lnSpc>
            <a:defRPr cap="all"/>
          </a:pPr>
          <a:r>
            <a:rPr lang="en-US" b="1"/>
            <a:t>Regular Updates:</a:t>
          </a:r>
          <a:endParaRPr lang="en-US"/>
        </a:p>
      </dgm:t>
    </dgm:pt>
    <dgm:pt modelId="{89FD1AAD-0BD8-489F-B29B-162E367D4001}" type="parTrans" cxnId="{91C0F2AE-E66F-4B73-8968-B7D7CAE1E453}">
      <dgm:prSet/>
      <dgm:spPr/>
      <dgm:t>
        <a:bodyPr/>
        <a:lstStyle/>
        <a:p>
          <a:endParaRPr lang="en-US"/>
        </a:p>
      </dgm:t>
    </dgm:pt>
    <dgm:pt modelId="{03D46D8C-CBD6-48B9-AA68-1540BD9C1D8D}" type="sibTrans" cxnId="{91C0F2AE-E66F-4B73-8968-B7D7CAE1E453}">
      <dgm:prSet/>
      <dgm:spPr/>
      <dgm:t>
        <a:bodyPr/>
        <a:lstStyle/>
        <a:p>
          <a:endParaRPr lang="en-US"/>
        </a:p>
      </dgm:t>
    </dgm:pt>
    <dgm:pt modelId="{7E0C58EB-1FD0-4EB0-990C-29DF4D8DC1E4}">
      <dgm:prSet/>
      <dgm:spPr/>
      <dgm:t>
        <a:bodyPr/>
        <a:lstStyle/>
        <a:p>
          <a:pPr>
            <a:lnSpc>
              <a:spcPct val="100000"/>
            </a:lnSpc>
            <a:defRPr cap="all"/>
          </a:pPr>
          <a:r>
            <a:rPr lang="en-US"/>
            <a:t>Implement a schedule for regular updates to the platform and AI models based on user needs and new agricultural data.</a:t>
          </a:r>
        </a:p>
      </dgm:t>
    </dgm:pt>
    <dgm:pt modelId="{95EA8E02-FB2F-482C-9F1E-ED8E1AB96E83}" type="parTrans" cxnId="{5B666A05-01B8-4414-9980-C38FBBEC6A7C}">
      <dgm:prSet/>
      <dgm:spPr/>
      <dgm:t>
        <a:bodyPr/>
        <a:lstStyle/>
        <a:p>
          <a:endParaRPr lang="en-US"/>
        </a:p>
      </dgm:t>
    </dgm:pt>
    <dgm:pt modelId="{98D4750C-5F85-4351-AE2E-7BC0AAE5DEDF}" type="sibTrans" cxnId="{5B666A05-01B8-4414-9980-C38FBBEC6A7C}">
      <dgm:prSet/>
      <dgm:spPr/>
      <dgm:t>
        <a:bodyPr/>
        <a:lstStyle/>
        <a:p>
          <a:endParaRPr lang="en-US"/>
        </a:p>
      </dgm:t>
    </dgm:pt>
    <dgm:pt modelId="{373D31EA-B779-4217-A69E-58CEDD5093BE}">
      <dgm:prSet/>
      <dgm:spPr/>
      <dgm:t>
        <a:bodyPr/>
        <a:lstStyle/>
        <a:p>
          <a:pPr>
            <a:lnSpc>
              <a:spcPct val="100000"/>
            </a:lnSpc>
            <a:defRPr cap="all"/>
          </a:pPr>
          <a:r>
            <a:rPr lang="en-US" b="1"/>
            <a:t>Continuous Learning:</a:t>
          </a:r>
          <a:endParaRPr lang="en-US"/>
        </a:p>
      </dgm:t>
    </dgm:pt>
    <dgm:pt modelId="{835DBE67-D715-45E8-8C5F-30A5D7F23046}" type="parTrans" cxnId="{9A1B9CDD-1EFF-4233-95D6-DDD6E1540E0B}">
      <dgm:prSet/>
      <dgm:spPr/>
      <dgm:t>
        <a:bodyPr/>
        <a:lstStyle/>
        <a:p>
          <a:endParaRPr lang="en-US"/>
        </a:p>
      </dgm:t>
    </dgm:pt>
    <dgm:pt modelId="{1968C79F-D079-4179-8FDD-6621E7BE08BA}" type="sibTrans" cxnId="{9A1B9CDD-1EFF-4233-95D6-DDD6E1540E0B}">
      <dgm:prSet/>
      <dgm:spPr/>
      <dgm:t>
        <a:bodyPr/>
        <a:lstStyle/>
        <a:p>
          <a:endParaRPr lang="en-US"/>
        </a:p>
      </dgm:t>
    </dgm:pt>
    <dgm:pt modelId="{1238F288-8401-49CD-A51C-316A7CD5492C}">
      <dgm:prSet/>
      <dgm:spPr/>
      <dgm:t>
        <a:bodyPr/>
        <a:lstStyle/>
        <a:p>
          <a:pPr>
            <a:lnSpc>
              <a:spcPct val="100000"/>
            </a:lnSpc>
            <a:defRPr cap="all"/>
          </a:pPr>
          <a:r>
            <a:rPr lang="en-US"/>
            <a:t>Ensure AI models are regularly updated with new data to enhance accuracy and reliability.</a:t>
          </a:r>
        </a:p>
      </dgm:t>
    </dgm:pt>
    <dgm:pt modelId="{8EB8438A-5024-4C94-8ABD-BE03A4A88905}" type="parTrans" cxnId="{E684613E-CB1D-4477-8072-78063685C460}">
      <dgm:prSet/>
      <dgm:spPr/>
      <dgm:t>
        <a:bodyPr/>
        <a:lstStyle/>
        <a:p>
          <a:endParaRPr lang="en-US"/>
        </a:p>
      </dgm:t>
    </dgm:pt>
    <dgm:pt modelId="{E66A1430-BAE7-4A3E-BB34-FAE09D65191E}" type="sibTrans" cxnId="{E684613E-CB1D-4477-8072-78063685C460}">
      <dgm:prSet/>
      <dgm:spPr/>
      <dgm:t>
        <a:bodyPr/>
        <a:lstStyle/>
        <a:p>
          <a:endParaRPr lang="en-US"/>
        </a:p>
      </dgm:t>
    </dgm:pt>
    <dgm:pt modelId="{BAB2327C-0EF1-48B5-B12E-78BA4BF6DFFD}" type="pres">
      <dgm:prSet presAssocID="{D666ACB7-18EA-43AA-8174-E098B1DD9A61}" presName="root" presStyleCnt="0">
        <dgm:presLayoutVars>
          <dgm:dir/>
          <dgm:resizeHandles val="exact"/>
        </dgm:presLayoutVars>
      </dgm:prSet>
      <dgm:spPr/>
    </dgm:pt>
    <dgm:pt modelId="{09B97830-C325-4572-A837-F3C37BCF0182}" type="pres">
      <dgm:prSet presAssocID="{D5D6737A-3328-4738-807C-1CFBC21C5344}" presName="compNode" presStyleCnt="0"/>
      <dgm:spPr/>
    </dgm:pt>
    <dgm:pt modelId="{CD50C40B-B1C6-4F06-A2B0-B39B1E74A027}" type="pres">
      <dgm:prSet presAssocID="{D5D6737A-3328-4738-807C-1CFBC21C5344}" presName="iconBgRect" presStyleLbl="bgShp" presStyleIdx="0" presStyleCnt="6"/>
      <dgm:spPr/>
    </dgm:pt>
    <dgm:pt modelId="{F0E24546-E20E-4452-9A3F-C414142E4796}" type="pres">
      <dgm:prSet presAssocID="{D5D6737A-3328-4738-807C-1CFBC21C534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24C95F86-99CE-4284-AF76-79872F8725A4}" type="pres">
      <dgm:prSet presAssocID="{D5D6737A-3328-4738-807C-1CFBC21C5344}" presName="spaceRect" presStyleCnt="0"/>
      <dgm:spPr/>
    </dgm:pt>
    <dgm:pt modelId="{705A43A9-35A0-4451-A8E6-6F83C4620543}" type="pres">
      <dgm:prSet presAssocID="{D5D6737A-3328-4738-807C-1CFBC21C5344}" presName="textRect" presStyleLbl="revTx" presStyleIdx="0" presStyleCnt="6">
        <dgm:presLayoutVars>
          <dgm:chMax val="1"/>
          <dgm:chPref val="1"/>
        </dgm:presLayoutVars>
      </dgm:prSet>
      <dgm:spPr/>
    </dgm:pt>
    <dgm:pt modelId="{64593F83-C4BA-4CFD-BA2C-E17810F9AF75}" type="pres">
      <dgm:prSet presAssocID="{3C5960D1-89CE-4C21-A672-91EDA8D60359}" presName="sibTrans" presStyleCnt="0"/>
      <dgm:spPr/>
    </dgm:pt>
    <dgm:pt modelId="{ECDD278C-AF5A-4EE0-9D9A-700586E755C4}" type="pres">
      <dgm:prSet presAssocID="{230EFDA4-DFB1-4C52-A27C-2A4E253A6650}" presName="compNode" presStyleCnt="0"/>
      <dgm:spPr/>
    </dgm:pt>
    <dgm:pt modelId="{DFB18531-66E5-481B-8D81-7B3FAB7E7AC0}" type="pres">
      <dgm:prSet presAssocID="{230EFDA4-DFB1-4C52-A27C-2A4E253A6650}" presName="iconBgRect" presStyleLbl="bgShp" presStyleIdx="1" presStyleCnt="6"/>
      <dgm:spPr/>
    </dgm:pt>
    <dgm:pt modelId="{61750D6E-91F6-4F81-9C8A-D191BA2E60B1}" type="pres">
      <dgm:prSet presAssocID="{230EFDA4-DFB1-4C52-A27C-2A4E253A665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EE2083A-3EE7-4840-ACE2-E07E911BFE8A}" type="pres">
      <dgm:prSet presAssocID="{230EFDA4-DFB1-4C52-A27C-2A4E253A6650}" presName="spaceRect" presStyleCnt="0"/>
      <dgm:spPr/>
    </dgm:pt>
    <dgm:pt modelId="{2DF4FAB9-5F35-4C98-8B4A-1A26FA6ECBE6}" type="pres">
      <dgm:prSet presAssocID="{230EFDA4-DFB1-4C52-A27C-2A4E253A6650}" presName="textRect" presStyleLbl="revTx" presStyleIdx="1" presStyleCnt="6">
        <dgm:presLayoutVars>
          <dgm:chMax val="1"/>
          <dgm:chPref val="1"/>
        </dgm:presLayoutVars>
      </dgm:prSet>
      <dgm:spPr/>
    </dgm:pt>
    <dgm:pt modelId="{7EE7030F-DCB7-431D-A48B-95F07169BA55}" type="pres">
      <dgm:prSet presAssocID="{B5F169AF-2BA7-49B6-A298-1DCC574D5FEF}" presName="sibTrans" presStyleCnt="0"/>
      <dgm:spPr/>
    </dgm:pt>
    <dgm:pt modelId="{FA56DB9D-2A37-44F0-A8C8-A2356C865733}" type="pres">
      <dgm:prSet presAssocID="{6216D7C5-1551-45F1-83F7-E1CB439CACB6}" presName="compNode" presStyleCnt="0"/>
      <dgm:spPr/>
    </dgm:pt>
    <dgm:pt modelId="{5428AFD2-7B06-4B45-8D2D-31061CC1197B}" type="pres">
      <dgm:prSet presAssocID="{6216D7C5-1551-45F1-83F7-E1CB439CACB6}" presName="iconBgRect" presStyleLbl="bgShp" presStyleIdx="2" presStyleCnt="6"/>
      <dgm:spPr/>
    </dgm:pt>
    <dgm:pt modelId="{E35A9932-4378-4DA1-8A1F-794E7E74CBB9}" type="pres">
      <dgm:prSet presAssocID="{6216D7C5-1551-45F1-83F7-E1CB439CACB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29756E6-2718-405C-A0B0-D55C8774AC97}" type="pres">
      <dgm:prSet presAssocID="{6216D7C5-1551-45F1-83F7-E1CB439CACB6}" presName="spaceRect" presStyleCnt="0"/>
      <dgm:spPr/>
    </dgm:pt>
    <dgm:pt modelId="{E729EA33-6434-4E6C-A730-634BFC4222A1}" type="pres">
      <dgm:prSet presAssocID="{6216D7C5-1551-45F1-83F7-E1CB439CACB6}" presName="textRect" presStyleLbl="revTx" presStyleIdx="2" presStyleCnt="6">
        <dgm:presLayoutVars>
          <dgm:chMax val="1"/>
          <dgm:chPref val="1"/>
        </dgm:presLayoutVars>
      </dgm:prSet>
      <dgm:spPr/>
    </dgm:pt>
    <dgm:pt modelId="{25A17784-FE32-435C-8604-B00DE52D8536}" type="pres">
      <dgm:prSet presAssocID="{03D46D8C-CBD6-48B9-AA68-1540BD9C1D8D}" presName="sibTrans" presStyleCnt="0"/>
      <dgm:spPr/>
    </dgm:pt>
    <dgm:pt modelId="{915C61B4-C2C9-4C32-84BA-BE4E7D73783E}" type="pres">
      <dgm:prSet presAssocID="{7E0C58EB-1FD0-4EB0-990C-29DF4D8DC1E4}" presName="compNode" presStyleCnt="0"/>
      <dgm:spPr/>
    </dgm:pt>
    <dgm:pt modelId="{C4AE98B5-B4D8-4598-90E3-CCB7012327A0}" type="pres">
      <dgm:prSet presAssocID="{7E0C58EB-1FD0-4EB0-990C-29DF4D8DC1E4}" presName="iconBgRect" presStyleLbl="bgShp" presStyleIdx="3" presStyleCnt="6"/>
      <dgm:spPr/>
    </dgm:pt>
    <dgm:pt modelId="{BE7F2CA7-9440-450A-BE40-9DB179C169E4}" type="pres">
      <dgm:prSet presAssocID="{7E0C58EB-1FD0-4EB0-990C-29DF4D8DC1E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rm scene"/>
        </a:ext>
      </dgm:extLst>
    </dgm:pt>
    <dgm:pt modelId="{4E5CE705-B8E1-42C6-AA2B-1424ED249A67}" type="pres">
      <dgm:prSet presAssocID="{7E0C58EB-1FD0-4EB0-990C-29DF4D8DC1E4}" presName="spaceRect" presStyleCnt="0"/>
      <dgm:spPr/>
    </dgm:pt>
    <dgm:pt modelId="{1C1EB4A1-ECB3-4219-9531-A698CF8FA641}" type="pres">
      <dgm:prSet presAssocID="{7E0C58EB-1FD0-4EB0-990C-29DF4D8DC1E4}" presName="textRect" presStyleLbl="revTx" presStyleIdx="3" presStyleCnt="6">
        <dgm:presLayoutVars>
          <dgm:chMax val="1"/>
          <dgm:chPref val="1"/>
        </dgm:presLayoutVars>
      </dgm:prSet>
      <dgm:spPr/>
    </dgm:pt>
    <dgm:pt modelId="{0722C419-D854-4E44-8617-79ABE4459783}" type="pres">
      <dgm:prSet presAssocID="{98D4750C-5F85-4351-AE2E-7BC0AAE5DEDF}" presName="sibTrans" presStyleCnt="0"/>
      <dgm:spPr/>
    </dgm:pt>
    <dgm:pt modelId="{09DC83BC-5C1F-49EA-9789-6C4E443F21FB}" type="pres">
      <dgm:prSet presAssocID="{373D31EA-B779-4217-A69E-58CEDD5093BE}" presName="compNode" presStyleCnt="0"/>
      <dgm:spPr/>
    </dgm:pt>
    <dgm:pt modelId="{54E21246-C9FF-4823-BF03-676C0A9D6BFD}" type="pres">
      <dgm:prSet presAssocID="{373D31EA-B779-4217-A69E-58CEDD5093BE}" presName="iconBgRect" presStyleLbl="bgShp" presStyleIdx="4" presStyleCnt="6"/>
      <dgm:spPr/>
    </dgm:pt>
    <dgm:pt modelId="{CF587474-055B-4B90-B069-E55C8558C5CE}" type="pres">
      <dgm:prSet presAssocID="{373D31EA-B779-4217-A69E-58CEDD5093B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aduation Cap"/>
        </a:ext>
      </dgm:extLst>
    </dgm:pt>
    <dgm:pt modelId="{B3469BD4-9C40-4A5D-B2D2-19E6D67E1E15}" type="pres">
      <dgm:prSet presAssocID="{373D31EA-B779-4217-A69E-58CEDD5093BE}" presName="spaceRect" presStyleCnt="0"/>
      <dgm:spPr/>
    </dgm:pt>
    <dgm:pt modelId="{683C57AB-BB28-4C71-9347-B7DFD3754697}" type="pres">
      <dgm:prSet presAssocID="{373D31EA-B779-4217-A69E-58CEDD5093BE}" presName="textRect" presStyleLbl="revTx" presStyleIdx="4" presStyleCnt="6">
        <dgm:presLayoutVars>
          <dgm:chMax val="1"/>
          <dgm:chPref val="1"/>
        </dgm:presLayoutVars>
      </dgm:prSet>
      <dgm:spPr/>
    </dgm:pt>
    <dgm:pt modelId="{BA6BF398-C72F-46D8-BB66-2ECFE5947B97}" type="pres">
      <dgm:prSet presAssocID="{1968C79F-D079-4179-8FDD-6621E7BE08BA}" presName="sibTrans" presStyleCnt="0"/>
      <dgm:spPr/>
    </dgm:pt>
    <dgm:pt modelId="{9C1230BA-35A3-4C04-9F4B-2F6C819708E6}" type="pres">
      <dgm:prSet presAssocID="{1238F288-8401-49CD-A51C-316A7CD5492C}" presName="compNode" presStyleCnt="0"/>
      <dgm:spPr/>
    </dgm:pt>
    <dgm:pt modelId="{66A70814-5174-4BB7-9BCA-A961653AF134}" type="pres">
      <dgm:prSet presAssocID="{1238F288-8401-49CD-A51C-316A7CD5492C}" presName="iconBgRect" presStyleLbl="bgShp" presStyleIdx="5" presStyleCnt="6"/>
      <dgm:spPr/>
    </dgm:pt>
    <dgm:pt modelId="{ED0267CE-96B1-4441-81CF-9A79F676C311}" type="pres">
      <dgm:prSet presAssocID="{1238F288-8401-49CD-A51C-316A7CD5492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BA96BFDC-12C1-4970-ACD1-DD1FD31FC1EB}" type="pres">
      <dgm:prSet presAssocID="{1238F288-8401-49CD-A51C-316A7CD5492C}" presName="spaceRect" presStyleCnt="0"/>
      <dgm:spPr/>
    </dgm:pt>
    <dgm:pt modelId="{EFF810A9-D943-43FA-BD49-A256851263EC}" type="pres">
      <dgm:prSet presAssocID="{1238F288-8401-49CD-A51C-316A7CD5492C}" presName="textRect" presStyleLbl="revTx" presStyleIdx="5" presStyleCnt="6">
        <dgm:presLayoutVars>
          <dgm:chMax val="1"/>
          <dgm:chPref val="1"/>
        </dgm:presLayoutVars>
      </dgm:prSet>
      <dgm:spPr/>
    </dgm:pt>
  </dgm:ptLst>
  <dgm:cxnLst>
    <dgm:cxn modelId="{5B666A05-01B8-4414-9980-C38FBBEC6A7C}" srcId="{D666ACB7-18EA-43AA-8174-E098B1DD9A61}" destId="{7E0C58EB-1FD0-4EB0-990C-29DF4D8DC1E4}" srcOrd="3" destOrd="0" parTransId="{95EA8E02-FB2F-482C-9F1E-ED8E1AB96E83}" sibTransId="{98D4750C-5F85-4351-AE2E-7BC0AAE5DEDF}"/>
    <dgm:cxn modelId="{8619800E-64C2-4034-A636-4AEECC642636}" type="presOf" srcId="{1238F288-8401-49CD-A51C-316A7CD5492C}" destId="{EFF810A9-D943-43FA-BD49-A256851263EC}" srcOrd="0" destOrd="0" presId="urn:microsoft.com/office/officeart/2018/5/layout/IconCircleLabelList"/>
    <dgm:cxn modelId="{FCCAF63B-CBD2-4827-B879-09BA0FDCB9BD}" type="presOf" srcId="{D666ACB7-18EA-43AA-8174-E098B1DD9A61}" destId="{BAB2327C-0EF1-48B5-B12E-78BA4BF6DFFD}" srcOrd="0" destOrd="0" presId="urn:microsoft.com/office/officeart/2018/5/layout/IconCircleLabelList"/>
    <dgm:cxn modelId="{E684613E-CB1D-4477-8072-78063685C460}" srcId="{D666ACB7-18EA-43AA-8174-E098B1DD9A61}" destId="{1238F288-8401-49CD-A51C-316A7CD5492C}" srcOrd="5" destOrd="0" parTransId="{8EB8438A-5024-4C94-8ABD-BE03A4A88905}" sibTransId="{E66A1430-BAE7-4A3E-BB34-FAE09D65191E}"/>
    <dgm:cxn modelId="{857E665D-4B92-4427-9EFE-C151B6755012}" srcId="{D666ACB7-18EA-43AA-8174-E098B1DD9A61}" destId="{230EFDA4-DFB1-4C52-A27C-2A4E253A6650}" srcOrd="1" destOrd="0" parTransId="{285BC314-6101-45DD-B57D-9C34E7D9C315}" sibTransId="{B5F169AF-2BA7-49B6-A298-1DCC574D5FEF}"/>
    <dgm:cxn modelId="{43D20971-5830-4A4E-983F-E471BC7D623D}" type="presOf" srcId="{373D31EA-B779-4217-A69E-58CEDD5093BE}" destId="{683C57AB-BB28-4C71-9347-B7DFD3754697}" srcOrd="0" destOrd="0" presId="urn:microsoft.com/office/officeart/2018/5/layout/IconCircleLabelList"/>
    <dgm:cxn modelId="{0E6C9278-296B-4900-9617-13D00F6976E7}" type="presOf" srcId="{7E0C58EB-1FD0-4EB0-990C-29DF4D8DC1E4}" destId="{1C1EB4A1-ECB3-4219-9531-A698CF8FA641}" srcOrd="0" destOrd="0" presId="urn:microsoft.com/office/officeart/2018/5/layout/IconCircleLabelList"/>
    <dgm:cxn modelId="{0B66105A-075E-42AC-A677-F520B1A28E65}" type="presOf" srcId="{230EFDA4-DFB1-4C52-A27C-2A4E253A6650}" destId="{2DF4FAB9-5F35-4C98-8B4A-1A26FA6ECBE6}" srcOrd="0" destOrd="0" presId="urn:microsoft.com/office/officeart/2018/5/layout/IconCircleLabelList"/>
    <dgm:cxn modelId="{56582A9D-CEE1-4B30-B37E-8307355010B9}" srcId="{D666ACB7-18EA-43AA-8174-E098B1DD9A61}" destId="{D5D6737A-3328-4738-807C-1CFBC21C5344}" srcOrd="0" destOrd="0" parTransId="{C846EDE7-EC9E-4A2D-940C-A077D004EBDA}" sibTransId="{3C5960D1-89CE-4C21-A672-91EDA8D60359}"/>
    <dgm:cxn modelId="{C390EDA2-0EAC-4D7D-9C19-AC125CD7C60D}" type="presOf" srcId="{D5D6737A-3328-4738-807C-1CFBC21C5344}" destId="{705A43A9-35A0-4451-A8E6-6F83C4620543}" srcOrd="0" destOrd="0" presId="urn:microsoft.com/office/officeart/2018/5/layout/IconCircleLabelList"/>
    <dgm:cxn modelId="{91C0F2AE-E66F-4B73-8968-B7D7CAE1E453}" srcId="{D666ACB7-18EA-43AA-8174-E098B1DD9A61}" destId="{6216D7C5-1551-45F1-83F7-E1CB439CACB6}" srcOrd="2" destOrd="0" parTransId="{89FD1AAD-0BD8-489F-B29B-162E367D4001}" sibTransId="{03D46D8C-CBD6-48B9-AA68-1540BD9C1D8D}"/>
    <dgm:cxn modelId="{9A1B9CDD-1EFF-4233-95D6-DDD6E1540E0B}" srcId="{D666ACB7-18EA-43AA-8174-E098B1DD9A61}" destId="{373D31EA-B779-4217-A69E-58CEDD5093BE}" srcOrd="4" destOrd="0" parTransId="{835DBE67-D715-45E8-8C5F-30A5D7F23046}" sibTransId="{1968C79F-D079-4179-8FDD-6621E7BE08BA}"/>
    <dgm:cxn modelId="{ABDF9CE8-4F58-4242-8421-464892DDBC0B}" type="presOf" srcId="{6216D7C5-1551-45F1-83F7-E1CB439CACB6}" destId="{E729EA33-6434-4E6C-A730-634BFC4222A1}" srcOrd="0" destOrd="0" presId="urn:microsoft.com/office/officeart/2018/5/layout/IconCircleLabelList"/>
    <dgm:cxn modelId="{08A6AC40-FBFD-446B-B8F9-6AFEBC3F6884}" type="presParOf" srcId="{BAB2327C-0EF1-48B5-B12E-78BA4BF6DFFD}" destId="{09B97830-C325-4572-A837-F3C37BCF0182}" srcOrd="0" destOrd="0" presId="urn:microsoft.com/office/officeart/2018/5/layout/IconCircleLabelList"/>
    <dgm:cxn modelId="{FF0679BD-3B10-4BF5-9852-59D2D999B809}" type="presParOf" srcId="{09B97830-C325-4572-A837-F3C37BCF0182}" destId="{CD50C40B-B1C6-4F06-A2B0-B39B1E74A027}" srcOrd="0" destOrd="0" presId="urn:microsoft.com/office/officeart/2018/5/layout/IconCircleLabelList"/>
    <dgm:cxn modelId="{E7CD1EC1-0E5A-4160-B923-D99C3CE17D1F}" type="presParOf" srcId="{09B97830-C325-4572-A837-F3C37BCF0182}" destId="{F0E24546-E20E-4452-9A3F-C414142E4796}" srcOrd="1" destOrd="0" presId="urn:microsoft.com/office/officeart/2018/5/layout/IconCircleLabelList"/>
    <dgm:cxn modelId="{3E666961-6070-430D-8707-28B1B049909C}" type="presParOf" srcId="{09B97830-C325-4572-A837-F3C37BCF0182}" destId="{24C95F86-99CE-4284-AF76-79872F8725A4}" srcOrd="2" destOrd="0" presId="urn:microsoft.com/office/officeart/2018/5/layout/IconCircleLabelList"/>
    <dgm:cxn modelId="{32D597F8-DB2E-450E-8FA6-7BAB8E80EC85}" type="presParOf" srcId="{09B97830-C325-4572-A837-F3C37BCF0182}" destId="{705A43A9-35A0-4451-A8E6-6F83C4620543}" srcOrd="3" destOrd="0" presId="urn:microsoft.com/office/officeart/2018/5/layout/IconCircleLabelList"/>
    <dgm:cxn modelId="{8C656749-47EB-4F25-8A68-CECD73EC22E1}" type="presParOf" srcId="{BAB2327C-0EF1-48B5-B12E-78BA4BF6DFFD}" destId="{64593F83-C4BA-4CFD-BA2C-E17810F9AF75}" srcOrd="1" destOrd="0" presId="urn:microsoft.com/office/officeart/2018/5/layout/IconCircleLabelList"/>
    <dgm:cxn modelId="{47DF3A46-BA4A-4506-BB39-7D6BC243353A}" type="presParOf" srcId="{BAB2327C-0EF1-48B5-B12E-78BA4BF6DFFD}" destId="{ECDD278C-AF5A-4EE0-9D9A-700586E755C4}" srcOrd="2" destOrd="0" presId="urn:microsoft.com/office/officeart/2018/5/layout/IconCircleLabelList"/>
    <dgm:cxn modelId="{B39BD83B-91C6-4FCA-908F-CD4F1A684169}" type="presParOf" srcId="{ECDD278C-AF5A-4EE0-9D9A-700586E755C4}" destId="{DFB18531-66E5-481B-8D81-7B3FAB7E7AC0}" srcOrd="0" destOrd="0" presId="urn:microsoft.com/office/officeart/2018/5/layout/IconCircleLabelList"/>
    <dgm:cxn modelId="{17F97A8B-D800-4D4F-A6E3-3177C567FDB0}" type="presParOf" srcId="{ECDD278C-AF5A-4EE0-9D9A-700586E755C4}" destId="{61750D6E-91F6-4F81-9C8A-D191BA2E60B1}" srcOrd="1" destOrd="0" presId="urn:microsoft.com/office/officeart/2018/5/layout/IconCircleLabelList"/>
    <dgm:cxn modelId="{0E771410-EDF0-4C84-846C-394E72BA89C4}" type="presParOf" srcId="{ECDD278C-AF5A-4EE0-9D9A-700586E755C4}" destId="{DEE2083A-3EE7-4840-ACE2-E07E911BFE8A}" srcOrd="2" destOrd="0" presId="urn:microsoft.com/office/officeart/2018/5/layout/IconCircleLabelList"/>
    <dgm:cxn modelId="{5CCE3713-1FAD-4F15-976E-677103BAFCFA}" type="presParOf" srcId="{ECDD278C-AF5A-4EE0-9D9A-700586E755C4}" destId="{2DF4FAB9-5F35-4C98-8B4A-1A26FA6ECBE6}" srcOrd="3" destOrd="0" presId="urn:microsoft.com/office/officeart/2018/5/layout/IconCircleLabelList"/>
    <dgm:cxn modelId="{5397DF5A-A587-4CAF-A285-5EA5AFE194AA}" type="presParOf" srcId="{BAB2327C-0EF1-48B5-B12E-78BA4BF6DFFD}" destId="{7EE7030F-DCB7-431D-A48B-95F07169BA55}" srcOrd="3" destOrd="0" presId="urn:microsoft.com/office/officeart/2018/5/layout/IconCircleLabelList"/>
    <dgm:cxn modelId="{09C8F3F9-B51F-4BDB-B172-43FEA95F5622}" type="presParOf" srcId="{BAB2327C-0EF1-48B5-B12E-78BA4BF6DFFD}" destId="{FA56DB9D-2A37-44F0-A8C8-A2356C865733}" srcOrd="4" destOrd="0" presId="urn:microsoft.com/office/officeart/2018/5/layout/IconCircleLabelList"/>
    <dgm:cxn modelId="{D6EBB710-580C-4E56-AB48-CEFF61732B8E}" type="presParOf" srcId="{FA56DB9D-2A37-44F0-A8C8-A2356C865733}" destId="{5428AFD2-7B06-4B45-8D2D-31061CC1197B}" srcOrd="0" destOrd="0" presId="urn:microsoft.com/office/officeart/2018/5/layout/IconCircleLabelList"/>
    <dgm:cxn modelId="{4D026D41-C57A-417A-940F-7E29DAEEE5F4}" type="presParOf" srcId="{FA56DB9D-2A37-44F0-A8C8-A2356C865733}" destId="{E35A9932-4378-4DA1-8A1F-794E7E74CBB9}" srcOrd="1" destOrd="0" presId="urn:microsoft.com/office/officeart/2018/5/layout/IconCircleLabelList"/>
    <dgm:cxn modelId="{B237918C-533A-44CB-A23A-7F1408420BE6}" type="presParOf" srcId="{FA56DB9D-2A37-44F0-A8C8-A2356C865733}" destId="{929756E6-2718-405C-A0B0-D55C8774AC97}" srcOrd="2" destOrd="0" presId="urn:microsoft.com/office/officeart/2018/5/layout/IconCircleLabelList"/>
    <dgm:cxn modelId="{3297554D-A03A-4E40-B2F4-5F388F75047F}" type="presParOf" srcId="{FA56DB9D-2A37-44F0-A8C8-A2356C865733}" destId="{E729EA33-6434-4E6C-A730-634BFC4222A1}" srcOrd="3" destOrd="0" presId="urn:microsoft.com/office/officeart/2018/5/layout/IconCircleLabelList"/>
    <dgm:cxn modelId="{80570BB1-8919-4E4C-8F11-E82D6F66CA2C}" type="presParOf" srcId="{BAB2327C-0EF1-48B5-B12E-78BA4BF6DFFD}" destId="{25A17784-FE32-435C-8604-B00DE52D8536}" srcOrd="5" destOrd="0" presId="urn:microsoft.com/office/officeart/2018/5/layout/IconCircleLabelList"/>
    <dgm:cxn modelId="{55E6714F-AFF9-4AC8-BDEF-D353A0A78D90}" type="presParOf" srcId="{BAB2327C-0EF1-48B5-B12E-78BA4BF6DFFD}" destId="{915C61B4-C2C9-4C32-84BA-BE4E7D73783E}" srcOrd="6" destOrd="0" presId="urn:microsoft.com/office/officeart/2018/5/layout/IconCircleLabelList"/>
    <dgm:cxn modelId="{C532D929-9D47-432A-9D5B-707483E670AD}" type="presParOf" srcId="{915C61B4-C2C9-4C32-84BA-BE4E7D73783E}" destId="{C4AE98B5-B4D8-4598-90E3-CCB7012327A0}" srcOrd="0" destOrd="0" presId="urn:microsoft.com/office/officeart/2018/5/layout/IconCircleLabelList"/>
    <dgm:cxn modelId="{DE808D9A-CDBC-46E3-A2CB-16A8E0032077}" type="presParOf" srcId="{915C61B4-C2C9-4C32-84BA-BE4E7D73783E}" destId="{BE7F2CA7-9440-450A-BE40-9DB179C169E4}" srcOrd="1" destOrd="0" presId="urn:microsoft.com/office/officeart/2018/5/layout/IconCircleLabelList"/>
    <dgm:cxn modelId="{39C18638-3FD8-40A6-9A20-E5832ED524E0}" type="presParOf" srcId="{915C61B4-C2C9-4C32-84BA-BE4E7D73783E}" destId="{4E5CE705-B8E1-42C6-AA2B-1424ED249A67}" srcOrd="2" destOrd="0" presId="urn:microsoft.com/office/officeart/2018/5/layout/IconCircleLabelList"/>
    <dgm:cxn modelId="{305DACEC-E18D-4E8C-ADDF-4DB602B7F473}" type="presParOf" srcId="{915C61B4-C2C9-4C32-84BA-BE4E7D73783E}" destId="{1C1EB4A1-ECB3-4219-9531-A698CF8FA641}" srcOrd="3" destOrd="0" presId="urn:microsoft.com/office/officeart/2018/5/layout/IconCircleLabelList"/>
    <dgm:cxn modelId="{1AB5D613-BC1F-4425-8ABA-16DEB71B0B07}" type="presParOf" srcId="{BAB2327C-0EF1-48B5-B12E-78BA4BF6DFFD}" destId="{0722C419-D854-4E44-8617-79ABE4459783}" srcOrd="7" destOrd="0" presId="urn:microsoft.com/office/officeart/2018/5/layout/IconCircleLabelList"/>
    <dgm:cxn modelId="{9E55FF25-4570-4204-AA13-E2BED2A7A5E1}" type="presParOf" srcId="{BAB2327C-0EF1-48B5-B12E-78BA4BF6DFFD}" destId="{09DC83BC-5C1F-49EA-9789-6C4E443F21FB}" srcOrd="8" destOrd="0" presId="urn:microsoft.com/office/officeart/2018/5/layout/IconCircleLabelList"/>
    <dgm:cxn modelId="{7792222A-6B57-45B6-89B5-97A670729A12}" type="presParOf" srcId="{09DC83BC-5C1F-49EA-9789-6C4E443F21FB}" destId="{54E21246-C9FF-4823-BF03-676C0A9D6BFD}" srcOrd="0" destOrd="0" presId="urn:microsoft.com/office/officeart/2018/5/layout/IconCircleLabelList"/>
    <dgm:cxn modelId="{23BD6959-0E08-4E2B-A91F-65218DB9EF0D}" type="presParOf" srcId="{09DC83BC-5C1F-49EA-9789-6C4E443F21FB}" destId="{CF587474-055B-4B90-B069-E55C8558C5CE}" srcOrd="1" destOrd="0" presId="urn:microsoft.com/office/officeart/2018/5/layout/IconCircleLabelList"/>
    <dgm:cxn modelId="{6EEF4EB5-7CDD-4997-BD75-46F75369DC20}" type="presParOf" srcId="{09DC83BC-5C1F-49EA-9789-6C4E443F21FB}" destId="{B3469BD4-9C40-4A5D-B2D2-19E6D67E1E15}" srcOrd="2" destOrd="0" presId="urn:microsoft.com/office/officeart/2018/5/layout/IconCircleLabelList"/>
    <dgm:cxn modelId="{94E6A32F-4F09-4D6A-B38E-F29413E5261E}" type="presParOf" srcId="{09DC83BC-5C1F-49EA-9789-6C4E443F21FB}" destId="{683C57AB-BB28-4C71-9347-B7DFD3754697}" srcOrd="3" destOrd="0" presId="urn:microsoft.com/office/officeart/2018/5/layout/IconCircleLabelList"/>
    <dgm:cxn modelId="{FA64FEE8-BFB4-4DC3-9844-17630C2F0EBC}" type="presParOf" srcId="{BAB2327C-0EF1-48B5-B12E-78BA4BF6DFFD}" destId="{BA6BF398-C72F-46D8-BB66-2ECFE5947B97}" srcOrd="9" destOrd="0" presId="urn:microsoft.com/office/officeart/2018/5/layout/IconCircleLabelList"/>
    <dgm:cxn modelId="{5124FB3B-2838-4286-8C7B-906FEBF310C0}" type="presParOf" srcId="{BAB2327C-0EF1-48B5-B12E-78BA4BF6DFFD}" destId="{9C1230BA-35A3-4C04-9F4B-2F6C819708E6}" srcOrd="10" destOrd="0" presId="urn:microsoft.com/office/officeart/2018/5/layout/IconCircleLabelList"/>
    <dgm:cxn modelId="{12C9C2D1-0582-4C3C-A1BC-41EAE5BC8EB6}" type="presParOf" srcId="{9C1230BA-35A3-4C04-9F4B-2F6C819708E6}" destId="{66A70814-5174-4BB7-9BCA-A961653AF134}" srcOrd="0" destOrd="0" presId="urn:microsoft.com/office/officeart/2018/5/layout/IconCircleLabelList"/>
    <dgm:cxn modelId="{64DDA02E-D5C0-47C6-99B5-40093284C5B9}" type="presParOf" srcId="{9C1230BA-35A3-4C04-9F4B-2F6C819708E6}" destId="{ED0267CE-96B1-4441-81CF-9A79F676C311}" srcOrd="1" destOrd="0" presId="urn:microsoft.com/office/officeart/2018/5/layout/IconCircleLabelList"/>
    <dgm:cxn modelId="{9F3A77E9-6096-4629-A6E1-AB6FE8BE8AF5}" type="presParOf" srcId="{9C1230BA-35A3-4C04-9F4B-2F6C819708E6}" destId="{BA96BFDC-12C1-4970-ACD1-DD1FD31FC1EB}" srcOrd="2" destOrd="0" presId="urn:microsoft.com/office/officeart/2018/5/layout/IconCircleLabelList"/>
    <dgm:cxn modelId="{17B4AD80-76E7-491A-A921-495F72511ABB}" type="presParOf" srcId="{9C1230BA-35A3-4C04-9F4B-2F6C819708E6}" destId="{EFF810A9-D943-43FA-BD49-A256851263E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4C483A-D75E-4193-A9C4-12F679ED05E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E5C681-4907-47E3-A357-D77BEA8CFA4E}">
      <dgm:prSet/>
      <dgm:spPr/>
      <dgm:t>
        <a:bodyPr/>
        <a:lstStyle/>
        <a:p>
          <a:pPr>
            <a:lnSpc>
              <a:spcPct val="100000"/>
            </a:lnSpc>
            <a:defRPr cap="all"/>
          </a:pPr>
          <a:r>
            <a:rPr lang="en-US" b="1"/>
            <a:t>Terms of Service and Privacy Policy:</a:t>
          </a:r>
          <a:endParaRPr lang="en-US"/>
        </a:p>
      </dgm:t>
    </dgm:pt>
    <dgm:pt modelId="{CEF17FBE-4AC3-4373-A525-786C8CE86186}" type="parTrans" cxnId="{FDF734E7-94F5-41CA-963A-D1FBDDE697FB}">
      <dgm:prSet/>
      <dgm:spPr/>
      <dgm:t>
        <a:bodyPr/>
        <a:lstStyle/>
        <a:p>
          <a:endParaRPr lang="en-US"/>
        </a:p>
      </dgm:t>
    </dgm:pt>
    <dgm:pt modelId="{FC21CA38-76CD-4C56-8E78-2BD3CC5CC137}" type="sibTrans" cxnId="{FDF734E7-94F5-41CA-963A-D1FBDDE697FB}">
      <dgm:prSet/>
      <dgm:spPr/>
      <dgm:t>
        <a:bodyPr/>
        <a:lstStyle/>
        <a:p>
          <a:endParaRPr lang="en-US"/>
        </a:p>
      </dgm:t>
    </dgm:pt>
    <dgm:pt modelId="{FA818A14-29C9-43B0-A361-B181C2E0E548}">
      <dgm:prSet/>
      <dgm:spPr/>
      <dgm:t>
        <a:bodyPr/>
        <a:lstStyle/>
        <a:p>
          <a:pPr>
            <a:lnSpc>
              <a:spcPct val="100000"/>
            </a:lnSpc>
            <a:defRPr cap="all"/>
          </a:pPr>
          <a:r>
            <a:rPr lang="en-US"/>
            <a:t>Clearly outline the terms of service and privacy policy to protect user rights and data.</a:t>
          </a:r>
        </a:p>
      </dgm:t>
    </dgm:pt>
    <dgm:pt modelId="{1C120CA4-997F-434C-A2F9-395850BCC7E2}" type="parTrans" cxnId="{25E3FB2A-563C-4B42-97B6-1B26BC8DD0C0}">
      <dgm:prSet/>
      <dgm:spPr/>
      <dgm:t>
        <a:bodyPr/>
        <a:lstStyle/>
        <a:p>
          <a:endParaRPr lang="en-US"/>
        </a:p>
      </dgm:t>
    </dgm:pt>
    <dgm:pt modelId="{C9151272-4972-42D0-A64E-D6EBA6B5EF72}" type="sibTrans" cxnId="{25E3FB2A-563C-4B42-97B6-1B26BC8DD0C0}">
      <dgm:prSet/>
      <dgm:spPr/>
      <dgm:t>
        <a:bodyPr/>
        <a:lstStyle/>
        <a:p>
          <a:endParaRPr lang="en-US"/>
        </a:p>
      </dgm:t>
    </dgm:pt>
    <dgm:pt modelId="{637255D3-8C40-48EC-B7B5-4E6C3CF70117}">
      <dgm:prSet/>
      <dgm:spPr/>
      <dgm:t>
        <a:bodyPr/>
        <a:lstStyle/>
        <a:p>
          <a:pPr>
            <a:lnSpc>
              <a:spcPct val="100000"/>
            </a:lnSpc>
            <a:defRPr cap="all"/>
          </a:pPr>
          <a:r>
            <a:rPr lang="en-US" b="1"/>
            <a:t>Insurance:</a:t>
          </a:r>
          <a:endParaRPr lang="en-US"/>
        </a:p>
      </dgm:t>
    </dgm:pt>
    <dgm:pt modelId="{C703F754-E3B4-40D5-88FC-50250A22AF8C}" type="parTrans" cxnId="{F6C58BC3-91BA-4A79-96F4-512E9477F7B1}">
      <dgm:prSet/>
      <dgm:spPr/>
      <dgm:t>
        <a:bodyPr/>
        <a:lstStyle/>
        <a:p>
          <a:endParaRPr lang="en-US"/>
        </a:p>
      </dgm:t>
    </dgm:pt>
    <dgm:pt modelId="{094F9F91-77C0-4134-92D5-5EF7FF3B9241}" type="sibTrans" cxnId="{F6C58BC3-91BA-4A79-96F4-512E9477F7B1}">
      <dgm:prSet/>
      <dgm:spPr/>
      <dgm:t>
        <a:bodyPr/>
        <a:lstStyle/>
        <a:p>
          <a:endParaRPr lang="en-US"/>
        </a:p>
      </dgm:t>
    </dgm:pt>
    <dgm:pt modelId="{7D6F43F8-466F-41CE-B5B6-2F6D1F29B30A}">
      <dgm:prSet/>
      <dgm:spPr/>
      <dgm:t>
        <a:bodyPr/>
        <a:lstStyle/>
        <a:p>
          <a:pPr>
            <a:lnSpc>
              <a:spcPct val="100000"/>
            </a:lnSpc>
            <a:defRPr cap="all"/>
          </a:pPr>
          <a:r>
            <a:rPr lang="en-US"/>
            <a:t>Address liability and insurance considerations related to equipment rentals to safeguard users and the platform.</a:t>
          </a:r>
        </a:p>
      </dgm:t>
    </dgm:pt>
    <dgm:pt modelId="{D5B4018B-5473-4ADD-9855-2D91E75ECBB8}" type="parTrans" cxnId="{7CF8AC66-21EE-4202-8F61-B0E6EDCB0CF5}">
      <dgm:prSet/>
      <dgm:spPr/>
      <dgm:t>
        <a:bodyPr/>
        <a:lstStyle/>
        <a:p>
          <a:endParaRPr lang="en-US"/>
        </a:p>
      </dgm:t>
    </dgm:pt>
    <dgm:pt modelId="{84C61667-ADA5-48CE-B529-38CCCB0BED58}" type="sibTrans" cxnId="{7CF8AC66-21EE-4202-8F61-B0E6EDCB0CF5}">
      <dgm:prSet/>
      <dgm:spPr/>
      <dgm:t>
        <a:bodyPr/>
        <a:lstStyle/>
        <a:p>
          <a:endParaRPr lang="en-US"/>
        </a:p>
      </dgm:t>
    </dgm:pt>
    <dgm:pt modelId="{89337368-55A7-44DC-8847-20D1A8A6AFC9}">
      <dgm:prSet/>
      <dgm:spPr/>
      <dgm:t>
        <a:bodyPr/>
        <a:lstStyle/>
        <a:p>
          <a:pPr>
            <a:lnSpc>
              <a:spcPct val="100000"/>
            </a:lnSpc>
            <a:defRPr cap="all"/>
          </a:pPr>
          <a:r>
            <a:rPr lang="en-US" b="1"/>
            <a:t>Data Privacy:</a:t>
          </a:r>
          <a:endParaRPr lang="en-US"/>
        </a:p>
      </dgm:t>
    </dgm:pt>
    <dgm:pt modelId="{17F2307C-7068-4578-8C88-9036496AD278}" type="parTrans" cxnId="{0AE94A6C-BE04-4E5B-8CDC-9203BF82A4A7}">
      <dgm:prSet/>
      <dgm:spPr/>
      <dgm:t>
        <a:bodyPr/>
        <a:lstStyle/>
        <a:p>
          <a:endParaRPr lang="en-US"/>
        </a:p>
      </dgm:t>
    </dgm:pt>
    <dgm:pt modelId="{4C861B62-FB5D-45C9-AC5C-8A05F86BFE4F}" type="sibTrans" cxnId="{0AE94A6C-BE04-4E5B-8CDC-9203BF82A4A7}">
      <dgm:prSet/>
      <dgm:spPr/>
      <dgm:t>
        <a:bodyPr/>
        <a:lstStyle/>
        <a:p>
          <a:endParaRPr lang="en-US"/>
        </a:p>
      </dgm:t>
    </dgm:pt>
    <dgm:pt modelId="{0A415F26-9822-494D-AF63-C8D8F9715772}">
      <dgm:prSet/>
      <dgm:spPr/>
      <dgm:t>
        <a:bodyPr/>
        <a:lstStyle/>
        <a:p>
          <a:pPr>
            <a:lnSpc>
              <a:spcPct val="100000"/>
            </a:lnSpc>
            <a:defRPr cap="all"/>
          </a:pPr>
          <a:r>
            <a:rPr lang="en-US"/>
            <a:t>Comply with data protection regulations to ensure safe collection and management of user data.</a:t>
          </a:r>
        </a:p>
      </dgm:t>
    </dgm:pt>
    <dgm:pt modelId="{ADB984B6-8B97-4D07-989F-49CBA27F438C}" type="parTrans" cxnId="{047D1D6A-58DA-4C2D-896C-A6F7C7266E90}">
      <dgm:prSet/>
      <dgm:spPr/>
      <dgm:t>
        <a:bodyPr/>
        <a:lstStyle/>
        <a:p>
          <a:endParaRPr lang="en-US"/>
        </a:p>
      </dgm:t>
    </dgm:pt>
    <dgm:pt modelId="{6A3B3E5A-83A5-4E4B-A13F-1829BBAF558D}" type="sibTrans" cxnId="{047D1D6A-58DA-4C2D-896C-A6F7C7266E90}">
      <dgm:prSet/>
      <dgm:spPr/>
      <dgm:t>
        <a:bodyPr/>
        <a:lstStyle/>
        <a:p>
          <a:endParaRPr lang="en-US"/>
        </a:p>
      </dgm:t>
    </dgm:pt>
    <dgm:pt modelId="{359E5F67-86E5-4AD3-BE46-7E8DC1268768}" type="pres">
      <dgm:prSet presAssocID="{694C483A-D75E-4193-A9C4-12F679ED05E8}" presName="root" presStyleCnt="0">
        <dgm:presLayoutVars>
          <dgm:dir/>
          <dgm:resizeHandles val="exact"/>
        </dgm:presLayoutVars>
      </dgm:prSet>
      <dgm:spPr/>
    </dgm:pt>
    <dgm:pt modelId="{D313E1DF-69C1-4218-ABD7-426ECDF4195A}" type="pres">
      <dgm:prSet presAssocID="{FEE5C681-4907-47E3-A357-D77BEA8CFA4E}" presName="compNode" presStyleCnt="0"/>
      <dgm:spPr/>
    </dgm:pt>
    <dgm:pt modelId="{40FCFF1F-1ACA-4279-98D4-5062E28BDFA2}" type="pres">
      <dgm:prSet presAssocID="{FEE5C681-4907-47E3-A357-D77BEA8CFA4E}" presName="iconBgRect" presStyleLbl="bgShp" presStyleIdx="0" presStyleCnt="6"/>
      <dgm:spPr>
        <a:prstGeom prst="round2DiagRect">
          <a:avLst>
            <a:gd name="adj1" fmla="val 29727"/>
            <a:gd name="adj2" fmla="val 0"/>
          </a:avLst>
        </a:prstGeom>
      </dgm:spPr>
    </dgm:pt>
    <dgm:pt modelId="{44E874F7-45EE-405C-80D8-918438EDBF1A}" type="pres">
      <dgm:prSet presAssocID="{FEE5C681-4907-47E3-A357-D77BEA8CFA4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9BEC7093-9608-4BBA-A0B8-7A27F3384F43}" type="pres">
      <dgm:prSet presAssocID="{FEE5C681-4907-47E3-A357-D77BEA8CFA4E}" presName="spaceRect" presStyleCnt="0"/>
      <dgm:spPr/>
    </dgm:pt>
    <dgm:pt modelId="{E2299D6F-4647-4530-B3DD-7605317FD30C}" type="pres">
      <dgm:prSet presAssocID="{FEE5C681-4907-47E3-A357-D77BEA8CFA4E}" presName="textRect" presStyleLbl="revTx" presStyleIdx="0" presStyleCnt="6">
        <dgm:presLayoutVars>
          <dgm:chMax val="1"/>
          <dgm:chPref val="1"/>
        </dgm:presLayoutVars>
      </dgm:prSet>
      <dgm:spPr/>
    </dgm:pt>
    <dgm:pt modelId="{E1004894-A2CD-4ED2-A293-F2A86FD6330A}" type="pres">
      <dgm:prSet presAssocID="{FC21CA38-76CD-4C56-8E78-2BD3CC5CC137}" presName="sibTrans" presStyleCnt="0"/>
      <dgm:spPr/>
    </dgm:pt>
    <dgm:pt modelId="{817805AB-C31D-41EE-AEA2-DC784EA6B813}" type="pres">
      <dgm:prSet presAssocID="{FA818A14-29C9-43B0-A361-B181C2E0E548}" presName="compNode" presStyleCnt="0"/>
      <dgm:spPr/>
    </dgm:pt>
    <dgm:pt modelId="{ED54D693-E560-452C-8D3B-59D588DEF22A}" type="pres">
      <dgm:prSet presAssocID="{FA818A14-29C9-43B0-A361-B181C2E0E548}" presName="iconBgRect" presStyleLbl="bgShp" presStyleIdx="1" presStyleCnt="6"/>
      <dgm:spPr>
        <a:prstGeom prst="round2DiagRect">
          <a:avLst>
            <a:gd name="adj1" fmla="val 29727"/>
            <a:gd name="adj2" fmla="val 0"/>
          </a:avLst>
        </a:prstGeom>
      </dgm:spPr>
    </dgm:pt>
    <dgm:pt modelId="{01A03719-56B7-41D5-93E0-167F1EF66E96}" type="pres">
      <dgm:prSet presAssocID="{FA818A14-29C9-43B0-A361-B181C2E0E54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EBD69231-26FF-401E-82CD-6EC8697FCE32}" type="pres">
      <dgm:prSet presAssocID="{FA818A14-29C9-43B0-A361-B181C2E0E548}" presName="spaceRect" presStyleCnt="0"/>
      <dgm:spPr/>
    </dgm:pt>
    <dgm:pt modelId="{A2628F7F-99B8-41DF-AC40-F84E275FC20A}" type="pres">
      <dgm:prSet presAssocID="{FA818A14-29C9-43B0-A361-B181C2E0E548}" presName="textRect" presStyleLbl="revTx" presStyleIdx="1" presStyleCnt="6">
        <dgm:presLayoutVars>
          <dgm:chMax val="1"/>
          <dgm:chPref val="1"/>
        </dgm:presLayoutVars>
      </dgm:prSet>
      <dgm:spPr/>
    </dgm:pt>
    <dgm:pt modelId="{575523AE-C3F9-455F-AD1D-9E144600E9B4}" type="pres">
      <dgm:prSet presAssocID="{C9151272-4972-42D0-A64E-D6EBA6B5EF72}" presName="sibTrans" presStyleCnt="0"/>
      <dgm:spPr/>
    </dgm:pt>
    <dgm:pt modelId="{3D20A2F8-1E14-4BF5-98E2-E8149D554AD9}" type="pres">
      <dgm:prSet presAssocID="{637255D3-8C40-48EC-B7B5-4E6C3CF70117}" presName="compNode" presStyleCnt="0"/>
      <dgm:spPr/>
    </dgm:pt>
    <dgm:pt modelId="{34718303-7C0F-4BD8-B0A7-3DC0F7F27A35}" type="pres">
      <dgm:prSet presAssocID="{637255D3-8C40-48EC-B7B5-4E6C3CF70117}" presName="iconBgRect" presStyleLbl="bgShp" presStyleIdx="2" presStyleCnt="6"/>
      <dgm:spPr>
        <a:prstGeom prst="round2DiagRect">
          <a:avLst>
            <a:gd name="adj1" fmla="val 29727"/>
            <a:gd name="adj2" fmla="val 0"/>
          </a:avLst>
        </a:prstGeom>
      </dgm:spPr>
    </dgm:pt>
    <dgm:pt modelId="{A7D49E2E-4ED5-4C83-9B96-EC0C476AA51D}" type="pres">
      <dgm:prSet presAssocID="{637255D3-8C40-48EC-B7B5-4E6C3CF7011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7E9B76B0-A1AF-4A36-B5B4-456E601C31AC}" type="pres">
      <dgm:prSet presAssocID="{637255D3-8C40-48EC-B7B5-4E6C3CF70117}" presName="spaceRect" presStyleCnt="0"/>
      <dgm:spPr/>
    </dgm:pt>
    <dgm:pt modelId="{11003EF8-796C-4E24-8A61-15793EDA6393}" type="pres">
      <dgm:prSet presAssocID="{637255D3-8C40-48EC-B7B5-4E6C3CF70117}" presName="textRect" presStyleLbl="revTx" presStyleIdx="2" presStyleCnt="6">
        <dgm:presLayoutVars>
          <dgm:chMax val="1"/>
          <dgm:chPref val="1"/>
        </dgm:presLayoutVars>
      </dgm:prSet>
      <dgm:spPr/>
    </dgm:pt>
    <dgm:pt modelId="{555A6649-1773-4351-BB71-5E3D8814ADE6}" type="pres">
      <dgm:prSet presAssocID="{094F9F91-77C0-4134-92D5-5EF7FF3B9241}" presName="sibTrans" presStyleCnt="0"/>
      <dgm:spPr/>
    </dgm:pt>
    <dgm:pt modelId="{BEE451A4-CBD1-4998-A090-3E94E414F95C}" type="pres">
      <dgm:prSet presAssocID="{7D6F43F8-466F-41CE-B5B6-2F6D1F29B30A}" presName="compNode" presStyleCnt="0"/>
      <dgm:spPr/>
    </dgm:pt>
    <dgm:pt modelId="{EC574304-047B-46F5-B375-DCEB2FD80A9F}" type="pres">
      <dgm:prSet presAssocID="{7D6F43F8-466F-41CE-B5B6-2F6D1F29B30A}" presName="iconBgRect" presStyleLbl="bgShp" presStyleIdx="3" presStyleCnt="6"/>
      <dgm:spPr>
        <a:prstGeom prst="round2DiagRect">
          <a:avLst>
            <a:gd name="adj1" fmla="val 29727"/>
            <a:gd name="adj2" fmla="val 0"/>
          </a:avLst>
        </a:prstGeom>
      </dgm:spPr>
    </dgm:pt>
    <dgm:pt modelId="{E52C7D12-398F-4E1D-93FA-BF2FCEF960A5}" type="pres">
      <dgm:prSet presAssocID="{7D6F43F8-466F-41CE-B5B6-2F6D1F29B30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83CF9951-4765-41F1-855F-84ACC3E25278}" type="pres">
      <dgm:prSet presAssocID="{7D6F43F8-466F-41CE-B5B6-2F6D1F29B30A}" presName="spaceRect" presStyleCnt="0"/>
      <dgm:spPr/>
    </dgm:pt>
    <dgm:pt modelId="{7B45C795-AE81-40B0-B354-A020474E886D}" type="pres">
      <dgm:prSet presAssocID="{7D6F43F8-466F-41CE-B5B6-2F6D1F29B30A}" presName="textRect" presStyleLbl="revTx" presStyleIdx="3" presStyleCnt="6">
        <dgm:presLayoutVars>
          <dgm:chMax val="1"/>
          <dgm:chPref val="1"/>
        </dgm:presLayoutVars>
      </dgm:prSet>
      <dgm:spPr/>
    </dgm:pt>
    <dgm:pt modelId="{EE59FF1A-9B27-413B-967C-96EE85DA8D4D}" type="pres">
      <dgm:prSet presAssocID="{84C61667-ADA5-48CE-B529-38CCCB0BED58}" presName="sibTrans" presStyleCnt="0"/>
      <dgm:spPr/>
    </dgm:pt>
    <dgm:pt modelId="{C6CBF6BC-43DF-447F-87D0-ABD833861635}" type="pres">
      <dgm:prSet presAssocID="{89337368-55A7-44DC-8847-20D1A8A6AFC9}" presName="compNode" presStyleCnt="0"/>
      <dgm:spPr/>
    </dgm:pt>
    <dgm:pt modelId="{2D8D2DA5-1C5D-4DF7-B574-AB4165CAC161}" type="pres">
      <dgm:prSet presAssocID="{89337368-55A7-44DC-8847-20D1A8A6AFC9}" presName="iconBgRect" presStyleLbl="bgShp" presStyleIdx="4" presStyleCnt="6"/>
      <dgm:spPr>
        <a:prstGeom prst="round2DiagRect">
          <a:avLst>
            <a:gd name="adj1" fmla="val 29727"/>
            <a:gd name="adj2" fmla="val 0"/>
          </a:avLst>
        </a:prstGeom>
      </dgm:spPr>
    </dgm:pt>
    <dgm:pt modelId="{660C775E-5467-43DB-88FC-B97C8EB32914}" type="pres">
      <dgm:prSet presAssocID="{89337368-55A7-44DC-8847-20D1A8A6AFC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curity Camera Sign"/>
        </a:ext>
      </dgm:extLst>
    </dgm:pt>
    <dgm:pt modelId="{5B82BC72-CDD6-49B1-9C6C-27DADA163374}" type="pres">
      <dgm:prSet presAssocID="{89337368-55A7-44DC-8847-20D1A8A6AFC9}" presName="spaceRect" presStyleCnt="0"/>
      <dgm:spPr/>
    </dgm:pt>
    <dgm:pt modelId="{BE14396D-B82C-49B6-8404-944F72DF8ECC}" type="pres">
      <dgm:prSet presAssocID="{89337368-55A7-44DC-8847-20D1A8A6AFC9}" presName="textRect" presStyleLbl="revTx" presStyleIdx="4" presStyleCnt="6">
        <dgm:presLayoutVars>
          <dgm:chMax val="1"/>
          <dgm:chPref val="1"/>
        </dgm:presLayoutVars>
      </dgm:prSet>
      <dgm:spPr/>
    </dgm:pt>
    <dgm:pt modelId="{F10A0318-11E8-4C5B-B423-19D93F4627DE}" type="pres">
      <dgm:prSet presAssocID="{4C861B62-FB5D-45C9-AC5C-8A05F86BFE4F}" presName="sibTrans" presStyleCnt="0"/>
      <dgm:spPr/>
    </dgm:pt>
    <dgm:pt modelId="{B8271A24-837D-4E41-91B8-D7FE243D402B}" type="pres">
      <dgm:prSet presAssocID="{0A415F26-9822-494D-AF63-C8D8F9715772}" presName="compNode" presStyleCnt="0"/>
      <dgm:spPr/>
    </dgm:pt>
    <dgm:pt modelId="{DB2F4582-20D4-4F98-8D76-FFA69E5F9341}" type="pres">
      <dgm:prSet presAssocID="{0A415F26-9822-494D-AF63-C8D8F9715772}" presName="iconBgRect" presStyleLbl="bgShp" presStyleIdx="5" presStyleCnt="6"/>
      <dgm:spPr>
        <a:prstGeom prst="round2DiagRect">
          <a:avLst>
            <a:gd name="adj1" fmla="val 29727"/>
            <a:gd name="adj2" fmla="val 0"/>
          </a:avLst>
        </a:prstGeom>
      </dgm:spPr>
    </dgm:pt>
    <dgm:pt modelId="{A9C379BF-5C77-434A-BD73-E1AEA15F9367}" type="pres">
      <dgm:prSet presAssocID="{0A415F26-9822-494D-AF63-C8D8F971577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E7201C76-ACA2-4088-BA5C-3D0BF6D97536}" type="pres">
      <dgm:prSet presAssocID="{0A415F26-9822-494D-AF63-C8D8F9715772}" presName="spaceRect" presStyleCnt="0"/>
      <dgm:spPr/>
    </dgm:pt>
    <dgm:pt modelId="{61FCA900-52D7-47C4-9C30-5D827F14CBD2}" type="pres">
      <dgm:prSet presAssocID="{0A415F26-9822-494D-AF63-C8D8F9715772}" presName="textRect" presStyleLbl="revTx" presStyleIdx="5" presStyleCnt="6">
        <dgm:presLayoutVars>
          <dgm:chMax val="1"/>
          <dgm:chPref val="1"/>
        </dgm:presLayoutVars>
      </dgm:prSet>
      <dgm:spPr/>
    </dgm:pt>
  </dgm:ptLst>
  <dgm:cxnLst>
    <dgm:cxn modelId="{A619672A-B6B5-48F8-972D-AFB4D955818C}" type="presOf" srcId="{FEE5C681-4907-47E3-A357-D77BEA8CFA4E}" destId="{E2299D6F-4647-4530-B3DD-7605317FD30C}" srcOrd="0" destOrd="0" presId="urn:microsoft.com/office/officeart/2018/5/layout/IconLeafLabelList"/>
    <dgm:cxn modelId="{25E3FB2A-563C-4B42-97B6-1B26BC8DD0C0}" srcId="{694C483A-D75E-4193-A9C4-12F679ED05E8}" destId="{FA818A14-29C9-43B0-A361-B181C2E0E548}" srcOrd="1" destOrd="0" parTransId="{1C120CA4-997F-434C-A2F9-395850BCC7E2}" sibTransId="{C9151272-4972-42D0-A64E-D6EBA6B5EF72}"/>
    <dgm:cxn modelId="{7CF8AC66-21EE-4202-8F61-B0E6EDCB0CF5}" srcId="{694C483A-D75E-4193-A9C4-12F679ED05E8}" destId="{7D6F43F8-466F-41CE-B5B6-2F6D1F29B30A}" srcOrd="3" destOrd="0" parTransId="{D5B4018B-5473-4ADD-9855-2D91E75ECBB8}" sibTransId="{84C61667-ADA5-48CE-B529-38CCCB0BED58}"/>
    <dgm:cxn modelId="{047D1D6A-58DA-4C2D-896C-A6F7C7266E90}" srcId="{694C483A-D75E-4193-A9C4-12F679ED05E8}" destId="{0A415F26-9822-494D-AF63-C8D8F9715772}" srcOrd="5" destOrd="0" parTransId="{ADB984B6-8B97-4D07-989F-49CBA27F438C}" sibTransId="{6A3B3E5A-83A5-4E4B-A13F-1829BBAF558D}"/>
    <dgm:cxn modelId="{0AE94A6C-BE04-4E5B-8CDC-9203BF82A4A7}" srcId="{694C483A-D75E-4193-A9C4-12F679ED05E8}" destId="{89337368-55A7-44DC-8847-20D1A8A6AFC9}" srcOrd="4" destOrd="0" parTransId="{17F2307C-7068-4578-8C88-9036496AD278}" sibTransId="{4C861B62-FB5D-45C9-AC5C-8A05F86BFE4F}"/>
    <dgm:cxn modelId="{D286BF7E-C659-4CE9-8F26-4A3AED8B4FA3}" type="presOf" srcId="{694C483A-D75E-4193-A9C4-12F679ED05E8}" destId="{359E5F67-86E5-4AD3-BE46-7E8DC1268768}" srcOrd="0" destOrd="0" presId="urn:microsoft.com/office/officeart/2018/5/layout/IconLeafLabelList"/>
    <dgm:cxn modelId="{1910E4A7-7570-43AB-8061-05191A61270C}" type="presOf" srcId="{7D6F43F8-466F-41CE-B5B6-2F6D1F29B30A}" destId="{7B45C795-AE81-40B0-B354-A020474E886D}" srcOrd="0" destOrd="0" presId="urn:microsoft.com/office/officeart/2018/5/layout/IconLeafLabelList"/>
    <dgm:cxn modelId="{CF4A32B3-3315-4E43-9826-EDF1C2CD10CF}" type="presOf" srcId="{637255D3-8C40-48EC-B7B5-4E6C3CF70117}" destId="{11003EF8-796C-4E24-8A61-15793EDA6393}" srcOrd="0" destOrd="0" presId="urn:microsoft.com/office/officeart/2018/5/layout/IconLeafLabelList"/>
    <dgm:cxn modelId="{F6C58BC3-91BA-4A79-96F4-512E9477F7B1}" srcId="{694C483A-D75E-4193-A9C4-12F679ED05E8}" destId="{637255D3-8C40-48EC-B7B5-4E6C3CF70117}" srcOrd="2" destOrd="0" parTransId="{C703F754-E3B4-40D5-88FC-50250A22AF8C}" sibTransId="{094F9F91-77C0-4134-92D5-5EF7FF3B9241}"/>
    <dgm:cxn modelId="{2A964CC6-9F61-4D0F-93A5-9216F7AFEA53}" type="presOf" srcId="{89337368-55A7-44DC-8847-20D1A8A6AFC9}" destId="{BE14396D-B82C-49B6-8404-944F72DF8ECC}" srcOrd="0" destOrd="0" presId="urn:microsoft.com/office/officeart/2018/5/layout/IconLeafLabelList"/>
    <dgm:cxn modelId="{F3AE05D1-B4C1-48F8-BC13-5FE0F0BC645A}" type="presOf" srcId="{0A415F26-9822-494D-AF63-C8D8F9715772}" destId="{61FCA900-52D7-47C4-9C30-5D827F14CBD2}" srcOrd="0" destOrd="0" presId="urn:microsoft.com/office/officeart/2018/5/layout/IconLeafLabelList"/>
    <dgm:cxn modelId="{B92BD1DA-D555-4335-BBB9-5D72105D1B59}" type="presOf" srcId="{FA818A14-29C9-43B0-A361-B181C2E0E548}" destId="{A2628F7F-99B8-41DF-AC40-F84E275FC20A}" srcOrd="0" destOrd="0" presId="urn:microsoft.com/office/officeart/2018/5/layout/IconLeafLabelList"/>
    <dgm:cxn modelId="{FDF734E7-94F5-41CA-963A-D1FBDDE697FB}" srcId="{694C483A-D75E-4193-A9C4-12F679ED05E8}" destId="{FEE5C681-4907-47E3-A357-D77BEA8CFA4E}" srcOrd="0" destOrd="0" parTransId="{CEF17FBE-4AC3-4373-A525-786C8CE86186}" sibTransId="{FC21CA38-76CD-4C56-8E78-2BD3CC5CC137}"/>
    <dgm:cxn modelId="{365B96CE-64AA-4A2D-B5E9-168BB9BBC14A}" type="presParOf" srcId="{359E5F67-86E5-4AD3-BE46-7E8DC1268768}" destId="{D313E1DF-69C1-4218-ABD7-426ECDF4195A}" srcOrd="0" destOrd="0" presId="urn:microsoft.com/office/officeart/2018/5/layout/IconLeafLabelList"/>
    <dgm:cxn modelId="{0747908B-F7B6-4086-AA80-CFB3F2755E42}" type="presParOf" srcId="{D313E1DF-69C1-4218-ABD7-426ECDF4195A}" destId="{40FCFF1F-1ACA-4279-98D4-5062E28BDFA2}" srcOrd="0" destOrd="0" presId="urn:microsoft.com/office/officeart/2018/5/layout/IconLeafLabelList"/>
    <dgm:cxn modelId="{EE2FC1AC-0B27-48D0-B1BB-4F5CD30607E2}" type="presParOf" srcId="{D313E1DF-69C1-4218-ABD7-426ECDF4195A}" destId="{44E874F7-45EE-405C-80D8-918438EDBF1A}" srcOrd="1" destOrd="0" presId="urn:microsoft.com/office/officeart/2018/5/layout/IconLeafLabelList"/>
    <dgm:cxn modelId="{F19B5E17-A100-4714-84D1-F63D753344A8}" type="presParOf" srcId="{D313E1DF-69C1-4218-ABD7-426ECDF4195A}" destId="{9BEC7093-9608-4BBA-A0B8-7A27F3384F43}" srcOrd="2" destOrd="0" presId="urn:microsoft.com/office/officeart/2018/5/layout/IconLeafLabelList"/>
    <dgm:cxn modelId="{9663C1C6-4DE7-4A7D-BE9E-5572CC7B11D3}" type="presParOf" srcId="{D313E1DF-69C1-4218-ABD7-426ECDF4195A}" destId="{E2299D6F-4647-4530-B3DD-7605317FD30C}" srcOrd="3" destOrd="0" presId="urn:microsoft.com/office/officeart/2018/5/layout/IconLeafLabelList"/>
    <dgm:cxn modelId="{CBE19C59-E0C7-4169-A945-FA9AC5A8B5B6}" type="presParOf" srcId="{359E5F67-86E5-4AD3-BE46-7E8DC1268768}" destId="{E1004894-A2CD-4ED2-A293-F2A86FD6330A}" srcOrd="1" destOrd="0" presId="urn:microsoft.com/office/officeart/2018/5/layout/IconLeafLabelList"/>
    <dgm:cxn modelId="{6B5EA8D9-7D39-4F17-AC4A-8F334EAE18E0}" type="presParOf" srcId="{359E5F67-86E5-4AD3-BE46-7E8DC1268768}" destId="{817805AB-C31D-41EE-AEA2-DC784EA6B813}" srcOrd="2" destOrd="0" presId="urn:microsoft.com/office/officeart/2018/5/layout/IconLeafLabelList"/>
    <dgm:cxn modelId="{7D57C1DA-0093-4FFA-955D-88B63126435B}" type="presParOf" srcId="{817805AB-C31D-41EE-AEA2-DC784EA6B813}" destId="{ED54D693-E560-452C-8D3B-59D588DEF22A}" srcOrd="0" destOrd="0" presId="urn:microsoft.com/office/officeart/2018/5/layout/IconLeafLabelList"/>
    <dgm:cxn modelId="{0F0A0066-B6B1-4105-961F-2B4DD0AA8D40}" type="presParOf" srcId="{817805AB-C31D-41EE-AEA2-DC784EA6B813}" destId="{01A03719-56B7-41D5-93E0-167F1EF66E96}" srcOrd="1" destOrd="0" presId="urn:microsoft.com/office/officeart/2018/5/layout/IconLeafLabelList"/>
    <dgm:cxn modelId="{8AFDE790-EE8B-40B2-B098-E98C81E2E103}" type="presParOf" srcId="{817805AB-C31D-41EE-AEA2-DC784EA6B813}" destId="{EBD69231-26FF-401E-82CD-6EC8697FCE32}" srcOrd="2" destOrd="0" presId="urn:microsoft.com/office/officeart/2018/5/layout/IconLeafLabelList"/>
    <dgm:cxn modelId="{1B571F92-9900-4190-8573-DC709A9DE3E9}" type="presParOf" srcId="{817805AB-C31D-41EE-AEA2-DC784EA6B813}" destId="{A2628F7F-99B8-41DF-AC40-F84E275FC20A}" srcOrd="3" destOrd="0" presId="urn:microsoft.com/office/officeart/2018/5/layout/IconLeafLabelList"/>
    <dgm:cxn modelId="{9C76063D-5F87-4AC1-AB56-EE32DDD06AC5}" type="presParOf" srcId="{359E5F67-86E5-4AD3-BE46-7E8DC1268768}" destId="{575523AE-C3F9-455F-AD1D-9E144600E9B4}" srcOrd="3" destOrd="0" presId="urn:microsoft.com/office/officeart/2018/5/layout/IconLeafLabelList"/>
    <dgm:cxn modelId="{82D22D2F-F3B4-4901-905A-9B674ED7AAF8}" type="presParOf" srcId="{359E5F67-86E5-4AD3-BE46-7E8DC1268768}" destId="{3D20A2F8-1E14-4BF5-98E2-E8149D554AD9}" srcOrd="4" destOrd="0" presId="urn:microsoft.com/office/officeart/2018/5/layout/IconLeafLabelList"/>
    <dgm:cxn modelId="{C2EDAB19-3D7C-4DDE-90AC-03C410BD72BB}" type="presParOf" srcId="{3D20A2F8-1E14-4BF5-98E2-E8149D554AD9}" destId="{34718303-7C0F-4BD8-B0A7-3DC0F7F27A35}" srcOrd="0" destOrd="0" presId="urn:microsoft.com/office/officeart/2018/5/layout/IconLeafLabelList"/>
    <dgm:cxn modelId="{FC54D19F-8B85-4B64-A314-65C995DA5368}" type="presParOf" srcId="{3D20A2F8-1E14-4BF5-98E2-E8149D554AD9}" destId="{A7D49E2E-4ED5-4C83-9B96-EC0C476AA51D}" srcOrd="1" destOrd="0" presId="urn:microsoft.com/office/officeart/2018/5/layout/IconLeafLabelList"/>
    <dgm:cxn modelId="{4301ABCD-E1C7-4EF0-A366-09E0D589403B}" type="presParOf" srcId="{3D20A2F8-1E14-4BF5-98E2-E8149D554AD9}" destId="{7E9B76B0-A1AF-4A36-B5B4-456E601C31AC}" srcOrd="2" destOrd="0" presId="urn:microsoft.com/office/officeart/2018/5/layout/IconLeafLabelList"/>
    <dgm:cxn modelId="{CBDBF136-6182-4C73-BBA7-924381750A9E}" type="presParOf" srcId="{3D20A2F8-1E14-4BF5-98E2-E8149D554AD9}" destId="{11003EF8-796C-4E24-8A61-15793EDA6393}" srcOrd="3" destOrd="0" presId="urn:microsoft.com/office/officeart/2018/5/layout/IconLeafLabelList"/>
    <dgm:cxn modelId="{E9139975-2FDE-44A7-BE1A-C848A295A4A4}" type="presParOf" srcId="{359E5F67-86E5-4AD3-BE46-7E8DC1268768}" destId="{555A6649-1773-4351-BB71-5E3D8814ADE6}" srcOrd="5" destOrd="0" presId="urn:microsoft.com/office/officeart/2018/5/layout/IconLeafLabelList"/>
    <dgm:cxn modelId="{1A7CC96A-DBC2-4675-876E-71946A826390}" type="presParOf" srcId="{359E5F67-86E5-4AD3-BE46-7E8DC1268768}" destId="{BEE451A4-CBD1-4998-A090-3E94E414F95C}" srcOrd="6" destOrd="0" presId="urn:microsoft.com/office/officeart/2018/5/layout/IconLeafLabelList"/>
    <dgm:cxn modelId="{896EBEA1-0C84-4830-83D5-63525EE8D5A4}" type="presParOf" srcId="{BEE451A4-CBD1-4998-A090-3E94E414F95C}" destId="{EC574304-047B-46F5-B375-DCEB2FD80A9F}" srcOrd="0" destOrd="0" presId="urn:microsoft.com/office/officeart/2018/5/layout/IconLeafLabelList"/>
    <dgm:cxn modelId="{D1EE07AA-AF59-415D-81A6-BAD6643480D6}" type="presParOf" srcId="{BEE451A4-CBD1-4998-A090-3E94E414F95C}" destId="{E52C7D12-398F-4E1D-93FA-BF2FCEF960A5}" srcOrd="1" destOrd="0" presId="urn:microsoft.com/office/officeart/2018/5/layout/IconLeafLabelList"/>
    <dgm:cxn modelId="{22C4348F-3645-465F-9032-537F7D912696}" type="presParOf" srcId="{BEE451A4-CBD1-4998-A090-3E94E414F95C}" destId="{83CF9951-4765-41F1-855F-84ACC3E25278}" srcOrd="2" destOrd="0" presId="urn:microsoft.com/office/officeart/2018/5/layout/IconLeafLabelList"/>
    <dgm:cxn modelId="{6B08544F-8407-482D-B72E-DCE5C50B02B0}" type="presParOf" srcId="{BEE451A4-CBD1-4998-A090-3E94E414F95C}" destId="{7B45C795-AE81-40B0-B354-A020474E886D}" srcOrd="3" destOrd="0" presId="urn:microsoft.com/office/officeart/2018/5/layout/IconLeafLabelList"/>
    <dgm:cxn modelId="{DA7D5976-79E3-4B1D-9447-8579D2F99747}" type="presParOf" srcId="{359E5F67-86E5-4AD3-BE46-7E8DC1268768}" destId="{EE59FF1A-9B27-413B-967C-96EE85DA8D4D}" srcOrd="7" destOrd="0" presId="urn:microsoft.com/office/officeart/2018/5/layout/IconLeafLabelList"/>
    <dgm:cxn modelId="{07A9880E-C706-4B41-9B97-2FEE8DB0E115}" type="presParOf" srcId="{359E5F67-86E5-4AD3-BE46-7E8DC1268768}" destId="{C6CBF6BC-43DF-447F-87D0-ABD833861635}" srcOrd="8" destOrd="0" presId="urn:microsoft.com/office/officeart/2018/5/layout/IconLeafLabelList"/>
    <dgm:cxn modelId="{23C1AFA2-E5BC-457A-AD24-DE4A8E25E43C}" type="presParOf" srcId="{C6CBF6BC-43DF-447F-87D0-ABD833861635}" destId="{2D8D2DA5-1C5D-4DF7-B574-AB4165CAC161}" srcOrd="0" destOrd="0" presId="urn:microsoft.com/office/officeart/2018/5/layout/IconLeafLabelList"/>
    <dgm:cxn modelId="{FE3AA99C-AB60-4619-BFEE-E3D2C4BCFB06}" type="presParOf" srcId="{C6CBF6BC-43DF-447F-87D0-ABD833861635}" destId="{660C775E-5467-43DB-88FC-B97C8EB32914}" srcOrd="1" destOrd="0" presId="urn:microsoft.com/office/officeart/2018/5/layout/IconLeafLabelList"/>
    <dgm:cxn modelId="{CCE2D7E6-2834-4904-9CC3-A13E197F4225}" type="presParOf" srcId="{C6CBF6BC-43DF-447F-87D0-ABD833861635}" destId="{5B82BC72-CDD6-49B1-9C6C-27DADA163374}" srcOrd="2" destOrd="0" presId="urn:microsoft.com/office/officeart/2018/5/layout/IconLeafLabelList"/>
    <dgm:cxn modelId="{BA964E4A-C134-4A52-8B37-C536B6FC98E5}" type="presParOf" srcId="{C6CBF6BC-43DF-447F-87D0-ABD833861635}" destId="{BE14396D-B82C-49B6-8404-944F72DF8ECC}" srcOrd="3" destOrd="0" presId="urn:microsoft.com/office/officeart/2018/5/layout/IconLeafLabelList"/>
    <dgm:cxn modelId="{28D1D019-C067-4C6B-9995-55B0B5F67195}" type="presParOf" srcId="{359E5F67-86E5-4AD3-BE46-7E8DC1268768}" destId="{F10A0318-11E8-4C5B-B423-19D93F4627DE}" srcOrd="9" destOrd="0" presId="urn:microsoft.com/office/officeart/2018/5/layout/IconLeafLabelList"/>
    <dgm:cxn modelId="{B87D2E49-4A6A-4510-A42B-E9FEC514F0CF}" type="presParOf" srcId="{359E5F67-86E5-4AD3-BE46-7E8DC1268768}" destId="{B8271A24-837D-4E41-91B8-D7FE243D402B}" srcOrd="10" destOrd="0" presId="urn:microsoft.com/office/officeart/2018/5/layout/IconLeafLabelList"/>
    <dgm:cxn modelId="{32C445FD-4A9E-4E7E-9C45-4DEF6B2A6638}" type="presParOf" srcId="{B8271A24-837D-4E41-91B8-D7FE243D402B}" destId="{DB2F4582-20D4-4F98-8D76-FFA69E5F9341}" srcOrd="0" destOrd="0" presId="urn:microsoft.com/office/officeart/2018/5/layout/IconLeafLabelList"/>
    <dgm:cxn modelId="{31693F1F-BBAB-48E8-AD52-3B2185345D44}" type="presParOf" srcId="{B8271A24-837D-4E41-91B8-D7FE243D402B}" destId="{A9C379BF-5C77-434A-BD73-E1AEA15F9367}" srcOrd="1" destOrd="0" presId="urn:microsoft.com/office/officeart/2018/5/layout/IconLeafLabelList"/>
    <dgm:cxn modelId="{62519A1B-ABA0-4A32-8888-AD1AD176EF60}" type="presParOf" srcId="{B8271A24-837D-4E41-91B8-D7FE243D402B}" destId="{E7201C76-ACA2-4088-BA5C-3D0BF6D97536}" srcOrd="2" destOrd="0" presId="urn:microsoft.com/office/officeart/2018/5/layout/IconLeafLabelList"/>
    <dgm:cxn modelId="{2238A10B-88E8-4766-B8CE-FABE7DAC1CD8}" type="presParOf" srcId="{B8271A24-837D-4E41-91B8-D7FE243D402B}" destId="{61FCA900-52D7-47C4-9C30-5D827F14CBD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91FF7B-8AD8-4591-90AA-261629D2A0D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5456013-7B86-44C8-B5B7-7D833DFB10B4}">
      <dgm:prSet/>
      <dgm:spPr/>
      <dgm:t>
        <a:bodyPr/>
        <a:lstStyle/>
        <a:p>
          <a:r>
            <a:rPr lang="en-US"/>
            <a:t>Customer Support: </a:t>
          </a:r>
          <a:r>
            <a:rPr lang="en-US" b="0"/>
            <a:t>Establish support channels to assist users with platform navigation and AI features, enhancing user satisfaction.</a:t>
          </a:r>
          <a:endParaRPr lang="en-US"/>
        </a:p>
      </dgm:t>
    </dgm:pt>
    <dgm:pt modelId="{172E682E-E1C8-45E8-957E-D66E482C27F8}" type="parTrans" cxnId="{200EA583-CDF0-4D4C-9749-C7B07DC3A363}">
      <dgm:prSet/>
      <dgm:spPr/>
      <dgm:t>
        <a:bodyPr/>
        <a:lstStyle/>
        <a:p>
          <a:endParaRPr lang="en-US"/>
        </a:p>
      </dgm:t>
    </dgm:pt>
    <dgm:pt modelId="{7B90F8F5-5F84-478E-A6D7-ECEF339E355E}" type="sibTrans" cxnId="{200EA583-CDF0-4D4C-9749-C7B07DC3A363}">
      <dgm:prSet/>
      <dgm:spPr/>
      <dgm:t>
        <a:bodyPr/>
        <a:lstStyle/>
        <a:p>
          <a:endParaRPr lang="en-US"/>
        </a:p>
      </dgm:t>
    </dgm:pt>
    <dgm:pt modelId="{2C524C0B-51BF-45B5-B762-497AFE3494E2}">
      <dgm:prSet/>
      <dgm:spPr/>
      <dgm:t>
        <a:bodyPr/>
        <a:lstStyle/>
        <a:p>
          <a:r>
            <a:rPr lang="en-US"/>
            <a:t>AI Chatbots for Farmers: </a:t>
          </a:r>
          <a:r>
            <a:rPr lang="en-US" b="0"/>
            <a:t>Deploying AI-powered virtual assistants can help farmers access expert advice on crop diseases, farming techniques, weather patterns, and more through natural language processing</a:t>
          </a:r>
          <a:endParaRPr lang="en-US"/>
        </a:p>
      </dgm:t>
    </dgm:pt>
    <dgm:pt modelId="{76F3CB8D-C076-4728-BA27-5AA4F2776C87}" type="parTrans" cxnId="{51B6A91C-33BF-476A-AEC3-D9F9AA06B3FE}">
      <dgm:prSet/>
      <dgm:spPr/>
      <dgm:t>
        <a:bodyPr/>
        <a:lstStyle/>
        <a:p>
          <a:endParaRPr lang="en-US"/>
        </a:p>
      </dgm:t>
    </dgm:pt>
    <dgm:pt modelId="{498C1953-535E-4A0A-B883-48BDA084901C}" type="sibTrans" cxnId="{51B6A91C-33BF-476A-AEC3-D9F9AA06B3FE}">
      <dgm:prSet/>
      <dgm:spPr/>
      <dgm:t>
        <a:bodyPr/>
        <a:lstStyle/>
        <a:p>
          <a:endParaRPr lang="en-US"/>
        </a:p>
      </dgm:t>
    </dgm:pt>
    <dgm:pt modelId="{7D96B227-5360-4631-B75D-9CFFCA6DEB25}">
      <dgm:prSet/>
      <dgm:spPr/>
      <dgm:t>
        <a:bodyPr/>
        <a:lstStyle/>
        <a:p>
          <a:r>
            <a:rPr lang="en-US"/>
            <a:t>Analytics: </a:t>
          </a:r>
          <a:r>
            <a:rPr lang="en-US" b="0"/>
            <a:t>Implement analytics to track user behavior and platform performance, providing insights for further improvements.</a:t>
          </a:r>
          <a:endParaRPr lang="en-US"/>
        </a:p>
      </dgm:t>
    </dgm:pt>
    <dgm:pt modelId="{3F3CCE14-73BA-4C46-9F0C-0FDB15BC95C9}" type="parTrans" cxnId="{FD45FD4B-BD28-4FD4-A32B-05406AFB4DAD}">
      <dgm:prSet/>
      <dgm:spPr/>
      <dgm:t>
        <a:bodyPr/>
        <a:lstStyle/>
        <a:p>
          <a:endParaRPr lang="en-US"/>
        </a:p>
      </dgm:t>
    </dgm:pt>
    <dgm:pt modelId="{B99999C0-3312-49FA-814A-56D982C39876}" type="sibTrans" cxnId="{FD45FD4B-BD28-4FD4-A32B-05406AFB4DAD}">
      <dgm:prSet/>
      <dgm:spPr/>
      <dgm:t>
        <a:bodyPr/>
        <a:lstStyle/>
        <a:p>
          <a:endParaRPr lang="en-US"/>
        </a:p>
      </dgm:t>
    </dgm:pt>
    <dgm:pt modelId="{5CA9FBBB-B550-4F87-B73A-ADF161ACA954}">
      <dgm:prSet/>
      <dgm:spPr/>
      <dgm:t>
        <a:bodyPr/>
        <a:lstStyle/>
        <a:p>
          <a:r>
            <a:rPr lang="en-US"/>
            <a:t>Challenges: </a:t>
          </a:r>
          <a:r>
            <a:rPr lang="en-US" b="0"/>
            <a:t>Despite of benefits, it comes with some challenges such as availability, maintenance and cost management which can impact farmer’s decision. Understanding these challenges is crucial for improving this platform and farmer satisfaction.</a:t>
          </a:r>
          <a:endParaRPr lang="en-US"/>
        </a:p>
      </dgm:t>
    </dgm:pt>
    <dgm:pt modelId="{1E00C202-95C4-4DF4-BA5C-B5CC4537FEEE}" type="parTrans" cxnId="{AFC2ED6C-DCE7-4071-8183-012F6B2B5E07}">
      <dgm:prSet/>
      <dgm:spPr/>
      <dgm:t>
        <a:bodyPr/>
        <a:lstStyle/>
        <a:p>
          <a:endParaRPr lang="en-US"/>
        </a:p>
      </dgm:t>
    </dgm:pt>
    <dgm:pt modelId="{B644C061-A5DF-41B0-AC1C-7554C95C8AC3}" type="sibTrans" cxnId="{AFC2ED6C-DCE7-4071-8183-012F6B2B5E07}">
      <dgm:prSet/>
      <dgm:spPr/>
      <dgm:t>
        <a:bodyPr/>
        <a:lstStyle/>
        <a:p>
          <a:endParaRPr lang="en-US"/>
        </a:p>
      </dgm:t>
    </dgm:pt>
    <dgm:pt modelId="{F42764E1-0FBD-41CD-9C69-E8CBB316C14F}">
      <dgm:prSet/>
      <dgm:spPr/>
      <dgm:t>
        <a:bodyPr/>
        <a:lstStyle/>
        <a:p>
          <a:r>
            <a:rPr lang="en-US"/>
            <a:t>Future Prospects: </a:t>
          </a:r>
          <a:r>
            <a:rPr lang="en-US" b="0"/>
            <a:t>The Future of agricultural equipment rental is looks promising with anticipated growth in demand and service offerings. As technology continuous to advance, rental services with AI will evolve presenting new opportunities for farmers worldwide</a:t>
          </a:r>
          <a:endParaRPr lang="en-US"/>
        </a:p>
      </dgm:t>
    </dgm:pt>
    <dgm:pt modelId="{4C0A200F-F3A7-45DE-AC7F-3795CFEC0742}" type="parTrans" cxnId="{F9BBF850-12BD-40CD-9357-40601D8FB8D0}">
      <dgm:prSet/>
      <dgm:spPr/>
      <dgm:t>
        <a:bodyPr/>
        <a:lstStyle/>
        <a:p>
          <a:endParaRPr lang="en-US"/>
        </a:p>
      </dgm:t>
    </dgm:pt>
    <dgm:pt modelId="{73126A28-0A60-4E25-883F-7DA1A4965AE5}" type="sibTrans" cxnId="{F9BBF850-12BD-40CD-9357-40601D8FB8D0}">
      <dgm:prSet/>
      <dgm:spPr/>
      <dgm:t>
        <a:bodyPr/>
        <a:lstStyle/>
        <a:p>
          <a:endParaRPr lang="en-US"/>
        </a:p>
      </dgm:t>
    </dgm:pt>
    <dgm:pt modelId="{BC561073-0C8B-4CE6-8179-1E5338FCD725}" type="pres">
      <dgm:prSet presAssocID="{7191FF7B-8AD8-4591-90AA-261629D2A0D9}" presName="root" presStyleCnt="0">
        <dgm:presLayoutVars>
          <dgm:dir/>
          <dgm:resizeHandles val="exact"/>
        </dgm:presLayoutVars>
      </dgm:prSet>
      <dgm:spPr/>
    </dgm:pt>
    <dgm:pt modelId="{A7914315-C8F1-45C6-978F-F3AEEF7135E4}" type="pres">
      <dgm:prSet presAssocID="{F5456013-7B86-44C8-B5B7-7D833DFB10B4}" presName="compNode" presStyleCnt="0"/>
      <dgm:spPr/>
    </dgm:pt>
    <dgm:pt modelId="{1DAB8464-01E1-4F50-8CCE-2B145DAF8B3D}" type="pres">
      <dgm:prSet presAssocID="{F5456013-7B86-44C8-B5B7-7D833DFB10B4}" presName="bgRect" presStyleLbl="bgShp" presStyleIdx="0" presStyleCnt="5"/>
      <dgm:spPr/>
    </dgm:pt>
    <dgm:pt modelId="{061A9ED1-9D6A-4E3D-BB81-3F679682FC27}" type="pres">
      <dgm:prSet presAssocID="{F5456013-7B86-44C8-B5B7-7D833DFB10B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406C91AA-100A-4DD2-9334-E1BF8E3DB806}" type="pres">
      <dgm:prSet presAssocID="{F5456013-7B86-44C8-B5B7-7D833DFB10B4}" presName="spaceRect" presStyleCnt="0"/>
      <dgm:spPr/>
    </dgm:pt>
    <dgm:pt modelId="{2718C127-4BC7-4AC6-B100-6901D62C561F}" type="pres">
      <dgm:prSet presAssocID="{F5456013-7B86-44C8-B5B7-7D833DFB10B4}" presName="parTx" presStyleLbl="revTx" presStyleIdx="0" presStyleCnt="5">
        <dgm:presLayoutVars>
          <dgm:chMax val="0"/>
          <dgm:chPref val="0"/>
        </dgm:presLayoutVars>
      </dgm:prSet>
      <dgm:spPr/>
    </dgm:pt>
    <dgm:pt modelId="{CAD1B6FD-1A17-4F96-B670-3B562F03CABA}" type="pres">
      <dgm:prSet presAssocID="{7B90F8F5-5F84-478E-A6D7-ECEF339E355E}" presName="sibTrans" presStyleCnt="0"/>
      <dgm:spPr/>
    </dgm:pt>
    <dgm:pt modelId="{D952AD71-C3C1-47F4-9CBF-FF78B752F5C6}" type="pres">
      <dgm:prSet presAssocID="{2C524C0B-51BF-45B5-B762-497AFE3494E2}" presName="compNode" presStyleCnt="0"/>
      <dgm:spPr/>
    </dgm:pt>
    <dgm:pt modelId="{8115CC4E-01EE-42C7-956F-A8B2343D6D94}" type="pres">
      <dgm:prSet presAssocID="{2C524C0B-51BF-45B5-B762-497AFE3494E2}" presName="bgRect" presStyleLbl="bgShp" presStyleIdx="1" presStyleCnt="5"/>
      <dgm:spPr/>
    </dgm:pt>
    <dgm:pt modelId="{98C56743-C53A-40AF-8F4B-1CBF0D9EBAB3}" type="pres">
      <dgm:prSet presAssocID="{2C524C0B-51BF-45B5-B762-497AFE3494E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ctor"/>
        </a:ext>
      </dgm:extLst>
    </dgm:pt>
    <dgm:pt modelId="{021E56B4-6A9C-45C5-A500-FB171A12344D}" type="pres">
      <dgm:prSet presAssocID="{2C524C0B-51BF-45B5-B762-497AFE3494E2}" presName="spaceRect" presStyleCnt="0"/>
      <dgm:spPr/>
    </dgm:pt>
    <dgm:pt modelId="{1D03D9B4-CC3C-4D7A-A2A3-6DA936EE5C1D}" type="pres">
      <dgm:prSet presAssocID="{2C524C0B-51BF-45B5-B762-497AFE3494E2}" presName="parTx" presStyleLbl="revTx" presStyleIdx="1" presStyleCnt="5">
        <dgm:presLayoutVars>
          <dgm:chMax val="0"/>
          <dgm:chPref val="0"/>
        </dgm:presLayoutVars>
      </dgm:prSet>
      <dgm:spPr/>
    </dgm:pt>
    <dgm:pt modelId="{FC14C164-5C96-49FE-96DD-CD2513EEDD82}" type="pres">
      <dgm:prSet presAssocID="{498C1953-535E-4A0A-B883-48BDA084901C}" presName="sibTrans" presStyleCnt="0"/>
      <dgm:spPr/>
    </dgm:pt>
    <dgm:pt modelId="{52CF7391-9E4D-4EEC-9DC5-BF58FEEF4C79}" type="pres">
      <dgm:prSet presAssocID="{7D96B227-5360-4631-B75D-9CFFCA6DEB25}" presName="compNode" presStyleCnt="0"/>
      <dgm:spPr/>
    </dgm:pt>
    <dgm:pt modelId="{966A183B-F923-4E65-AFB8-04161C9A0BEA}" type="pres">
      <dgm:prSet presAssocID="{7D96B227-5360-4631-B75D-9CFFCA6DEB25}" presName="bgRect" presStyleLbl="bgShp" presStyleIdx="2" presStyleCnt="5"/>
      <dgm:spPr/>
    </dgm:pt>
    <dgm:pt modelId="{0021AC74-2E4A-44FB-AB2A-16EE9311F4E8}" type="pres">
      <dgm:prSet presAssocID="{7D96B227-5360-4631-B75D-9CFFCA6DEB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0F486DF2-FFAB-43ED-AAF7-35FA7AFCC862}" type="pres">
      <dgm:prSet presAssocID="{7D96B227-5360-4631-B75D-9CFFCA6DEB25}" presName="spaceRect" presStyleCnt="0"/>
      <dgm:spPr/>
    </dgm:pt>
    <dgm:pt modelId="{97710472-9A1A-491C-931D-73B8180DBEA3}" type="pres">
      <dgm:prSet presAssocID="{7D96B227-5360-4631-B75D-9CFFCA6DEB25}" presName="parTx" presStyleLbl="revTx" presStyleIdx="2" presStyleCnt="5">
        <dgm:presLayoutVars>
          <dgm:chMax val="0"/>
          <dgm:chPref val="0"/>
        </dgm:presLayoutVars>
      </dgm:prSet>
      <dgm:spPr/>
    </dgm:pt>
    <dgm:pt modelId="{49242A8F-BC47-430A-9C73-4C7CF8EEE856}" type="pres">
      <dgm:prSet presAssocID="{B99999C0-3312-49FA-814A-56D982C39876}" presName="sibTrans" presStyleCnt="0"/>
      <dgm:spPr/>
    </dgm:pt>
    <dgm:pt modelId="{BE638C88-7708-4E02-8647-BDE86377A364}" type="pres">
      <dgm:prSet presAssocID="{5CA9FBBB-B550-4F87-B73A-ADF161ACA954}" presName="compNode" presStyleCnt="0"/>
      <dgm:spPr/>
    </dgm:pt>
    <dgm:pt modelId="{1CDF9D9A-5ED0-4EC7-AA58-D19CA9CA0789}" type="pres">
      <dgm:prSet presAssocID="{5CA9FBBB-B550-4F87-B73A-ADF161ACA954}" presName="bgRect" presStyleLbl="bgShp" presStyleIdx="3" presStyleCnt="5"/>
      <dgm:spPr/>
    </dgm:pt>
    <dgm:pt modelId="{9B39A792-33EF-4A3E-B1D7-2E3902076538}" type="pres">
      <dgm:prSet presAssocID="{5CA9FBBB-B550-4F87-B73A-ADF161ACA9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n"/>
        </a:ext>
      </dgm:extLst>
    </dgm:pt>
    <dgm:pt modelId="{008C1CA4-75EC-4545-8509-B26DEF334E28}" type="pres">
      <dgm:prSet presAssocID="{5CA9FBBB-B550-4F87-B73A-ADF161ACA954}" presName="spaceRect" presStyleCnt="0"/>
      <dgm:spPr/>
    </dgm:pt>
    <dgm:pt modelId="{9E70CC56-5671-44CC-A886-035593A86B5F}" type="pres">
      <dgm:prSet presAssocID="{5CA9FBBB-B550-4F87-B73A-ADF161ACA954}" presName="parTx" presStyleLbl="revTx" presStyleIdx="3" presStyleCnt="5">
        <dgm:presLayoutVars>
          <dgm:chMax val="0"/>
          <dgm:chPref val="0"/>
        </dgm:presLayoutVars>
      </dgm:prSet>
      <dgm:spPr/>
    </dgm:pt>
    <dgm:pt modelId="{99D77875-FA54-41CF-96DB-DFF966B0C452}" type="pres">
      <dgm:prSet presAssocID="{B644C061-A5DF-41B0-AC1C-7554C95C8AC3}" presName="sibTrans" presStyleCnt="0"/>
      <dgm:spPr/>
    </dgm:pt>
    <dgm:pt modelId="{AF355814-271F-4083-990B-57A42D22E9AF}" type="pres">
      <dgm:prSet presAssocID="{F42764E1-0FBD-41CD-9C69-E8CBB316C14F}" presName="compNode" presStyleCnt="0"/>
      <dgm:spPr/>
    </dgm:pt>
    <dgm:pt modelId="{E2E598ED-A4F4-4562-9105-0395072D9E7B}" type="pres">
      <dgm:prSet presAssocID="{F42764E1-0FBD-41CD-9C69-E8CBB316C14F}" presName="bgRect" presStyleLbl="bgShp" presStyleIdx="4" presStyleCnt="5"/>
      <dgm:spPr/>
    </dgm:pt>
    <dgm:pt modelId="{CAC31047-221C-4DFF-9943-CB5002C86CE4}" type="pres">
      <dgm:prSet presAssocID="{F42764E1-0FBD-41CD-9C69-E8CBB316C1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163B5811-0A3C-4689-8BC7-8CC878DB2088}" type="pres">
      <dgm:prSet presAssocID="{F42764E1-0FBD-41CD-9C69-E8CBB316C14F}" presName="spaceRect" presStyleCnt="0"/>
      <dgm:spPr/>
    </dgm:pt>
    <dgm:pt modelId="{2ABD80BE-4F77-40F9-B95C-A994A2F068FA}" type="pres">
      <dgm:prSet presAssocID="{F42764E1-0FBD-41CD-9C69-E8CBB316C14F}" presName="parTx" presStyleLbl="revTx" presStyleIdx="4" presStyleCnt="5">
        <dgm:presLayoutVars>
          <dgm:chMax val="0"/>
          <dgm:chPref val="0"/>
        </dgm:presLayoutVars>
      </dgm:prSet>
      <dgm:spPr/>
    </dgm:pt>
  </dgm:ptLst>
  <dgm:cxnLst>
    <dgm:cxn modelId="{1E4B120A-5596-4AC4-A6B7-17E4494C4856}" type="presOf" srcId="{5CA9FBBB-B550-4F87-B73A-ADF161ACA954}" destId="{9E70CC56-5671-44CC-A886-035593A86B5F}" srcOrd="0" destOrd="0" presId="urn:microsoft.com/office/officeart/2018/2/layout/IconVerticalSolidList"/>
    <dgm:cxn modelId="{51B6A91C-33BF-476A-AEC3-D9F9AA06B3FE}" srcId="{7191FF7B-8AD8-4591-90AA-261629D2A0D9}" destId="{2C524C0B-51BF-45B5-B762-497AFE3494E2}" srcOrd="1" destOrd="0" parTransId="{76F3CB8D-C076-4728-BA27-5AA4F2776C87}" sibTransId="{498C1953-535E-4A0A-B883-48BDA084901C}"/>
    <dgm:cxn modelId="{FD45FD4B-BD28-4FD4-A32B-05406AFB4DAD}" srcId="{7191FF7B-8AD8-4591-90AA-261629D2A0D9}" destId="{7D96B227-5360-4631-B75D-9CFFCA6DEB25}" srcOrd="2" destOrd="0" parTransId="{3F3CCE14-73BA-4C46-9F0C-0FDB15BC95C9}" sibTransId="{B99999C0-3312-49FA-814A-56D982C39876}"/>
    <dgm:cxn modelId="{AFC2ED6C-DCE7-4071-8183-012F6B2B5E07}" srcId="{7191FF7B-8AD8-4591-90AA-261629D2A0D9}" destId="{5CA9FBBB-B550-4F87-B73A-ADF161ACA954}" srcOrd="3" destOrd="0" parTransId="{1E00C202-95C4-4DF4-BA5C-B5CC4537FEEE}" sibTransId="{B644C061-A5DF-41B0-AC1C-7554C95C8AC3}"/>
    <dgm:cxn modelId="{F9BBF850-12BD-40CD-9357-40601D8FB8D0}" srcId="{7191FF7B-8AD8-4591-90AA-261629D2A0D9}" destId="{F42764E1-0FBD-41CD-9C69-E8CBB316C14F}" srcOrd="4" destOrd="0" parTransId="{4C0A200F-F3A7-45DE-AC7F-3795CFEC0742}" sibTransId="{73126A28-0A60-4E25-883F-7DA1A4965AE5}"/>
    <dgm:cxn modelId="{F4BF165A-1707-4B5F-ACA1-17BB74FBBECA}" type="presOf" srcId="{7191FF7B-8AD8-4591-90AA-261629D2A0D9}" destId="{BC561073-0C8B-4CE6-8179-1E5338FCD725}" srcOrd="0" destOrd="0" presId="urn:microsoft.com/office/officeart/2018/2/layout/IconVerticalSolidList"/>
    <dgm:cxn modelId="{200EA583-CDF0-4D4C-9749-C7B07DC3A363}" srcId="{7191FF7B-8AD8-4591-90AA-261629D2A0D9}" destId="{F5456013-7B86-44C8-B5B7-7D833DFB10B4}" srcOrd="0" destOrd="0" parTransId="{172E682E-E1C8-45E8-957E-D66E482C27F8}" sibTransId="{7B90F8F5-5F84-478E-A6D7-ECEF339E355E}"/>
    <dgm:cxn modelId="{B0AEFBA9-22ED-440A-9A9E-FA3D9849841F}" type="presOf" srcId="{7D96B227-5360-4631-B75D-9CFFCA6DEB25}" destId="{97710472-9A1A-491C-931D-73B8180DBEA3}" srcOrd="0" destOrd="0" presId="urn:microsoft.com/office/officeart/2018/2/layout/IconVerticalSolidList"/>
    <dgm:cxn modelId="{56E39AAF-58A7-4D50-A22D-C46E00579CFC}" type="presOf" srcId="{F5456013-7B86-44C8-B5B7-7D833DFB10B4}" destId="{2718C127-4BC7-4AC6-B100-6901D62C561F}" srcOrd="0" destOrd="0" presId="urn:microsoft.com/office/officeart/2018/2/layout/IconVerticalSolidList"/>
    <dgm:cxn modelId="{93966EBC-9148-4DC0-9DC6-859FDE7D07E3}" type="presOf" srcId="{2C524C0B-51BF-45B5-B762-497AFE3494E2}" destId="{1D03D9B4-CC3C-4D7A-A2A3-6DA936EE5C1D}" srcOrd="0" destOrd="0" presId="urn:microsoft.com/office/officeart/2018/2/layout/IconVerticalSolidList"/>
    <dgm:cxn modelId="{37F2FEEB-AFD0-476B-A125-DE552C47584B}" type="presOf" srcId="{F42764E1-0FBD-41CD-9C69-E8CBB316C14F}" destId="{2ABD80BE-4F77-40F9-B95C-A994A2F068FA}" srcOrd="0" destOrd="0" presId="urn:microsoft.com/office/officeart/2018/2/layout/IconVerticalSolidList"/>
    <dgm:cxn modelId="{C746F591-C2B8-412A-B4E6-26AB755E8FC0}" type="presParOf" srcId="{BC561073-0C8B-4CE6-8179-1E5338FCD725}" destId="{A7914315-C8F1-45C6-978F-F3AEEF7135E4}" srcOrd="0" destOrd="0" presId="urn:microsoft.com/office/officeart/2018/2/layout/IconVerticalSolidList"/>
    <dgm:cxn modelId="{D616CEF0-4567-4393-8E8E-EFF97C4DD3F0}" type="presParOf" srcId="{A7914315-C8F1-45C6-978F-F3AEEF7135E4}" destId="{1DAB8464-01E1-4F50-8CCE-2B145DAF8B3D}" srcOrd="0" destOrd="0" presId="urn:microsoft.com/office/officeart/2018/2/layout/IconVerticalSolidList"/>
    <dgm:cxn modelId="{5550A103-F28C-4147-8192-1B8E5D1C3DC8}" type="presParOf" srcId="{A7914315-C8F1-45C6-978F-F3AEEF7135E4}" destId="{061A9ED1-9D6A-4E3D-BB81-3F679682FC27}" srcOrd="1" destOrd="0" presId="urn:microsoft.com/office/officeart/2018/2/layout/IconVerticalSolidList"/>
    <dgm:cxn modelId="{2AD23B3E-A4C2-4FE2-B15E-FAAC9ADBE47D}" type="presParOf" srcId="{A7914315-C8F1-45C6-978F-F3AEEF7135E4}" destId="{406C91AA-100A-4DD2-9334-E1BF8E3DB806}" srcOrd="2" destOrd="0" presId="urn:microsoft.com/office/officeart/2018/2/layout/IconVerticalSolidList"/>
    <dgm:cxn modelId="{46D1B7FA-2D61-44D3-948C-C0749172B0C1}" type="presParOf" srcId="{A7914315-C8F1-45C6-978F-F3AEEF7135E4}" destId="{2718C127-4BC7-4AC6-B100-6901D62C561F}" srcOrd="3" destOrd="0" presId="urn:microsoft.com/office/officeart/2018/2/layout/IconVerticalSolidList"/>
    <dgm:cxn modelId="{6CB52FBE-7CFC-4B4B-9A66-D210224DAF6C}" type="presParOf" srcId="{BC561073-0C8B-4CE6-8179-1E5338FCD725}" destId="{CAD1B6FD-1A17-4F96-B670-3B562F03CABA}" srcOrd="1" destOrd="0" presId="urn:microsoft.com/office/officeart/2018/2/layout/IconVerticalSolidList"/>
    <dgm:cxn modelId="{447C58BE-394E-4F80-B93C-C90262E0FCB7}" type="presParOf" srcId="{BC561073-0C8B-4CE6-8179-1E5338FCD725}" destId="{D952AD71-C3C1-47F4-9CBF-FF78B752F5C6}" srcOrd="2" destOrd="0" presId="urn:microsoft.com/office/officeart/2018/2/layout/IconVerticalSolidList"/>
    <dgm:cxn modelId="{7A26EF89-2250-46C3-B5C2-91FB05989A47}" type="presParOf" srcId="{D952AD71-C3C1-47F4-9CBF-FF78B752F5C6}" destId="{8115CC4E-01EE-42C7-956F-A8B2343D6D94}" srcOrd="0" destOrd="0" presId="urn:microsoft.com/office/officeart/2018/2/layout/IconVerticalSolidList"/>
    <dgm:cxn modelId="{0C4C32DE-A6D1-4BB7-A777-9BB3491CFEA0}" type="presParOf" srcId="{D952AD71-C3C1-47F4-9CBF-FF78B752F5C6}" destId="{98C56743-C53A-40AF-8F4B-1CBF0D9EBAB3}" srcOrd="1" destOrd="0" presId="urn:microsoft.com/office/officeart/2018/2/layout/IconVerticalSolidList"/>
    <dgm:cxn modelId="{2A8ED138-1D00-459A-A142-17362CB41DEA}" type="presParOf" srcId="{D952AD71-C3C1-47F4-9CBF-FF78B752F5C6}" destId="{021E56B4-6A9C-45C5-A500-FB171A12344D}" srcOrd="2" destOrd="0" presId="urn:microsoft.com/office/officeart/2018/2/layout/IconVerticalSolidList"/>
    <dgm:cxn modelId="{DF733E57-0B44-41CD-AEB1-75D8817C7233}" type="presParOf" srcId="{D952AD71-C3C1-47F4-9CBF-FF78B752F5C6}" destId="{1D03D9B4-CC3C-4D7A-A2A3-6DA936EE5C1D}" srcOrd="3" destOrd="0" presId="urn:microsoft.com/office/officeart/2018/2/layout/IconVerticalSolidList"/>
    <dgm:cxn modelId="{4581A742-F330-4325-977F-2D002627C129}" type="presParOf" srcId="{BC561073-0C8B-4CE6-8179-1E5338FCD725}" destId="{FC14C164-5C96-49FE-96DD-CD2513EEDD82}" srcOrd="3" destOrd="0" presId="urn:microsoft.com/office/officeart/2018/2/layout/IconVerticalSolidList"/>
    <dgm:cxn modelId="{0A52C1F6-C806-4B43-BEAF-B5C4F5A3FDE5}" type="presParOf" srcId="{BC561073-0C8B-4CE6-8179-1E5338FCD725}" destId="{52CF7391-9E4D-4EEC-9DC5-BF58FEEF4C79}" srcOrd="4" destOrd="0" presId="urn:microsoft.com/office/officeart/2018/2/layout/IconVerticalSolidList"/>
    <dgm:cxn modelId="{838D51AD-7BC6-42D8-A97E-BD955B704637}" type="presParOf" srcId="{52CF7391-9E4D-4EEC-9DC5-BF58FEEF4C79}" destId="{966A183B-F923-4E65-AFB8-04161C9A0BEA}" srcOrd="0" destOrd="0" presId="urn:microsoft.com/office/officeart/2018/2/layout/IconVerticalSolidList"/>
    <dgm:cxn modelId="{5FC0AE65-7F8B-4FCE-AD63-9922F3BD1531}" type="presParOf" srcId="{52CF7391-9E4D-4EEC-9DC5-BF58FEEF4C79}" destId="{0021AC74-2E4A-44FB-AB2A-16EE9311F4E8}" srcOrd="1" destOrd="0" presId="urn:microsoft.com/office/officeart/2018/2/layout/IconVerticalSolidList"/>
    <dgm:cxn modelId="{D520DFD5-0507-4F5F-9D76-764D46D4B2E9}" type="presParOf" srcId="{52CF7391-9E4D-4EEC-9DC5-BF58FEEF4C79}" destId="{0F486DF2-FFAB-43ED-AAF7-35FA7AFCC862}" srcOrd="2" destOrd="0" presId="urn:microsoft.com/office/officeart/2018/2/layout/IconVerticalSolidList"/>
    <dgm:cxn modelId="{1D013407-1101-423A-B9AA-C334CAEEA413}" type="presParOf" srcId="{52CF7391-9E4D-4EEC-9DC5-BF58FEEF4C79}" destId="{97710472-9A1A-491C-931D-73B8180DBEA3}" srcOrd="3" destOrd="0" presId="urn:microsoft.com/office/officeart/2018/2/layout/IconVerticalSolidList"/>
    <dgm:cxn modelId="{DD493F8E-750A-42EF-9D19-19ED9DCE1C4A}" type="presParOf" srcId="{BC561073-0C8B-4CE6-8179-1E5338FCD725}" destId="{49242A8F-BC47-430A-9C73-4C7CF8EEE856}" srcOrd="5" destOrd="0" presId="urn:microsoft.com/office/officeart/2018/2/layout/IconVerticalSolidList"/>
    <dgm:cxn modelId="{9859BEAC-5982-431E-9230-743CE8D8AF6E}" type="presParOf" srcId="{BC561073-0C8B-4CE6-8179-1E5338FCD725}" destId="{BE638C88-7708-4E02-8647-BDE86377A364}" srcOrd="6" destOrd="0" presId="urn:microsoft.com/office/officeart/2018/2/layout/IconVerticalSolidList"/>
    <dgm:cxn modelId="{F0EDB22F-0B4B-44EF-99DC-934FBF947DA7}" type="presParOf" srcId="{BE638C88-7708-4E02-8647-BDE86377A364}" destId="{1CDF9D9A-5ED0-4EC7-AA58-D19CA9CA0789}" srcOrd="0" destOrd="0" presId="urn:microsoft.com/office/officeart/2018/2/layout/IconVerticalSolidList"/>
    <dgm:cxn modelId="{76A85B90-D42A-4118-A6C9-F3567CDD8938}" type="presParOf" srcId="{BE638C88-7708-4E02-8647-BDE86377A364}" destId="{9B39A792-33EF-4A3E-B1D7-2E3902076538}" srcOrd="1" destOrd="0" presId="urn:microsoft.com/office/officeart/2018/2/layout/IconVerticalSolidList"/>
    <dgm:cxn modelId="{32FB28C3-40D6-4111-9CE7-487E86D151C6}" type="presParOf" srcId="{BE638C88-7708-4E02-8647-BDE86377A364}" destId="{008C1CA4-75EC-4545-8509-B26DEF334E28}" srcOrd="2" destOrd="0" presId="urn:microsoft.com/office/officeart/2018/2/layout/IconVerticalSolidList"/>
    <dgm:cxn modelId="{008F99D9-9307-41C2-8073-4CE4105E6630}" type="presParOf" srcId="{BE638C88-7708-4E02-8647-BDE86377A364}" destId="{9E70CC56-5671-44CC-A886-035593A86B5F}" srcOrd="3" destOrd="0" presId="urn:microsoft.com/office/officeart/2018/2/layout/IconVerticalSolidList"/>
    <dgm:cxn modelId="{394FF4D0-ADE8-4A2F-A406-DFD29DC5186C}" type="presParOf" srcId="{BC561073-0C8B-4CE6-8179-1E5338FCD725}" destId="{99D77875-FA54-41CF-96DB-DFF966B0C452}" srcOrd="7" destOrd="0" presId="urn:microsoft.com/office/officeart/2018/2/layout/IconVerticalSolidList"/>
    <dgm:cxn modelId="{5D2EF7C2-1C36-445A-9A99-3EDECA6FAD15}" type="presParOf" srcId="{BC561073-0C8B-4CE6-8179-1E5338FCD725}" destId="{AF355814-271F-4083-990B-57A42D22E9AF}" srcOrd="8" destOrd="0" presId="urn:microsoft.com/office/officeart/2018/2/layout/IconVerticalSolidList"/>
    <dgm:cxn modelId="{F60CD937-2603-4EE5-ABC0-A46E109607A5}" type="presParOf" srcId="{AF355814-271F-4083-990B-57A42D22E9AF}" destId="{E2E598ED-A4F4-4562-9105-0395072D9E7B}" srcOrd="0" destOrd="0" presId="urn:microsoft.com/office/officeart/2018/2/layout/IconVerticalSolidList"/>
    <dgm:cxn modelId="{4FFCA77D-1B86-4FDF-9129-1713FB326B89}" type="presParOf" srcId="{AF355814-271F-4083-990B-57A42D22E9AF}" destId="{CAC31047-221C-4DFF-9943-CB5002C86CE4}" srcOrd="1" destOrd="0" presId="urn:microsoft.com/office/officeart/2018/2/layout/IconVerticalSolidList"/>
    <dgm:cxn modelId="{5EAC7AFE-9A20-4FE5-84ED-7D46280425A9}" type="presParOf" srcId="{AF355814-271F-4083-990B-57A42D22E9AF}" destId="{163B5811-0A3C-4689-8BC7-8CC878DB2088}" srcOrd="2" destOrd="0" presId="urn:microsoft.com/office/officeart/2018/2/layout/IconVerticalSolidList"/>
    <dgm:cxn modelId="{9C02E8D3-304D-4C21-879E-9CDB85D54DB7}" type="presParOf" srcId="{AF355814-271F-4083-990B-57A42D22E9AF}" destId="{2ABD80BE-4F77-40F9-B95C-A994A2F068F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85ED2-BF08-490D-A25D-D403D250746C}">
      <dsp:nvSpPr>
        <dsp:cNvPr id="0" name=""/>
        <dsp:cNvSpPr/>
      </dsp:nvSpPr>
      <dsp:spPr>
        <a:xfrm>
          <a:off x="930926" y="-36116"/>
          <a:ext cx="5580347" cy="5580347"/>
        </a:xfrm>
        <a:prstGeom prst="circularArrow">
          <a:avLst>
            <a:gd name="adj1" fmla="val 5544"/>
            <a:gd name="adj2" fmla="val 330680"/>
            <a:gd name="adj3" fmla="val 14508664"/>
            <a:gd name="adj4" fmla="val 1695430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CB3191-98AE-45C5-AE85-A5ED577482D0}">
      <dsp:nvSpPr>
        <dsp:cNvPr id="0" name=""/>
        <dsp:cNvSpPr/>
      </dsp:nvSpPr>
      <dsp:spPr>
        <a:xfrm>
          <a:off x="2848059" y="1773"/>
          <a:ext cx="1746082" cy="87304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1. Key Features:</a:t>
          </a:r>
          <a:endParaRPr lang="en-US" sz="1600" kern="1200" dirty="0"/>
        </a:p>
      </dsp:txBody>
      <dsp:txXfrm>
        <a:off x="2890677" y="44391"/>
        <a:ext cx="1660846" cy="787805"/>
      </dsp:txXfrm>
    </dsp:sp>
    <dsp:sp modelId="{C678C492-7DA2-463F-83B3-8BF4AA36AE1D}">
      <dsp:nvSpPr>
        <dsp:cNvPr id="0" name=""/>
        <dsp:cNvSpPr/>
      </dsp:nvSpPr>
      <dsp:spPr>
        <a:xfrm>
          <a:off x="4708567" y="897746"/>
          <a:ext cx="1746082" cy="87304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2. Market Research</a:t>
          </a:r>
          <a:endParaRPr lang="en-US" sz="1600" kern="1200" dirty="0"/>
        </a:p>
      </dsp:txBody>
      <dsp:txXfrm>
        <a:off x="4751185" y="940364"/>
        <a:ext cx="1660846" cy="787805"/>
      </dsp:txXfrm>
    </dsp:sp>
    <dsp:sp modelId="{4F68A48A-767C-42E0-8D64-0096669B0333}">
      <dsp:nvSpPr>
        <dsp:cNvPr id="0" name=""/>
        <dsp:cNvSpPr/>
      </dsp:nvSpPr>
      <dsp:spPr>
        <a:xfrm>
          <a:off x="5168074" y="2910980"/>
          <a:ext cx="1746082" cy="87304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3. Launch and Marketing</a:t>
          </a:r>
          <a:endParaRPr lang="en-US" sz="1600" kern="1200" dirty="0"/>
        </a:p>
      </dsp:txBody>
      <dsp:txXfrm>
        <a:off x="5210692" y="2953598"/>
        <a:ext cx="1660846" cy="787805"/>
      </dsp:txXfrm>
    </dsp:sp>
    <dsp:sp modelId="{4688DE2A-7F4B-4DE5-B499-F7687D20BBFA}">
      <dsp:nvSpPr>
        <dsp:cNvPr id="0" name=""/>
        <dsp:cNvSpPr/>
      </dsp:nvSpPr>
      <dsp:spPr>
        <a:xfrm>
          <a:off x="3880563" y="4525469"/>
          <a:ext cx="1746082" cy="87304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4. Maintenance and Improvement</a:t>
          </a:r>
          <a:endParaRPr lang="en-US" sz="1600" kern="1200" dirty="0"/>
        </a:p>
      </dsp:txBody>
      <dsp:txXfrm>
        <a:off x="3923181" y="4568087"/>
        <a:ext cx="1660846" cy="787805"/>
      </dsp:txXfrm>
    </dsp:sp>
    <dsp:sp modelId="{B3FC9A3C-300D-4252-9305-6204A2C83050}">
      <dsp:nvSpPr>
        <dsp:cNvPr id="0" name=""/>
        <dsp:cNvSpPr/>
      </dsp:nvSpPr>
      <dsp:spPr>
        <a:xfrm>
          <a:off x="1815554" y="4525469"/>
          <a:ext cx="1746082" cy="87304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5. Data Sources</a:t>
          </a:r>
          <a:endParaRPr lang="en-US" sz="1600" kern="1200" dirty="0"/>
        </a:p>
      </dsp:txBody>
      <dsp:txXfrm>
        <a:off x="1858172" y="4568087"/>
        <a:ext cx="1660846" cy="787805"/>
      </dsp:txXfrm>
    </dsp:sp>
    <dsp:sp modelId="{0CC8BD17-A1F3-4D02-9591-C5AB5B32A959}">
      <dsp:nvSpPr>
        <dsp:cNvPr id="0" name=""/>
        <dsp:cNvSpPr/>
      </dsp:nvSpPr>
      <dsp:spPr>
        <a:xfrm>
          <a:off x="528043" y="2910980"/>
          <a:ext cx="1746082" cy="87304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6. Legal and Compliance</a:t>
          </a:r>
          <a:endParaRPr lang="en-US" sz="1600" kern="1200" dirty="0"/>
        </a:p>
      </dsp:txBody>
      <dsp:txXfrm>
        <a:off x="570661" y="2953598"/>
        <a:ext cx="1660846" cy="787805"/>
      </dsp:txXfrm>
    </dsp:sp>
    <dsp:sp modelId="{51DD30E3-855D-408B-BDA0-EA5E10040F0E}">
      <dsp:nvSpPr>
        <dsp:cNvPr id="0" name=""/>
        <dsp:cNvSpPr/>
      </dsp:nvSpPr>
      <dsp:spPr>
        <a:xfrm>
          <a:off x="987550" y="897746"/>
          <a:ext cx="1746082" cy="87304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7. Additional Considerations</a:t>
          </a:r>
          <a:endParaRPr lang="en-US" sz="1600" kern="1200" dirty="0"/>
        </a:p>
      </dsp:txBody>
      <dsp:txXfrm>
        <a:off x="1030168" y="940364"/>
        <a:ext cx="1660846" cy="787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B3ED2-CF68-4982-846C-781E2518A1F0}">
      <dsp:nvSpPr>
        <dsp:cNvPr id="0" name=""/>
        <dsp:cNvSpPr/>
      </dsp:nvSpPr>
      <dsp:spPr>
        <a:xfrm>
          <a:off x="0" y="86819"/>
          <a:ext cx="5715000"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User Profiles:</a:t>
          </a:r>
          <a:endParaRPr lang="en-US" sz="1600" kern="1200"/>
        </a:p>
      </dsp:txBody>
      <dsp:txXfrm>
        <a:off x="18734" y="105553"/>
        <a:ext cx="5677532" cy="346292"/>
      </dsp:txXfrm>
    </dsp:sp>
    <dsp:sp modelId="{497436AD-9B06-4457-A05F-99087FE5D6DA}">
      <dsp:nvSpPr>
        <dsp:cNvPr id="0" name=""/>
        <dsp:cNvSpPr/>
      </dsp:nvSpPr>
      <dsp:spPr>
        <a:xfrm>
          <a:off x="0" y="470579"/>
          <a:ext cx="5715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5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Two distinct profiles for equipment owners and renters, allowing tailored experiences and functionalities for each user group.</a:t>
          </a:r>
        </a:p>
      </dsp:txBody>
      <dsp:txXfrm>
        <a:off x="0" y="470579"/>
        <a:ext cx="5715000" cy="364320"/>
      </dsp:txXfrm>
    </dsp:sp>
    <dsp:sp modelId="{92F62D08-4459-46FE-AB0A-55795063965D}">
      <dsp:nvSpPr>
        <dsp:cNvPr id="0" name=""/>
        <dsp:cNvSpPr/>
      </dsp:nvSpPr>
      <dsp:spPr>
        <a:xfrm>
          <a:off x="0" y="834899"/>
          <a:ext cx="5715000"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Equipment Listings:</a:t>
          </a:r>
          <a:endParaRPr lang="en-US" sz="1600" kern="1200"/>
        </a:p>
      </dsp:txBody>
      <dsp:txXfrm>
        <a:off x="18734" y="853633"/>
        <a:ext cx="5677532" cy="346292"/>
      </dsp:txXfrm>
    </dsp:sp>
    <dsp:sp modelId="{56976CFE-5E18-4A97-89E7-316F24398518}">
      <dsp:nvSpPr>
        <dsp:cNvPr id="0" name=""/>
        <dsp:cNvSpPr/>
      </dsp:nvSpPr>
      <dsp:spPr>
        <a:xfrm>
          <a:off x="0" y="1218660"/>
          <a:ext cx="5715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5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Equipment owners can easily list their machinery with comprehensive details, including specifications, availability, and rental rates.</a:t>
          </a:r>
        </a:p>
      </dsp:txBody>
      <dsp:txXfrm>
        <a:off x="0" y="1218660"/>
        <a:ext cx="5715000" cy="364320"/>
      </dsp:txXfrm>
    </dsp:sp>
    <dsp:sp modelId="{8DBFC2ED-120E-404D-B0BF-7376031EA706}">
      <dsp:nvSpPr>
        <dsp:cNvPr id="0" name=""/>
        <dsp:cNvSpPr/>
      </dsp:nvSpPr>
      <dsp:spPr>
        <a:xfrm>
          <a:off x="0" y="1582979"/>
          <a:ext cx="5715000"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Search and Filtering:</a:t>
          </a:r>
          <a:endParaRPr lang="en-US" sz="1600" kern="1200"/>
        </a:p>
      </dsp:txBody>
      <dsp:txXfrm>
        <a:off x="18734" y="1601713"/>
        <a:ext cx="5677532" cy="346292"/>
      </dsp:txXfrm>
    </dsp:sp>
    <dsp:sp modelId="{CABBAA55-09BA-4640-B842-900F19D6B1D7}">
      <dsp:nvSpPr>
        <dsp:cNvPr id="0" name=""/>
        <dsp:cNvSpPr/>
      </dsp:nvSpPr>
      <dsp:spPr>
        <a:xfrm>
          <a:off x="0" y="1966740"/>
          <a:ext cx="5715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5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Renters can efficiently search for equipment using various filters such as location, equipment type, availability, rental cost, and Language.</a:t>
          </a:r>
        </a:p>
      </dsp:txBody>
      <dsp:txXfrm>
        <a:off x="0" y="1966740"/>
        <a:ext cx="5715000" cy="364320"/>
      </dsp:txXfrm>
    </dsp:sp>
    <dsp:sp modelId="{C1A362F2-8DBB-48D4-B94B-686E51860E98}">
      <dsp:nvSpPr>
        <dsp:cNvPr id="0" name=""/>
        <dsp:cNvSpPr/>
      </dsp:nvSpPr>
      <dsp:spPr>
        <a:xfrm>
          <a:off x="0" y="2331060"/>
          <a:ext cx="5715000"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Booking System:</a:t>
          </a:r>
          <a:endParaRPr lang="en-US" sz="1600" kern="1200"/>
        </a:p>
      </dsp:txBody>
      <dsp:txXfrm>
        <a:off x="18734" y="2349794"/>
        <a:ext cx="5677532" cy="346292"/>
      </dsp:txXfrm>
    </dsp:sp>
    <dsp:sp modelId="{923B4008-B146-455C-B122-69544E7C0C34}">
      <dsp:nvSpPr>
        <dsp:cNvPr id="0" name=""/>
        <dsp:cNvSpPr/>
      </dsp:nvSpPr>
      <dsp:spPr>
        <a:xfrm>
          <a:off x="0" y="2714820"/>
          <a:ext cx="5715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5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A user-friendly booking system that facilitates seamless management of rental agreements and ensures clarity for both parties.</a:t>
          </a:r>
        </a:p>
      </dsp:txBody>
      <dsp:txXfrm>
        <a:off x="0" y="2714820"/>
        <a:ext cx="5715000" cy="364320"/>
      </dsp:txXfrm>
    </dsp:sp>
    <dsp:sp modelId="{0CF30E95-8CAD-4110-AE7F-C5E390CD2823}">
      <dsp:nvSpPr>
        <dsp:cNvPr id="0" name=""/>
        <dsp:cNvSpPr/>
      </dsp:nvSpPr>
      <dsp:spPr>
        <a:xfrm>
          <a:off x="0" y="3079140"/>
          <a:ext cx="5715000" cy="3837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Geolocation:</a:t>
          </a:r>
          <a:endParaRPr lang="en-US" sz="1600" kern="1200"/>
        </a:p>
      </dsp:txBody>
      <dsp:txXfrm>
        <a:off x="18734" y="3097874"/>
        <a:ext cx="5677532" cy="346292"/>
      </dsp:txXfrm>
    </dsp:sp>
    <dsp:sp modelId="{890C0C1B-F71C-4612-902E-B006E7FABAF6}">
      <dsp:nvSpPr>
        <dsp:cNvPr id="0" name=""/>
        <dsp:cNvSpPr/>
      </dsp:nvSpPr>
      <dsp:spPr>
        <a:xfrm>
          <a:off x="0" y="3462900"/>
          <a:ext cx="5715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5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Integration of map features that help renters locate the nearest available equipment quickly.</a:t>
          </a:r>
        </a:p>
      </dsp:txBody>
      <dsp:txXfrm>
        <a:off x="0" y="3462900"/>
        <a:ext cx="5715000" cy="364320"/>
      </dsp:txXfrm>
    </dsp:sp>
    <dsp:sp modelId="{8BBD6D93-BB49-4858-806E-0AB5D13631EA}">
      <dsp:nvSpPr>
        <dsp:cNvPr id="0" name=""/>
        <dsp:cNvSpPr/>
      </dsp:nvSpPr>
      <dsp:spPr>
        <a:xfrm>
          <a:off x="0" y="3827220"/>
          <a:ext cx="5715000"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Payment Gateway:</a:t>
          </a:r>
          <a:endParaRPr lang="en-US" sz="1600" kern="1200"/>
        </a:p>
      </dsp:txBody>
      <dsp:txXfrm>
        <a:off x="18734" y="3845954"/>
        <a:ext cx="5677532" cy="346292"/>
      </dsp:txXfrm>
    </dsp:sp>
    <dsp:sp modelId="{51788822-2BF5-4BD5-82A2-E5C9F2B4B848}">
      <dsp:nvSpPr>
        <dsp:cNvPr id="0" name=""/>
        <dsp:cNvSpPr/>
      </dsp:nvSpPr>
      <dsp:spPr>
        <a:xfrm>
          <a:off x="0" y="4210980"/>
          <a:ext cx="5715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5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A secure and reliable payment processing system that ensures hassle free transactions between users.</a:t>
          </a:r>
        </a:p>
      </dsp:txBody>
      <dsp:txXfrm>
        <a:off x="0" y="4210980"/>
        <a:ext cx="5715000" cy="364320"/>
      </dsp:txXfrm>
    </dsp:sp>
    <dsp:sp modelId="{20479CA2-4896-4316-8EAD-EF2E7551DDD3}">
      <dsp:nvSpPr>
        <dsp:cNvPr id="0" name=""/>
        <dsp:cNvSpPr/>
      </dsp:nvSpPr>
      <dsp:spPr>
        <a:xfrm>
          <a:off x="0" y="4575300"/>
          <a:ext cx="5715000"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Ratings and Reviews:</a:t>
          </a:r>
          <a:endParaRPr lang="en-US" sz="1600" kern="1200"/>
        </a:p>
      </dsp:txBody>
      <dsp:txXfrm>
        <a:off x="18734" y="4594034"/>
        <a:ext cx="5677532" cy="346292"/>
      </dsp:txXfrm>
    </dsp:sp>
    <dsp:sp modelId="{BA3A809D-A6CA-456F-BE2D-87A386A510D3}">
      <dsp:nvSpPr>
        <dsp:cNvPr id="0" name=""/>
        <dsp:cNvSpPr/>
      </dsp:nvSpPr>
      <dsp:spPr>
        <a:xfrm>
          <a:off x="0" y="4959060"/>
          <a:ext cx="5715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5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A feedback mechanism where users can rate and review both the equipment and the services received, promoting trust and accountability.</a:t>
          </a:r>
        </a:p>
      </dsp:txBody>
      <dsp:txXfrm>
        <a:off x="0" y="4959060"/>
        <a:ext cx="5715000"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E18-4308-4AD1-90FD-F55181F37221}">
      <dsp:nvSpPr>
        <dsp:cNvPr id="0" name=""/>
        <dsp:cNvSpPr/>
      </dsp:nvSpPr>
      <dsp:spPr>
        <a:xfrm>
          <a:off x="0" y="237772"/>
          <a:ext cx="5676900" cy="641024"/>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91" tIns="229108" rIns="440591"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Automated alerts for booking confirmations, reminders, updates to keep users informed throughout the rental process, upgrade, Offers, and new Features.</a:t>
          </a:r>
        </a:p>
      </dsp:txBody>
      <dsp:txXfrm>
        <a:off x="0" y="237772"/>
        <a:ext cx="5676900" cy="641024"/>
      </dsp:txXfrm>
    </dsp:sp>
    <dsp:sp modelId="{4EF4A8A4-DFF5-46DA-A9E4-F90597190437}">
      <dsp:nvSpPr>
        <dsp:cNvPr id="0" name=""/>
        <dsp:cNvSpPr/>
      </dsp:nvSpPr>
      <dsp:spPr>
        <a:xfrm>
          <a:off x="283845" y="75412"/>
          <a:ext cx="3973830" cy="324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201" tIns="0" rIns="150201" bIns="0" numCol="1" spcCol="1270" anchor="ctr" anchorCtr="0">
          <a:noAutofit/>
        </a:bodyPr>
        <a:lstStyle/>
        <a:p>
          <a:pPr marL="0" lvl="0" indent="0" algn="l" defTabSz="488950">
            <a:lnSpc>
              <a:spcPct val="100000"/>
            </a:lnSpc>
            <a:spcBef>
              <a:spcPct val="0"/>
            </a:spcBef>
            <a:spcAft>
              <a:spcPct val="35000"/>
            </a:spcAft>
            <a:buNone/>
            <a:defRPr b="1"/>
          </a:pPr>
          <a:r>
            <a:rPr lang="en-US" sz="1100" b="1" kern="1200"/>
            <a:t>Notifications:</a:t>
          </a:r>
          <a:endParaRPr lang="en-US" sz="1100" kern="1200"/>
        </a:p>
      </dsp:txBody>
      <dsp:txXfrm>
        <a:off x="299697" y="91264"/>
        <a:ext cx="3942126" cy="293016"/>
      </dsp:txXfrm>
    </dsp:sp>
    <dsp:sp modelId="{5816E64D-3E17-4ACD-910A-2B1812905DF7}">
      <dsp:nvSpPr>
        <dsp:cNvPr id="0" name=""/>
        <dsp:cNvSpPr/>
      </dsp:nvSpPr>
      <dsp:spPr>
        <a:xfrm>
          <a:off x="0" y="1100557"/>
          <a:ext cx="5676900" cy="1143450"/>
        </a:xfrm>
        <a:prstGeom prst="rect">
          <a:avLst/>
        </a:prstGeom>
        <a:solidFill>
          <a:schemeClr val="lt1">
            <a:alpha val="90000"/>
            <a:hueOff val="0"/>
            <a:satOff val="0"/>
            <a:lumOff val="0"/>
            <a:alphaOff val="0"/>
          </a:schemeClr>
        </a:solidFill>
        <a:ln w="12700" cap="flat" cmpd="sng" algn="ctr">
          <a:solidFill>
            <a:schemeClr val="accent5">
              <a:hueOff val="4752235"/>
              <a:satOff val="-6665"/>
              <a:lumOff val="-6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91" tIns="229108" rIns="440591"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Provide localized weather forecasts detailing temperature, precipitation, and humidity to aid in planning and decision-making.</a:t>
          </a:r>
        </a:p>
        <a:p>
          <a:pPr marL="57150" lvl="1" indent="-57150" algn="l" defTabSz="488950">
            <a:lnSpc>
              <a:spcPct val="100000"/>
            </a:lnSpc>
            <a:spcBef>
              <a:spcPct val="0"/>
            </a:spcBef>
            <a:spcAft>
              <a:spcPct val="15000"/>
            </a:spcAft>
            <a:buChar char="•"/>
          </a:pPr>
          <a:r>
            <a:rPr lang="en-US" sz="1100" kern="1200"/>
            <a:t>By combining AI with climate and satellite data, farmers can anticipate weather patterns, pest invasions, or disease outbreaks and plan preventive actions accordingly.</a:t>
          </a:r>
        </a:p>
      </dsp:txBody>
      <dsp:txXfrm>
        <a:off x="0" y="1100557"/>
        <a:ext cx="5676900" cy="1143450"/>
      </dsp:txXfrm>
    </dsp:sp>
    <dsp:sp modelId="{352BA84D-DE33-4EB5-9C6B-18C66E47F7B3}">
      <dsp:nvSpPr>
        <dsp:cNvPr id="0" name=""/>
        <dsp:cNvSpPr/>
      </dsp:nvSpPr>
      <dsp:spPr>
        <a:xfrm>
          <a:off x="283845" y="938197"/>
          <a:ext cx="3973830" cy="324720"/>
        </a:xfrm>
        <a:prstGeom prst="roundRect">
          <a:avLst/>
        </a:prstGeom>
        <a:solidFill>
          <a:schemeClr val="accent5">
            <a:hueOff val="4752235"/>
            <a:satOff val="-6665"/>
            <a:lumOff val="-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201" tIns="0" rIns="150201" bIns="0" numCol="1" spcCol="1270" anchor="ctr" anchorCtr="0">
          <a:noAutofit/>
        </a:bodyPr>
        <a:lstStyle/>
        <a:p>
          <a:pPr marL="0" lvl="0" indent="0" algn="l" defTabSz="488950">
            <a:lnSpc>
              <a:spcPct val="100000"/>
            </a:lnSpc>
            <a:spcBef>
              <a:spcPct val="0"/>
            </a:spcBef>
            <a:spcAft>
              <a:spcPct val="35000"/>
            </a:spcAft>
            <a:buNone/>
            <a:defRPr b="1"/>
          </a:pPr>
          <a:r>
            <a:rPr lang="en-US" sz="1100" b="1" kern="1200"/>
            <a:t>Weather Forecasting:</a:t>
          </a:r>
          <a:endParaRPr lang="en-US" sz="1100" kern="1200"/>
        </a:p>
      </dsp:txBody>
      <dsp:txXfrm>
        <a:off x="299697" y="954049"/>
        <a:ext cx="3942126" cy="293016"/>
      </dsp:txXfrm>
    </dsp:sp>
    <dsp:sp modelId="{1F671910-36A8-4022-8288-5923DF5623EC}">
      <dsp:nvSpPr>
        <dsp:cNvPr id="0" name=""/>
        <dsp:cNvSpPr/>
      </dsp:nvSpPr>
      <dsp:spPr>
        <a:xfrm>
          <a:off x="0" y="2465767"/>
          <a:ext cx="5676900" cy="641024"/>
        </a:xfrm>
        <a:prstGeom prst="rect">
          <a:avLst/>
        </a:prstGeom>
        <a:solidFill>
          <a:schemeClr val="lt1">
            <a:alpha val="90000"/>
            <a:hueOff val="0"/>
            <a:satOff val="0"/>
            <a:lumOff val="0"/>
            <a:alphaOff val="0"/>
          </a:schemeClr>
        </a:solidFill>
        <a:ln w="12700" cap="flat" cmpd="sng" algn="ctr">
          <a:solidFill>
            <a:schemeClr val="accent5">
              <a:hueOff val="9504470"/>
              <a:satOff val="-13330"/>
              <a:lumOff val="-13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91" tIns="229108" rIns="440591"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A feature that allows users to input soil data (like pH and nutrient levels) to evaluate soil health and suitability for different crops.</a:t>
          </a:r>
        </a:p>
      </dsp:txBody>
      <dsp:txXfrm>
        <a:off x="0" y="2465767"/>
        <a:ext cx="5676900" cy="641024"/>
      </dsp:txXfrm>
    </dsp:sp>
    <dsp:sp modelId="{16551274-7CF3-471E-84B6-3A73BE16639F}">
      <dsp:nvSpPr>
        <dsp:cNvPr id="0" name=""/>
        <dsp:cNvSpPr/>
      </dsp:nvSpPr>
      <dsp:spPr>
        <a:xfrm>
          <a:off x="283845" y="2303407"/>
          <a:ext cx="3973830" cy="324720"/>
        </a:xfrm>
        <a:prstGeom prst="roundRect">
          <a:avLst/>
        </a:prstGeom>
        <a:solidFill>
          <a:schemeClr val="accent5">
            <a:hueOff val="9504470"/>
            <a:satOff val="-13330"/>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201" tIns="0" rIns="150201" bIns="0" numCol="1" spcCol="1270" anchor="ctr" anchorCtr="0">
          <a:noAutofit/>
        </a:bodyPr>
        <a:lstStyle/>
        <a:p>
          <a:pPr marL="0" lvl="0" indent="0" algn="l" defTabSz="488950">
            <a:lnSpc>
              <a:spcPct val="100000"/>
            </a:lnSpc>
            <a:spcBef>
              <a:spcPct val="0"/>
            </a:spcBef>
            <a:spcAft>
              <a:spcPct val="35000"/>
            </a:spcAft>
            <a:buNone/>
            <a:defRPr b="1"/>
          </a:pPr>
          <a:r>
            <a:rPr lang="en-US" sz="1100" b="1" kern="1200"/>
            <a:t>Soil Analysis:</a:t>
          </a:r>
          <a:endParaRPr lang="en-US" sz="1100" kern="1200"/>
        </a:p>
      </dsp:txBody>
      <dsp:txXfrm>
        <a:off x="299697" y="2319259"/>
        <a:ext cx="3942126" cy="293016"/>
      </dsp:txXfrm>
    </dsp:sp>
    <dsp:sp modelId="{05B8426D-15DB-4A57-80A7-92AEC202526F}">
      <dsp:nvSpPr>
        <dsp:cNvPr id="0" name=""/>
        <dsp:cNvSpPr/>
      </dsp:nvSpPr>
      <dsp:spPr>
        <a:xfrm>
          <a:off x="0" y="3328552"/>
          <a:ext cx="5676900" cy="641024"/>
        </a:xfrm>
        <a:prstGeom prst="rect">
          <a:avLst/>
        </a:prstGeom>
        <a:solidFill>
          <a:schemeClr val="lt1">
            <a:alpha val="90000"/>
            <a:hueOff val="0"/>
            <a:satOff val="0"/>
            <a:lumOff val="0"/>
            <a:alphaOff val="0"/>
          </a:schemeClr>
        </a:solidFill>
        <a:ln w="12700" cap="flat" cmpd="sng" algn="ctr">
          <a:solidFill>
            <a:schemeClr val="accent5">
              <a:hueOff val="14256705"/>
              <a:satOff val="-19995"/>
              <a:lumOff val="-20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91" tIns="229108" rIns="440591"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Based on weather conditions and soil analysis, users receive suggestions for the most suitable crops to plant, maximizing yield potential.</a:t>
          </a:r>
        </a:p>
      </dsp:txBody>
      <dsp:txXfrm>
        <a:off x="0" y="3328552"/>
        <a:ext cx="5676900" cy="641024"/>
      </dsp:txXfrm>
    </dsp:sp>
    <dsp:sp modelId="{A6F307C3-78B3-47DC-A107-3CD05955C8B7}">
      <dsp:nvSpPr>
        <dsp:cNvPr id="0" name=""/>
        <dsp:cNvSpPr/>
      </dsp:nvSpPr>
      <dsp:spPr>
        <a:xfrm>
          <a:off x="283845" y="3166192"/>
          <a:ext cx="3973830" cy="324720"/>
        </a:xfrm>
        <a:prstGeom prst="roundRect">
          <a:avLst/>
        </a:prstGeom>
        <a:solidFill>
          <a:schemeClr val="accent5">
            <a:hueOff val="14256705"/>
            <a:satOff val="-19995"/>
            <a:lumOff val="-2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201" tIns="0" rIns="150201" bIns="0" numCol="1" spcCol="1270" anchor="ctr" anchorCtr="0">
          <a:noAutofit/>
        </a:bodyPr>
        <a:lstStyle/>
        <a:p>
          <a:pPr marL="0" lvl="0" indent="0" algn="l" defTabSz="488950">
            <a:lnSpc>
              <a:spcPct val="100000"/>
            </a:lnSpc>
            <a:spcBef>
              <a:spcPct val="0"/>
            </a:spcBef>
            <a:spcAft>
              <a:spcPct val="35000"/>
            </a:spcAft>
            <a:buNone/>
            <a:defRPr b="1"/>
          </a:pPr>
          <a:r>
            <a:rPr lang="en-US" sz="1100" b="1" kern="1200"/>
            <a:t>Crop Recommendations:</a:t>
          </a:r>
          <a:endParaRPr lang="en-US" sz="1100" kern="1200"/>
        </a:p>
      </dsp:txBody>
      <dsp:txXfrm>
        <a:off x="299697" y="3182044"/>
        <a:ext cx="3942126" cy="293016"/>
      </dsp:txXfrm>
    </dsp:sp>
    <dsp:sp modelId="{BB7FE4BD-2BBB-4003-8D32-AE1A01F6D082}">
      <dsp:nvSpPr>
        <dsp:cNvPr id="0" name=""/>
        <dsp:cNvSpPr/>
      </dsp:nvSpPr>
      <dsp:spPr>
        <a:xfrm>
          <a:off x="0" y="4191337"/>
          <a:ext cx="5676900" cy="1143450"/>
        </a:xfrm>
        <a:prstGeom prst="rect">
          <a:avLst/>
        </a:prstGeom>
        <a:solidFill>
          <a:schemeClr val="lt1">
            <a:alpha val="90000"/>
            <a:hueOff val="0"/>
            <a:satOff val="0"/>
            <a:lumOff val="0"/>
            <a:alphaOff val="0"/>
          </a:schemeClr>
        </a:solidFill>
        <a:ln w="12700" cap="flat" cmpd="sng" algn="ctr">
          <a:solidFill>
            <a:schemeClr val="accent5">
              <a:hueOff val="19008940"/>
              <a:satOff val="-26660"/>
              <a:lumOff val="-27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91" tIns="229108" rIns="440591" bIns="78232" numCol="1" spcCol="1270" anchor="t" anchorCtr="0">
          <a:noAutofit/>
        </a:bodyPr>
        <a:lstStyle/>
        <a:p>
          <a:pPr marL="57150" lvl="1" indent="-57150" algn="l" defTabSz="488950">
            <a:lnSpc>
              <a:spcPct val="100000"/>
            </a:lnSpc>
            <a:spcBef>
              <a:spcPct val="0"/>
            </a:spcBef>
            <a:spcAft>
              <a:spcPct val="15000"/>
            </a:spcAft>
            <a:buChar char="•"/>
          </a:pPr>
          <a:r>
            <a:rPr lang="en-US" sz="1100" kern="1200"/>
            <a:t>Estimates of potential crop yields are generated based on various environmental and agronomic conditions, helping farmers plan their planting strategies.</a:t>
          </a:r>
        </a:p>
        <a:p>
          <a:pPr marL="57150" lvl="1" indent="-57150" algn="l" defTabSz="488950">
            <a:lnSpc>
              <a:spcPct val="100000"/>
            </a:lnSpc>
            <a:spcBef>
              <a:spcPct val="0"/>
            </a:spcBef>
            <a:spcAft>
              <a:spcPct val="15000"/>
            </a:spcAft>
            <a:buChar char="•"/>
          </a:pPr>
          <a:r>
            <a:rPr lang="en-US" sz="1100" kern="1200"/>
            <a:t>Machine learning algorithms can analyze past data (such as weather, soil conditions, and crop variety) to predict crop yields. This helps farmers make informed decisions about planting, harvesting, and selling.</a:t>
          </a:r>
        </a:p>
      </dsp:txBody>
      <dsp:txXfrm>
        <a:off x="0" y="4191337"/>
        <a:ext cx="5676900" cy="1143450"/>
      </dsp:txXfrm>
    </dsp:sp>
    <dsp:sp modelId="{D4D2C1BC-2F2F-4A51-A614-17AC8A3A92BD}">
      <dsp:nvSpPr>
        <dsp:cNvPr id="0" name=""/>
        <dsp:cNvSpPr/>
      </dsp:nvSpPr>
      <dsp:spPr>
        <a:xfrm>
          <a:off x="283845" y="4028977"/>
          <a:ext cx="3973830" cy="324720"/>
        </a:xfrm>
        <a:prstGeom prst="round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201" tIns="0" rIns="150201" bIns="0" numCol="1" spcCol="1270" anchor="ctr" anchorCtr="0">
          <a:noAutofit/>
        </a:bodyPr>
        <a:lstStyle/>
        <a:p>
          <a:pPr marL="0" lvl="0" indent="0" algn="l" defTabSz="488950">
            <a:lnSpc>
              <a:spcPct val="100000"/>
            </a:lnSpc>
            <a:spcBef>
              <a:spcPct val="0"/>
            </a:spcBef>
            <a:spcAft>
              <a:spcPct val="35000"/>
            </a:spcAft>
            <a:buNone/>
            <a:defRPr b="1"/>
          </a:pPr>
          <a:r>
            <a:rPr lang="en-US" sz="1100" b="1" kern="1200"/>
            <a:t>Yield Prediction:</a:t>
          </a:r>
          <a:endParaRPr lang="en-US" sz="1100" kern="1200"/>
        </a:p>
      </dsp:txBody>
      <dsp:txXfrm>
        <a:off x="299697" y="4044829"/>
        <a:ext cx="3942126" cy="293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59D69-3CA2-489C-9D08-1EBCFF5FFF29}">
      <dsp:nvSpPr>
        <dsp:cNvPr id="0" name=""/>
        <dsp:cNvSpPr/>
      </dsp:nvSpPr>
      <dsp:spPr>
        <a:xfrm>
          <a:off x="3444742" y="672826"/>
          <a:ext cx="518516" cy="91440"/>
        </a:xfrm>
        <a:custGeom>
          <a:avLst/>
          <a:gdLst/>
          <a:ahLst/>
          <a:cxnLst/>
          <a:rect l="0" t="0" r="0" b="0"/>
          <a:pathLst>
            <a:path>
              <a:moveTo>
                <a:pt x="0" y="45720"/>
              </a:moveTo>
              <a:lnTo>
                <a:pt x="51851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0272" y="715801"/>
        <a:ext cx="27455" cy="5491"/>
      </dsp:txXfrm>
    </dsp:sp>
    <dsp:sp modelId="{BC66CB9C-8BDF-4B7F-B6AB-C7A619CF2D1C}">
      <dsp:nvSpPr>
        <dsp:cNvPr id="0" name=""/>
        <dsp:cNvSpPr/>
      </dsp:nvSpPr>
      <dsp:spPr>
        <a:xfrm>
          <a:off x="1059078" y="2307"/>
          <a:ext cx="2387463" cy="143247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988" tIns="122799" rIns="116988" bIns="122799" numCol="1" spcCol="1270" anchor="ctr" anchorCtr="0">
          <a:noAutofit/>
        </a:bodyPr>
        <a:lstStyle/>
        <a:p>
          <a:pPr marL="0" lvl="0" indent="0" algn="ctr" defTabSz="533400">
            <a:lnSpc>
              <a:spcPct val="90000"/>
            </a:lnSpc>
            <a:spcBef>
              <a:spcPct val="0"/>
            </a:spcBef>
            <a:spcAft>
              <a:spcPct val="35000"/>
            </a:spcAft>
            <a:buNone/>
          </a:pPr>
          <a:r>
            <a:rPr lang="en-US" sz="1200" b="1" kern="1200"/>
            <a:t>Launch Plan:</a:t>
          </a:r>
          <a:endParaRPr lang="en-US" sz="1200" kern="1200"/>
        </a:p>
      </dsp:txBody>
      <dsp:txXfrm>
        <a:off x="1059078" y="2307"/>
        <a:ext cx="2387463" cy="1432478"/>
      </dsp:txXfrm>
    </dsp:sp>
    <dsp:sp modelId="{242B511E-2597-4938-9624-62EF4C74694C}">
      <dsp:nvSpPr>
        <dsp:cNvPr id="0" name=""/>
        <dsp:cNvSpPr/>
      </dsp:nvSpPr>
      <dsp:spPr>
        <a:xfrm>
          <a:off x="2252810" y="1432986"/>
          <a:ext cx="2936580" cy="518516"/>
        </a:xfrm>
        <a:custGeom>
          <a:avLst/>
          <a:gdLst/>
          <a:ahLst/>
          <a:cxnLst/>
          <a:rect l="0" t="0" r="0" b="0"/>
          <a:pathLst>
            <a:path>
              <a:moveTo>
                <a:pt x="2936580" y="0"/>
              </a:moveTo>
              <a:lnTo>
                <a:pt x="2936580" y="276358"/>
              </a:lnTo>
              <a:lnTo>
                <a:pt x="0" y="276358"/>
              </a:lnTo>
              <a:lnTo>
                <a:pt x="0" y="518516"/>
              </a:lnTo>
            </a:path>
          </a:pathLst>
        </a:custGeom>
        <a:noFill/>
        <a:ln w="6350" cap="flat" cmpd="sng" algn="ctr">
          <a:solidFill>
            <a:schemeClr val="accent5">
              <a:hueOff val="4752235"/>
              <a:satOff val="-6665"/>
              <a:lumOff val="-68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46413" y="1689498"/>
        <a:ext cx="149373" cy="5491"/>
      </dsp:txXfrm>
    </dsp:sp>
    <dsp:sp modelId="{A3DB5F2A-A22C-41E0-AAD5-9DAC2635B4FC}">
      <dsp:nvSpPr>
        <dsp:cNvPr id="0" name=""/>
        <dsp:cNvSpPr/>
      </dsp:nvSpPr>
      <dsp:spPr>
        <a:xfrm>
          <a:off x="3995658" y="2307"/>
          <a:ext cx="2387463" cy="1432478"/>
        </a:xfrm>
        <a:prstGeom prst="rect">
          <a:avLst/>
        </a:prstGeom>
        <a:solidFill>
          <a:schemeClr val="accent5">
            <a:hueOff val="3801788"/>
            <a:satOff val="-5332"/>
            <a:lumOff val="-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988" tIns="122799" rIns="116988" bIns="122799" numCol="1" spcCol="1270" anchor="ctr" anchorCtr="0">
          <a:noAutofit/>
        </a:bodyPr>
        <a:lstStyle/>
        <a:p>
          <a:pPr marL="0" lvl="0" indent="0" algn="ctr" defTabSz="533400">
            <a:lnSpc>
              <a:spcPct val="90000"/>
            </a:lnSpc>
            <a:spcBef>
              <a:spcPct val="0"/>
            </a:spcBef>
            <a:spcAft>
              <a:spcPct val="35000"/>
            </a:spcAft>
            <a:buNone/>
          </a:pPr>
          <a:r>
            <a:rPr lang="en-US" sz="1200" kern="1200"/>
            <a:t>Develop a comprehensive launch plan that includes beta testing, launch events, and user incentives to encourage early adoption.</a:t>
          </a:r>
        </a:p>
      </dsp:txBody>
      <dsp:txXfrm>
        <a:off x="3995658" y="2307"/>
        <a:ext cx="2387463" cy="1432478"/>
      </dsp:txXfrm>
    </dsp:sp>
    <dsp:sp modelId="{EF562490-8BA7-438E-9070-0366A540BAF1}">
      <dsp:nvSpPr>
        <dsp:cNvPr id="0" name=""/>
        <dsp:cNvSpPr/>
      </dsp:nvSpPr>
      <dsp:spPr>
        <a:xfrm>
          <a:off x="3444742" y="2654422"/>
          <a:ext cx="518516" cy="91440"/>
        </a:xfrm>
        <a:custGeom>
          <a:avLst/>
          <a:gdLst/>
          <a:ahLst/>
          <a:cxnLst/>
          <a:rect l="0" t="0" r="0" b="0"/>
          <a:pathLst>
            <a:path>
              <a:moveTo>
                <a:pt x="0" y="45720"/>
              </a:moveTo>
              <a:lnTo>
                <a:pt x="518516" y="45720"/>
              </a:lnTo>
            </a:path>
          </a:pathLst>
        </a:custGeom>
        <a:noFill/>
        <a:ln w="6350" cap="flat" cmpd="sng" algn="ctr">
          <a:solidFill>
            <a:schemeClr val="accent5">
              <a:hueOff val="9504470"/>
              <a:satOff val="-13330"/>
              <a:lumOff val="-137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0272" y="2697396"/>
        <a:ext cx="27455" cy="5491"/>
      </dsp:txXfrm>
    </dsp:sp>
    <dsp:sp modelId="{862762A6-9EEA-4AB5-9F64-C6A6ADFBD706}">
      <dsp:nvSpPr>
        <dsp:cNvPr id="0" name=""/>
        <dsp:cNvSpPr/>
      </dsp:nvSpPr>
      <dsp:spPr>
        <a:xfrm>
          <a:off x="1059078" y="1983902"/>
          <a:ext cx="2387463" cy="1432478"/>
        </a:xfrm>
        <a:prstGeom prst="rect">
          <a:avLst/>
        </a:prstGeom>
        <a:solidFill>
          <a:schemeClr val="accent5">
            <a:hueOff val="7603576"/>
            <a:satOff val="-10664"/>
            <a:lumOff val="-1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988" tIns="122799" rIns="116988" bIns="122799" numCol="1" spcCol="1270" anchor="ctr" anchorCtr="0">
          <a:noAutofit/>
        </a:bodyPr>
        <a:lstStyle/>
        <a:p>
          <a:pPr marL="0" lvl="0" indent="0" algn="ctr" defTabSz="533400">
            <a:lnSpc>
              <a:spcPct val="90000"/>
            </a:lnSpc>
            <a:spcBef>
              <a:spcPct val="0"/>
            </a:spcBef>
            <a:spcAft>
              <a:spcPct val="35000"/>
            </a:spcAft>
            <a:buNone/>
          </a:pPr>
          <a:r>
            <a:rPr lang="en-US" sz="1200" b="1" kern="1200"/>
            <a:t>Marketing Strategy:</a:t>
          </a:r>
          <a:endParaRPr lang="en-US" sz="1200" kern="1200"/>
        </a:p>
      </dsp:txBody>
      <dsp:txXfrm>
        <a:off x="1059078" y="1983902"/>
        <a:ext cx="2387463" cy="1432478"/>
      </dsp:txXfrm>
    </dsp:sp>
    <dsp:sp modelId="{22350B5C-F7F6-4CA6-BA02-9EA7DDABCD19}">
      <dsp:nvSpPr>
        <dsp:cNvPr id="0" name=""/>
        <dsp:cNvSpPr/>
      </dsp:nvSpPr>
      <dsp:spPr>
        <a:xfrm>
          <a:off x="2252810" y="3414581"/>
          <a:ext cx="2936580" cy="518516"/>
        </a:xfrm>
        <a:custGeom>
          <a:avLst/>
          <a:gdLst/>
          <a:ahLst/>
          <a:cxnLst/>
          <a:rect l="0" t="0" r="0" b="0"/>
          <a:pathLst>
            <a:path>
              <a:moveTo>
                <a:pt x="2936580" y="0"/>
              </a:moveTo>
              <a:lnTo>
                <a:pt x="2936580" y="276358"/>
              </a:lnTo>
              <a:lnTo>
                <a:pt x="0" y="276358"/>
              </a:lnTo>
              <a:lnTo>
                <a:pt x="0" y="518516"/>
              </a:lnTo>
            </a:path>
          </a:pathLst>
        </a:custGeom>
        <a:noFill/>
        <a:ln w="6350" cap="flat" cmpd="sng" algn="ctr">
          <a:solidFill>
            <a:schemeClr val="accent5">
              <a:hueOff val="14256705"/>
              <a:satOff val="-19995"/>
              <a:lumOff val="-206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46413" y="3671093"/>
        <a:ext cx="149373" cy="5491"/>
      </dsp:txXfrm>
    </dsp:sp>
    <dsp:sp modelId="{791538F4-D7A5-40A0-805F-61A1DDD36678}">
      <dsp:nvSpPr>
        <dsp:cNvPr id="0" name=""/>
        <dsp:cNvSpPr/>
      </dsp:nvSpPr>
      <dsp:spPr>
        <a:xfrm>
          <a:off x="3995658" y="1983902"/>
          <a:ext cx="2387463" cy="1432478"/>
        </a:xfrm>
        <a:prstGeom prst="rect">
          <a:avLst/>
        </a:prstGeom>
        <a:solidFill>
          <a:schemeClr val="accent5">
            <a:hueOff val="11405365"/>
            <a:satOff val="-15996"/>
            <a:lumOff val="-16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988" tIns="122799" rIns="116988" bIns="122799" numCol="1" spcCol="1270" anchor="ctr" anchorCtr="0">
          <a:noAutofit/>
        </a:bodyPr>
        <a:lstStyle/>
        <a:p>
          <a:pPr marL="0" lvl="0" indent="0" algn="ctr" defTabSz="533400">
            <a:lnSpc>
              <a:spcPct val="90000"/>
            </a:lnSpc>
            <a:spcBef>
              <a:spcPct val="0"/>
            </a:spcBef>
            <a:spcAft>
              <a:spcPct val="35000"/>
            </a:spcAft>
            <a:buNone/>
          </a:pPr>
          <a:r>
            <a:rPr lang="en-US" sz="1200" kern="1200"/>
            <a:t>Utilize digital marketing, social media campaigns, and partnerships with agricultural organizations (Both Government and Private) to promote both the rental platform and its AI features.</a:t>
          </a:r>
        </a:p>
      </dsp:txBody>
      <dsp:txXfrm>
        <a:off x="3995658" y="1983902"/>
        <a:ext cx="2387463" cy="1432478"/>
      </dsp:txXfrm>
    </dsp:sp>
    <dsp:sp modelId="{94B1026E-9B54-4730-8497-4354FD98667E}">
      <dsp:nvSpPr>
        <dsp:cNvPr id="0" name=""/>
        <dsp:cNvSpPr/>
      </dsp:nvSpPr>
      <dsp:spPr>
        <a:xfrm>
          <a:off x="3444742" y="4636017"/>
          <a:ext cx="518516" cy="91440"/>
        </a:xfrm>
        <a:custGeom>
          <a:avLst/>
          <a:gdLst/>
          <a:ahLst/>
          <a:cxnLst/>
          <a:rect l="0" t="0" r="0" b="0"/>
          <a:pathLst>
            <a:path>
              <a:moveTo>
                <a:pt x="0" y="45720"/>
              </a:moveTo>
              <a:lnTo>
                <a:pt x="518516" y="45720"/>
              </a:lnTo>
            </a:path>
          </a:pathLst>
        </a:custGeom>
        <a:noFill/>
        <a:ln w="6350" cap="flat" cmpd="sng" algn="ctr">
          <a:solidFill>
            <a:schemeClr val="accent5">
              <a:hueOff val="19008940"/>
              <a:satOff val="-26660"/>
              <a:lumOff val="-274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0272" y="4678991"/>
        <a:ext cx="27455" cy="5491"/>
      </dsp:txXfrm>
    </dsp:sp>
    <dsp:sp modelId="{04D6DEE2-63D0-4896-A604-433E384DDFB7}">
      <dsp:nvSpPr>
        <dsp:cNvPr id="0" name=""/>
        <dsp:cNvSpPr/>
      </dsp:nvSpPr>
      <dsp:spPr>
        <a:xfrm>
          <a:off x="1059078" y="3965497"/>
          <a:ext cx="2387463" cy="1432478"/>
        </a:xfrm>
        <a:prstGeom prst="rect">
          <a:avLst/>
        </a:prstGeom>
        <a:solidFill>
          <a:schemeClr val="accent5">
            <a:hueOff val="15207153"/>
            <a:satOff val="-21328"/>
            <a:lumOff val="-2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988" tIns="122799" rIns="116988" bIns="122799" numCol="1" spcCol="1270" anchor="ctr" anchorCtr="0">
          <a:noAutofit/>
        </a:bodyPr>
        <a:lstStyle/>
        <a:p>
          <a:pPr marL="0" lvl="0" indent="0" algn="ctr" defTabSz="533400">
            <a:lnSpc>
              <a:spcPct val="90000"/>
            </a:lnSpc>
            <a:spcBef>
              <a:spcPct val="0"/>
            </a:spcBef>
            <a:spcAft>
              <a:spcPct val="35000"/>
            </a:spcAft>
            <a:buNone/>
          </a:pPr>
          <a:r>
            <a:rPr lang="en-US" sz="1200" b="1" kern="1200"/>
            <a:t>Feature Highlight:</a:t>
          </a:r>
          <a:endParaRPr lang="en-US" sz="1200" kern="1200"/>
        </a:p>
      </dsp:txBody>
      <dsp:txXfrm>
        <a:off x="1059078" y="3965497"/>
        <a:ext cx="2387463" cy="1432478"/>
      </dsp:txXfrm>
    </dsp:sp>
    <dsp:sp modelId="{4567D13A-E0C8-4F7C-9A3A-AA733F758C5C}">
      <dsp:nvSpPr>
        <dsp:cNvPr id="0" name=""/>
        <dsp:cNvSpPr/>
      </dsp:nvSpPr>
      <dsp:spPr>
        <a:xfrm>
          <a:off x="3995658" y="3965497"/>
          <a:ext cx="2387463" cy="1432478"/>
        </a:xfrm>
        <a:prstGeom prst="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988" tIns="122799" rIns="116988" bIns="122799" numCol="1" spcCol="1270" anchor="ctr" anchorCtr="0">
          <a:noAutofit/>
        </a:bodyPr>
        <a:lstStyle/>
        <a:p>
          <a:pPr marL="0" lvl="0" indent="0" algn="ctr" defTabSz="533400">
            <a:lnSpc>
              <a:spcPct val="90000"/>
            </a:lnSpc>
            <a:spcBef>
              <a:spcPct val="0"/>
            </a:spcBef>
            <a:spcAft>
              <a:spcPct val="35000"/>
            </a:spcAft>
            <a:buNone/>
          </a:pPr>
          <a:r>
            <a:rPr lang="en-US" sz="1200" kern="1200"/>
            <a:t>Emphasize AI functionalities as a key differentiator in marketing efforts, showcasing how these features enhance the value of the platform.</a:t>
          </a:r>
        </a:p>
      </dsp:txBody>
      <dsp:txXfrm>
        <a:off x="3995658" y="3965497"/>
        <a:ext cx="2387463" cy="14324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C40B-B1C6-4F06-A2B0-B39B1E74A027}">
      <dsp:nvSpPr>
        <dsp:cNvPr id="0" name=""/>
        <dsp:cNvSpPr/>
      </dsp:nvSpPr>
      <dsp:spPr>
        <a:xfrm>
          <a:off x="1053544" y="139"/>
          <a:ext cx="922148" cy="9221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24546-E20E-4452-9A3F-C414142E4796}">
      <dsp:nvSpPr>
        <dsp:cNvPr id="0" name=""/>
        <dsp:cNvSpPr/>
      </dsp:nvSpPr>
      <dsp:spPr>
        <a:xfrm>
          <a:off x="1250067" y="196662"/>
          <a:ext cx="529101" cy="5291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A43A9-35A0-4451-A8E6-6F83C4620543}">
      <dsp:nvSpPr>
        <dsp:cNvPr id="0" name=""/>
        <dsp:cNvSpPr/>
      </dsp:nvSpPr>
      <dsp:spPr>
        <a:xfrm>
          <a:off x="758759" y="1209514"/>
          <a:ext cx="1511718" cy="96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User Feedback:</a:t>
          </a:r>
          <a:endParaRPr lang="en-US" sz="1100" kern="1200"/>
        </a:p>
      </dsp:txBody>
      <dsp:txXfrm>
        <a:off x="758759" y="1209514"/>
        <a:ext cx="1511718" cy="963720"/>
      </dsp:txXfrm>
    </dsp:sp>
    <dsp:sp modelId="{DFB18531-66E5-481B-8D81-7B3FAB7E7AC0}">
      <dsp:nvSpPr>
        <dsp:cNvPr id="0" name=""/>
        <dsp:cNvSpPr/>
      </dsp:nvSpPr>
      <dsp:spPr>
        <a:xfrm>
          <a:off x="2829813" y="139"/>
          <a:ext cx="922148" cy="9221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750D6E-91F6-4F81-9C8A-D191BA2E60B1}">
      <dsp:nvSpPr>
        <dsp:cNvPr id="0" name=""/>
        <dsp:cNvSpPr/>
      </dsp:nvSpPr>
      <dsp:spPr>
        <a:xfrm>
          <a:off x="3026337" y="196662"/>
          <a:ext cx="529101" cy="5291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F4FAB9-5F35-4C98-8B4A-1A26FA6ECBE6}">
      <dsp:nvSpPr>
        <dsp:cNvPr id="0" name=""/>
        <dsp:cNvSpPr/>
      </dsp:nvSpPr>
      <dsp:spPr>
        <a:xfrm>
          <a:off x="2535028" y="1209514"/>
          <a:ext cx="1511718" cy="96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Continuously collect and analyze user feedback to identify areas for improvement and refine platform features.</a:t>
          </a:r>
        </a:p>
      </dsp:txBody>
      <dsp:txXfrm>
        <a:off x="2535028" y="1209514"/>
        <a:ext cx="1511718" cy="963720"/>
      </dsp:txXfrm>
    </dsp:sp>
    <dsp:sp modelId="{5428AFD2-7B06-4B45-8D2D-31061CC1197B}">
      <dsp:nvSpPr>
        <dsp:cNvPr id="0" name=""/>
        <dsp:cNvSpPr/>
      </dsp:nvSpPr>
      <dsp:spPr>
        <a:xfrm>
          <a:off x="4606083" y="139"/>
          <a:ext cx="922148" cy="9221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A9932-4378-4DA1-8A1F-794E7E74CBB9}">
      <dsp:nvSpPr>
        <dsp:cNvPr id="0" name=""/>
        <dsp:cNvSpPr/>
      </dsp:nvSpPr>
      <dsp:spPr>
        <a:xfrm>
          <a:off x="4802606" y="196662"/>
          <a:ext cx="529101" cy="5291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29EA33-6434-4E6C-A730-634BFC4222A1}">
      <dsp:nvSpPr>
        <dsp:cNvPr id="0" name=""/>
        <dsp:cNvSpPr/>
      </dsp:nvSpPr>
      <dsp:spPr>
        <a:xfrm>
          <a:off x="4311298" y="1209514"/>
          <a:ext cx="1511718" cy="96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Regular Updates:</a:t>
          </a:r>
          <a:endParaRPr lang="en-US" sz="1100" kern="1200"/>
        </a:p>
      </dsp:txBody>
      <dsp:txXfrm>
        <a:off x="4311298" y="1209514"/>
        <a:ext cx="1511718" cy="963720"/>
      </dsp:txXfrm>
    </dsp:sp>
    <dsp:sp modelId="{C4AE98B5-B4D8-4598-90E3-CCB7012327A0}">
      <dsp:nvSpPr>
        <dsp:cNvPr id="0" name=""/>
        <dsp:cNvSpPr/>
      </dsp:nvSpPr>
      <dsp:spPr>
        <a:xfrm>
          <a:off x="1053544" y="2551164"/>
          <a:ext cx="922148" cy="92214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7F2CA7-9440-450A-BE40-9DB179C169E4}">
      <dsp:nvSpPr>
        <dsp:cNvPr id="0" name=""/>
        <dsp:cNvSpPr/>
      </dsp:nvSpPr>
      <dsp:spPr>
        <a:xfrm>
          <a:off x="1250067" y="2747688"/>
          <a:ext cx="529101" cy="5291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1EB4A1-ECB3-4219-9531-A698CF8FA641}">
      <dsp:nvSpPr>
        <dsp:cNvPr id="0" name=""/>
        <dsp:cNvSpPr/>
      </dsp:nvSpPr>
      <dsp:spPr>
        <a:xfrm>
          <a:off x="758759" y="3760539"/>
          <a:ext cx="1511718" cy="96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Implement a schedule for regular updates to the platform and AI models based on user needs and new agricultural data.</a:t>
          </a:r>
        </a:p>
      </dsp:txBody>
      <dsp:txXfrm>
        <a:off x="758759" y="3760539"/>
        <a:ext cx="1511718" cy="963720"/>
      </dsp:txXfrm>
    </dsp:sp>
    <dsp:sp modelId="{54E21246-C9FF-4823-BF03-676C0A9D6BFD}">
      <dsp:nvSpPr>
        <dsp:cNvPr id="0" name=""/>
        <dsp:cNvSpPr/>
      </dsp:nvSpPr>
      <dsp:spPr>
        <a:xfrm>
          <a:off x="2829813" y="2551164"/>
          <a:ext cx="922148" cy="92214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87474-055B-4B90-B069-E55C8558C5CE}">
      <dsp:nvSpPr>
        <dsp:cNvPr id="0" name=""/>
        <dsp:cNvSpPr/>
      </dsp:nvSpPr>
      <dsp:spPr>
        <a:xfrm>
          <a:off x="3026337" y="2747688"/>
          <a:ext cx="529101" cy="5291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3C57AB-BB28-4C71-9347-B7DFD3754697}">
      <dsp:nvSpPr>
        <dsp:cNvPr id="0" name=""/>
        <dsp:cNvSpPr/>
      </dsp:nvSpPr>
      <dsp:spPr>
        <a:xfrm>
          <a:off x="2535028" y="3760539"/>
          <a:ext cx="1511718" cy="96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Continuous Learning:</a:t>
          </a:r>
          <a:endParaRPr lang="en-US" sz="1100" kern="1200"/>
        </a:p>
      </dsp:txBody>
      <dsp:txXfrm>
        <a:off x="2535028" y="3760539"/>
        <a:ext cx="1511718" cy="963720"/>
      </dsp:txXfrm>
    </dsp:sp>
    <dsp:sp modelId="{66A70814-5174-4BB7-9BCA-A961653AF134}">
      <dsp:nvSpPr>
        <dsp:cNvPr id="0" name=""/>
        <dsp:cNvSpPr/>
      </dsp:nvSpPr>
      <dsp:spPr>
        <a:xfrm>
          <a:off x="4606083" y="2551164"/>
          <a:ext cx="922148" cy="9221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267CE-96B1-4441-81CF-9A79F676C311}">
      <dsp:nvSpPr>
        <dsp:cNvPr id="0" name=""/>
        <dsp:cNvSpPr/>
      </dsp:nvSpPr>
      <dsp:spPr>
        <a:xfrm>
          <a:off x="4802606" y="2747688"/>
          <a:ext cx="529101" cy="5291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F810A9-D943-43FA-BD49-A256851263EC}">
      <dsp:nvSpPr>
        <dsp:cNvPr id="0" name=""/>
        <dsp:cNvSpPr/>
      </dsp:nvSpPr>
      <dsp:spPr>
        <a:xfrm>
          <a:off x="4311298" y="3760539"/>
          <a:ext cx="1511718" cy="96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Ensure AI models are regularly updated with new data to enhance accuracy and reliability.</a:t>
          </a:r>
        </a:p>
      </dsp:txBody>
      <dsp:txXfrm>
        <a:off x="4311298" y="3760539"/>
        <a:ext cx="1511718" cy="963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CFF1F-1ACA-4279-98D4-5062E28BDFA2}">
      <dsp:nvSpPr>
        <dsp:cNvPr id="0" name=""/>
        <dsp:cNvSpPr/>
      </dsp:nvSpPr>
      <dsp:spPr>
        <a:xfrm>
          <a:off x="474005" y="254"/>
          <a:ext cx="1076554" cy="107655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874F7-45EE-405C-80D8-918438EDBF1A}">
      <dsp:nvSpPr>
        <dsp:cNvPr id="0" name=""/>
        <dsp:cNvSpPr/>
      </dsp:nvSpPr>
      <dsp:spPr>
        <a:xfrm>
          <a:off x="703434" y="229684"/>
          <a:ext cx="617695" cy="617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299D6F-4647-4530-B3DD-7605317FD30C}">
      <dsp:nvSpPr>
        <dsp:cNvPr id="0" name=""/>
        <dsp:cNvSpPr/>
      </dsp:nvSpPr>
      <dsp:spPr>
        <a:xfrm>
          <a:off x="129860" y="1412129"/>
          <a:ext cx="1764843" cy="111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Terms of Service and Privacy Policy:</a:t>
          </a:r>
          <a:endParaRPr lang="en-US" sz="1100" kern="1200"/>
        </a:p>
      </dsp:txBody>
      <dsp:txXfrm>
        <a:off x="129860" y="1412129"/>
        <a:ext cx="1764843" cy="1116815"/>
      </dsp:txXfrm>
    </dsp:sp>
    <dsp:sp modelId="{ED54D693-E560-452C-8D3B-59D588DEF22A}">
      <dsp:nvSpPr>
        <dsp:cNvPr id="0" name=""/>
        <dsp:cNvSpPr/>
      </dsp:nvSpPr>
      <dsp:spPr>
        <a:xfrm>
          <a:off x="2547696" y="254"/>
          <a:ext cx="1076554" cy="107655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03719-56B7-41D5-93E0-167F1EF66E96}">
      <dsp:nvSpPr>
        <dsp:cNvPr id="0" name=""/>
        <dsp:cNvSpPr/>
      </dsp:nvSpPr>
      <dsp:spPr>
        <a:xfrm>
          <a:off x="2777126" y="229684"/>
          <a:ext cx="617695" cy="617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628F7F-99B8-41DF-AC40-F84E275FC20A}">
      <dsp:nvSpPr>
        <dsp:cNvPr id="0" name=""/>
        <dsp:cNvSpPr/>
      </dsp:nvSpPr>
      <dsp:spPr>
        <a:xfrm>
          <a:off x="2203552" y="1412129"/>
          <a:ext cx="1764843" cy="111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Clearly outline the terms of service and privacy policy to protect user rights and data.</a:t>
          </a:r>
        </a:p>
      </dsp:txBody>
      <dsp:txXfrm>
        <a:off x="2203552" y="1412129"/>
        <a:ext cx="1764843" cy="1116815"/>
      </dsp:txXfrm>
    </dsp:sp>
    <dsp:sp modelId="{34718303-7C0F-4BD8-B0A7-3DC0F7F27A35}">
      <dsp:nvSpPr>
        <dsp:cNvPr id="0" name=""/>
        <dsp:cNvSpPr/>
      </dsp:nvSpPr>
      <dsp:spPr>
        <a:xfrm>
          <a:off x="4621388" y="254"/>
          <a:ext cx="1076554" cy="107655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49E2E-4ED5-4C83-9B96-EC0C476AA51D}">
      <dsp:nvSpPr>
        <dsp:cNvPr id="0" name=""/>
        <dsp:cNvSpPr/>
      </dsp:nvSpPr>
      <dsp:spPr>
        <a:xfrm>
          <a:off x="4850817" y="229684"/>
          <a:ext cx="617695" cy="617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003EF8-796C-4E24-8A61-15793EDA6393}">
      <dsp:nvSpPr>
        <dsp:cNvPr id="0" name=""/>
        <dsp:cNvSpPr/>
      </dsp:nvSpPr>
      <dsp:spPr>
        <a:xfrm>
          <a:off x="4277243" y="1412129"/>
          <a:ext cx="1764843" cy="111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Insurance:</a:t>
          </a:r>
          <a:endParaRPr lang="en-US" sz="1100" kern="1200"/>
        </a:p>
      </dsp:txBody>
      <dsp:txXfrm>
        <a:off x="4277243" y="1412129"/>
        <a:ext cx="1764843" cy="1116815"/>
      </dsp:txXfrm>
    </dsp:sp>
    <dsp:sp modelId="{EC574304-047B-46F5-B375-DCEB2FD80A9F}">
      <dsp:nvSpPr>
        <dsp:cNvPr id="0" name=""/>
        <dsp:cNvSpPr/>
      </dsp:nvSpPr>
      <dsp:spPr>
        <a:xfrm>
          <a:off x="474005" y="2970155"/>
          <a:ext cx="1076554" cy="107655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2C7D12-398F-4E1D-93FA-BF2FCEF960A5}">
      <dsp:nvSpPr>
        <dsp:cNvPr id="0" name=""/>
        <dsp:cNvSpPr/>
      </dsp:nvSpPr>
      <dsp:spPr>
        <a:xfrm>
          <a:off x="703434" y="3199585"/>
          <a:ext cx="617695" cy="617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5C795-AE81-40B0-B354-A020474E886D}">
      <dsp:nvSpPr>
        <dsp:cNvPr id="0" name=""/>
        <dsp:cNvSpPr/>
      </dsp:nvSpPr>
      <dsp:spPr>
        <a:xfrm>
          <a:off x="129860" y="4382030"/>
          <a:ext cx="1764843" cy="111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Address liability and insurance considerations related to equipment rentals to safeguard users and the platform.</a:t>
          </a:r>
        </a:p>
      </dsp:txBody>
      <dsp:txXfrm>
        <a:off x="129860" y="4382030"/>
        <a:ext cx="1764843" cy="1116815"/>
      </dsp:txXfrm>
    </dsp:sp>
    <dsp:sp modelId="{2D8D2DA5-1C5D-4DF7-B574-AB4165CAC161}">
      <dsp:nvSpPr>
        <dsp:cNvPr id="0" name=""/>
        <dsp:cNvSpPr/>
      </dsp:nvSpPr>
      <dsp:spPr>
        <a:xfrm>
          <a:off x="2547696" y="2970155"/>
          <a:ext cx="1076554" cy="1076554"/>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0C775E-5467-43DB-88FC-B97C8EB32914}">
      <dsp:nvSpPr>
        <dsp:cNvPr id="0" name=""/>
        <dsp:cNvSpPr/>
      </dsp:nvSpPr>
      <dsp:spPr>
        <a:xfrm>
          <a:off x="2777126" y="3199585"/>
          <a:ext cx="617695" cy="6176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4396D-B82C-49B6-8404-944F72DF8ECC}">
      <dsp:nvSpPr>
        <dsp:cNvPr id="0" name=""/>
        <dsp:cNvSpPr/>
      </dsp:nvSpPr>
      <dsp:spPr>
        <a:xfrm>
          <a:off x="2203552" y="4382030"/>
          <a:ext cx="1764843" cy="111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Data Privacy:</a:t>
          </a:r>
          <a:endParaRPr lang="en-US" sz="1100" kern="1200"/>
        </a:p>
      </dsp:txBody>
      <dsp:txXfrm>
        <a:off x="2203552" y="4382030"/>
        <a:ext cx="1764843" cy="1116815"/>
      </dsp:txXfrm>
    </dsp:sp>
    <dsp:sp modelId="{DB2F4582-20D4-4F98-8D76-FFA69E5F9341}">
      <dsp:nvSpPr>
        <dsp:cNvPr id="0" name=""/>
        <dsp:cNvSpPr/>
      </dsp:nvSpPr>
      <dsp:spPr>
        <a:xfrm>
          <a:off x="4621388" y="2970155"/>
          <a:ext cx="1076554" cy="107655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379BF-5C77-434A-BD73-E1AEA15F9367}">
      <dsp:nvSpPr>
        <dsp:cNvPr id="0" name=""/>
        <dsp:cNvSpPr/>
      </dsp:nvSpPr>
      <dsp:spPr>
        <a:xfrm>
          <a:off x="4850817" y="3199585"/>
          <a:ext cx="617695" cy="6176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FCA900-52D7-47C4-9C30-5D827F14CBD2}">
      <dsp:nvSpPr>
        <dsp:cNvPr id="0" name=""/>
        <dsp:cNvSpPr/>
      </dsp:nvSpPr>
      <dsp:spPr>
        <a:xfrm>
          <a:off x="4277243" y="4382030"/>
          <a:ext cx="1764843" cy="111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Comply with data protection regulations to ensure safe collection and management of user data.</a:t>
          </a:r>
        </a:p>
      </dsp:txBody>
      <dsp:txXfrm>
        <a:off x="4277243" y="4382030"/>
        <a:ext cx="1764843" cy="11168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B8464-01E1-4F50-8CCE-2B145DAF8B3D}">
      <dsp:nvSpPr>
        <dsp:cNvPr id="0" name=""/>
        <dsp:cNvSpPr/>
      </dsp:nvSpPr>
      <dsp:spPr>
        <a:xfrm>
          <a:off x="0" y="6977"/>
          <a:ext cx="6171948" cy="8864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1A9ED1-9D6A-4E3D-BB81-3F679682FC27}">
      <dsp:nvSpPr>
        <dsp:cNvPr id="0" name=""/>
        <dsp:cNvSpPr/>
      </dsp:nvSpPr>
      <dsp:spPr>
        <a:xfrm>
          <a:off x="268162" y="206436"/>
          <a:ext cx="488045" cy="487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18C127-4BC7-4AC6-B100-6901D62C561F}">
      <dsp:nvSpPr>
        <dsp:cNvPr id="0" name=""/>
        <dsp:cNvSpPr/>
      </dsp:nvSpPr>
      <dsp:spPr>
        <a:xfrm>
          <a:off x="1024370" y="6977"/>
          <a:ext cx="5131801" cy="914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52" tIns="96752" rIns="96752" bIns="96752" numCol="1" spcCol="1270" anchor="ctr" anchorCtr="0">
          <a:noAutofit/>
        </a:bodyPr>
        <a:lstStyle/>
        <a:p>
          <a:pPr marL="0" lvl="0" indent="0" algn="l" defTabSz="622300">
            <a:lnSpc>
              <a:spcPct val="90000"/>
            </a:lnSpc>
            <a:spcBef>
              <a:spcPct val="0"/>
            </a:spcBef>
            <a:spcAft>
              <a:spcPct val="35000"/>
            </a:spcAft>
            <a:buNone/>
          </a:pPr>
          <a:r>
            <a:rPr lang="en-US" sz="1400" kern="1200"/>
            <a:t>Customer Support: </a:t>
          </a:r>
          <a:r>
            <a:rPr lang="en-US" sz="1400" b="0" kern="1200"/>
            <a:t>Establish support channels to assist users with platform navigation and AI features, enhancing user satisfaction.</a:t>
          </a:r>
          <a:endParaRPr lang="en-US" sz="1400" kern="1200"/>
        </a:p>
      </dsp:txBody>
      <dsp:txXfrm>
        <a:off x="1024370" y="6977"/>
        <a:ext cx="5131801" cy="914190"/>
      </dsp:txXfrm>
    </dsp:sp>
    <dsp:sp modelId="{8115CC4E-01EE-42C7-956F-A8B2343D6D94}">
      <dsp:nvSpPr>
        <dsp:cNvPr id="0" name=""/>
        <dsp:cNvSpPr/>
      </dsp:nvSpPr>
      <dsp:spPr>
        <a:xfrm>
          <a:off x="0" y="1149715"/>
          <a:ext cx="6171948" cy="8864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56743-C53A-40AF-8F4B-1CBF0D9EBAB3}">
      <dsp:nvSpPr>
        <dsp:cNvPr id="0" name=""/>
        <dsp:cNvSpPr/>
      </dsp:nvSpPr>
      <dsp:spPr>
        <a:xfrm>
          <a:off x="268162" y="1349175"/>
          <a:ext cx="488045" cy="487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03D9B4-CC3C-4D7A-A2A3-6DA936EE5C1D}">
      <dsp:nvSpPr>
        <dsp:cNvPr id="0" name=""/>
        <dsp:cNvSpPr/>
      </dsp:nvSpPr>
      <dsp:spPr>
        <a:xfrm>
          <a:off x="1024370" y="1149715"/>
          <a:ext cx="5131801" cy="914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52" tIns="96752" rIns="96752" bIns="96752" numCol="1" spcCol="1270" anchor="ctr" anchorCtr="0">
          <a:noAutofit/>
        </a:bodyPr>
        <a:lstStyle/>
        <a:p>
          <a:pPr marL="0" lvl="0" indent="0" algn="l" defTabSz="622300">
            <a:lnSpc>
              <a:spcPct val="90000"/>
            </a:lnSpc>
            <a:spcBef>
              <a:spcPct val="0"/>
            </a:spcBef>
            <a:spcAft>
              <a:spcPct val="35000"/>
            </a:spcAft>
            <a:buNone/>
          </a:pPr>
          <a:r>
            <a:rPr lang="en-US" sz="1400" kern="1200"/>
            <a:t>AI Chatbots for Farmers: </a:t>
          </a:r>
          <a:r>
            <a:rPr lang="en-US" sz="1400" b="0" kern="1200"/>
            <a:t>Deploying AI-powered virtual assistants can help farmers access expert advice on crop diseases, farming techniques, weather patterns, and more through natural language processing</a:t>
          </a:r>
          <a:endParaRPr lang="en-US" sz="1400" kern="1200"/>
        </a:p>
      </dsp:txBody>
      <dsp:txXfrm>
        <a:off x="1024370" y="1149715"/>
        <a:ext cx="5131801" cy="914190"/>
      </dsp:txXfrm>
    </dsp:sp>
    <dsp:sp modelId="{966A183B-F923-4E65-AFB8-04161C9A0BEA}">
      <dsp:nvSpPr>
        <dsp:cNvPr id="0" name=""/>
        <dsp:cNvSpPr/>
      </dsp:nvSpPr>
      <dsp:spPr>
        <a:xfrm>
          <a:off x="0" y="2292454"/>
          <a:ext cx="6171948" cy="8864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1AC74-2E4A-44FB-AB2A-16EE9311F4E8}">
      <dsp:nvSpPr>
        <dsp:cNvPr id="0" name=""/>
        <dsp:cNvSpPr/>
      </dsp:nvSpPr>
      <dsp:spPr>
        <a:xfrm>
          <a:off x="268162" y="2491914"/>
          <a:ext cx="488045" cy="487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10472-9A1A-491C-931D-73B8180DBEA3}">
      <dsp:nvSpPr>
        <dsp:cNvPr id="0" name=""/>
        <dsp:cNvSpPr/>
      </dsp:nvSpPr>
      <dsp:spPr>
        <a:xfrm>
          <a:off x="1024370" y="2292454"/>
          <a:ext cx="5131801" cy="914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52" tIns="96752" rIns="96752" bIns="96752" numCol="1" spcCol="1270" anchor="ctr" anchorCtr="0">
          <a:noAutofit/>
        </a:bodyPr>
        <a:lstStyle/>
        <a:p>
          <a:pPr marL="0" lvl="0" indent="0" algn="l" defTabSz="622300">
            <a:lnSpc>
              <a:spcPct val="90000"/>
            </a:lnSpc>
            <a:spcBef>
              <a:spcPct val="0"/>
            </a:spcBef>
            <a:spcAft>
              <a:spcPct val="35000"/>
            </a:spcAft>
            <a:buNone/>
          </a:pPr>
          <a:r>
            <a:rPr lang="en-US" sz="1400" kern="1200"/>
            <a:t>Analytics: </a:t>
          </a:r>
          <a:r>
            <a:rPr lang="en-US" sz="1400" b="0" kern="1200"/>
            <a:t>Implement analytics to track user behavior and platform performance, providing insights for further improvements.</a:t>
          </a:r>
          <a:endParaRPr lang="en-US" sz="1400" kern="1200"/>
        </a:p>
      </dsp:txBody>
      <dsp:txXfrm>
        <a:off x="1024370" y="2292454"/>
        <a:ext cx="5131801" cy="914190"/>
      </dsp:txXfrm>
    </dsp:sp>
    <dsp:sp modelId="{1CDF9D9A-5ED0-4EC7-AA58-D19CA9CA0789}">
      <dsp:nvSpPr>
        <dsp:cNvPr id="0" name=""/>
        <dsp:cNvSpPr/>
      </dsp:nvSpPr>
      <dsp:spPr>
        <a:xfrm>
          <a:off x="0" y="3435193"/>
          <a:ext cx="6171948" cy="88648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9A792-33EF-4A3E-B1D7-2E3902076538}">
      <dsp:nvSpPr>
        <dsp:cNvPr id="0" name=""/>
        <dsp:cNvSpPr/>
      </dsp:nvSpPr>
      <dsp:spPr>
        <a:xfrm>
          <a:off x="268162" y="3634653"/>
          <a:ext cx="488045" cy="4875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70CC56-5671-44CC-A886-035593A86B5F}">
      <dsp:nvSpPr>
        <dsp:cNvPr id="0" name=""/>
        <dsp:cNvSpPr/>
      </dsp:nvSpPr>
      <dsp:spPr>
        <a:xfrm>
          <a:off x="1024370" y="3435193"/>
          <a:ext cx="5131801" cy="914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52" tIns="96752" rIns="96752" bIns="96752" numCol="1" spcCol="1270" anchor="ctr" anchorCtr="0">
          <a:noAutofit/>
        </a:bodyPr>
        <a:lstStyle/>
        <a:p>
          <a:pPr marL="0" lvl="0" indent="0" algn="l" defTabSz="622300">
            <a:lnSpc>
              <a:spcPct val="90000"/>
            </a:lnSpc>
            <a:spcBef>
              <a:spcPct val="0"/>
            </a:spcBef>
            <a:spcAft>
              <a:spcPct val="35000"/>
            </a:spcAft>
            <a:buNone/>
          </a:pPr>
          <a:r>
            <a:rPr lang="en-US" sz="1400" kern="1200"/>
            <a:t>Challenges: </a:t>
          </a:r>
          <a:r>
            <a:rPr lang="en-US" sz="1400" b="0" kern="1200"/>
            <a:t>Despite of benefits, it comes with some challenges such as availability, maintenance and cost management which can impact farmer’s decision. Understanding these challenges is crucial for improving this platform and farmer satisfaction.</a:t>
          </a:r>
          <a:endParaRPr lang="en-US" sz="1400" kern="1200"/>
        </a:p>
      </dsp:txBody>
      <dsp:txXfrm>
        <a:off x="1024370" y="3435193"/>
        <a:ext cx="5131801" cy="914190"/>
      </dsp:txXfrm>
    </dsp:sp>
    <dsp:sp modelId="{E2E598ED-A4F4-4562-9105-0395072D9E7B}">
      <dsp:nvSpPr>
        <dsp:cNvPr id="0" name=""/>
        <dsp:cNvSpPr/>
      </dsp:nvSpPr>
      <dsp:spPr>
        <a:xfrm>
          <a:off x="0" y="4577931"/>
          <a:ext cx="6171948" cy="88648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C31047-221C-4DFF-9943-CB5002C86CE4}">
      <dsp:nvSpPr>
        <dsp:cNvPr id="0" name=""/>
        <dsp:cNvSpPr/>
      </dsp:nvSpPr>
      <dsp:spPr>
        <a:xfrm>
          <a:off x="268162" y="4777391"/>
          <a:ext cx="488045" cy="4875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D80BE-4F77-40F9-B95C-A994A2F068FA}">
      <dsp:nvSpPr>
        <dsp:cNvPr id="0" name=""/>
        <dsp:cNvSpPr/>
      </dsp:nvSpPr>
      <dsp:spPr>
        <a:xfrm>
          <a:off x="1024370" y="4577931"/>
          <a:ext cx="5131801" cy="914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52" tIns="96752" rIns="96752" bIns="96752" numCol="1" spcCol="1270" anchor="ctr" anchorCtr="0">
          <a:noAutofit/>
        </a:bodyPr>
        <a:lstStyle/>
        <a:p>
          <a:pPr marL="0" lvl="0" indent="0" algn="l" defTabSz="622300">
            <a:lnSpc>
              <a:spcPct val="90000"/>
            </a:lnSpc>
            <a:spcBef>
              <a:spcPct val="0"/>
            </a:spcBef>
            <a:spcAft>
              <a:spcPct val="35000"/>
            </a:spcAft>
            <a:buNone/>
          </a:pPr>
          <a:r>
            <a:rPr lang="en-US" sz="1400" kern="1200"/>
            <a:t>Future Prospects: </a:t>
          </a:r>
          <a:r>
            <a:rPr lang="en-US" sz="1400" b="0" kern="1200"/>
            <a:t>The Future of agricultural equipment rental is looks promising with anticipated growth in demand and service offerings. As technology continuous to advance, rental services with AI will evolve presenting new opportunities for farmers worldwide</a:t>
          </a:r>
          <a:endParaRPr lang="en-US" sz="1400" kern="1200"/>
        </a:p>
      </dsp:txBody>
      <dsp:txXfrm>
        <a:off x="1024370" y="4577931"/>
        <a:ext cx="5131801" cy="91419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10/9/2024</a:t>
            </a:fld>
            <a:endParaRPr lang="en-US"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10/9/2024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a:t>
            </a:fld>
            <a:endParaRPr lang="en-US" dirty="0"/>
          </a:p>
        </p:txBody>
      </p:sp>
    </p:spTree>
    <p:extLst>
      <p:ext uri="{BB962C8B-B14F-4D97-AF65-F5344CB8AC3E}">
        <p14:creationId xmlns:p14="http://schemas.microsoft.com/office/powerpoint/2010/main" val="293488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10</a:t>
            </a:fld>
            <a:endParaRPr lang="en-US" dirty="0"/>
          </a:p>
        </p:txBody>
      </p:sp>
    </p:spTree>
    <p:extLst>
      <p:ext uri="{BB962C8B-B14F-4D97-AF65-F5344CB8AC3E}">
        <p14:creationId xmlns:p14="http://schemas.microsoft.com/office/powerpoint/2010/main" val="1516280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11</a:t>
            </a:fld>
            <a:endParaRPr lang="en-US" dirty="0"/>
          </a:p>
        </p:txBody>
      </p:sp>
    </p:spTree>
    <p:extLst>
      <p:ext uri="{BB962C8B-B14F-4D97-AF65-F5344CB8AC3E}">
        <p14:creationId xmlns:p14="http://schemas.microsoft.com/office/powerpoint/2010/main" val="168053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a:t>
            </a:fld>
            <a:endParaRPr lang="en-US" dirty="0"/>
          </a:p>
        </p:txBody>
      </p:sp>
    </p:spTree>
    <p:extLst>
      <p:ext uri="{BB962C8B-B14F-4D97-AF65-F5344CB8AC3E}">
        <p14:creationId xmlns:p14="http://schemas.microsoft.com/office/powerpoint/2010/main" val="17215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3</a:t>
            </a:fld>
            <a:endParaRPr lang="en-US" dirty="0"/>
          </a:p>
        </p:txBody>
      </p:sp>
    </p:spTree>
    <p:extLst>
      <p:ext uri="{BB962C8B-B14F-4D97-AF65-F5344CB8AC3E}">
        <p14:creationId xmlns:p14="http://schemas.microsoft.com/office/powerpoint/2010/main" val="155038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4</a:t>
            </a:fld>
            <a:endParaRPr lang="en-US" dirty="0"/>
          </a:p>
        </p:txBody>
      </p:sp>
    </p:spTree>
    <p:extLst>
      <p:ext uri="{BB962C8B-B14F-4D97-AF65-F5344CB8AC3E}">
        <p14:creationId xmlns:p14="http://schemas.microsoft.com/office/powerpoint/2010/main" val="75480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5</a:t>
            </a:fld>
            <a:endParaRPr lang="en-US" dirty="0"/>
          </a:p>
        </p:txBody>
      </p:sp>
    </p:spTree>
    <p:extLst>
      <p:ext uri="{BB962C8B-B14F-4D97-AF65-F5344CB8AC3E}">
        <p14:creationId xmlns:p14="http://schemas.microsoft.com/office/powerpoint/2010/main" val="91992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6</a:t>
            </a:fld>
            <a:endParaRPr lang="en-US" dirty="0"/>
          </a:p>
        </p:txBody>
      </p:sp>
    </p:spTree>
    <p:extLst>
      <p:ext uri="{BB962C8B-B14F-4D97-AF65-F5344CB8AC3E}">
        <p14:creationId xmlns:p14="http://schemas.microsoft.com/office/powerpoint/2010/main" val="186735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7</a:t>
            </a:fld>
            <a:endParaRPr lang="en-US" dirty="0"/>
          </a:p>
        </p:txBody>
      </p:sp>
    </p:spTree>
    <p:extLst>
      <p:ext uri="{BB962C8B-B14F-4D97-AF65-F5344CB8AC3E}">
        <p14:creationId xmlns:p14="http://schemas.microsoft.com/office/powerpoint/2010/main" val="1558809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8</a:t>
            </a:fld>
            <a:endParaRPr lang="en-US" dirty="0"/>
          </a:p>
        </p:txBody>
      </p:sp>
    </p:spTree>
    <p:extLst>
      <p:ext uri="{BB962C8B-B14F-4D97-AF65-F5344CB8AC3E}">
        <p14:creationId xmlns:p14="http://schemas.microsoft.com/office/powerpoint/2010/main" val="15858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9</a:t>
            </a:fld>
            <a:endParaRPr lang="en-US" dirty="0"/>
          </a:p>
        </p:txBody>
      </p:sp>
    </p:spTree>
    <p:extLst>
      <p:ext uri="{BB962C8B-B14F-4D97-AF65-F5344CB8AC3E}">
        <p14:creationId xmlns:p14="http://schemas.microsoft.com/office/powerpoint/2010/main" val="199103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50219008"/>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3253305"/>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43217190"/>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anchor="t">
            <a:normAutofit/>
          </a:bodyPr>
          <a:lstStyle>
            <a:lvl1pPr>
              <a:defRPr sz="3200"/>
            </a:lvl1pPr>
          </a:lstStyle>
          <a:p>
            <a:r>
              <a:rPr lang="en-US" dirty="0"/>
              <a:t>Click to add title</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a:lstStyle>
            <a:lvl1pPr marL="0" indent="0" algn="ctr">
              <a:buNone/>
              <a:defRPr/>
            </a:lvl1pPr>
          </a:lstStyle>
          <a:p>
            <a:r>
              <a:rPr lang="en-US" dirty="0"/>
              <a:t>Click icon to insert picture</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3" name="Straight Connector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0016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a:normAutofit/>
          </a:bodyPr>
          <a:lstStyle>
            <a:lvl1pPr>
              <a:defRPr sz="3200"/>
            </a:lvl1pPr>
          </a:lstStyle>
          <a:p>
            <a:r>
              <a:rPr lang="en-US" dirty="0"/>
              <a:t>Click to add title</a:t>
            </a:r>
          </a:p>
        </p:txBody>
      </p:sp>
      <p:sp>
        <p:nvSpPr>
          <p:cNvPr id="9" name="Content Placeholder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anchor="t"/>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5" name="Straight Connector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22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0520" y="776873"/>
            <a:ext cx="5854182" cy="3070508"/>
          </a:xfrm>
          <a:prstGeom prst="rect">
            <a:avLst/>
          </a:prstGeom>
        </p:spPr>
        <p:txBody>
          <a:bodyPr anchor="b">
            <a:normAutofit/>
          </a:bodyPr>
          <a:lstStyle>
            <a:lvl1pPr>
              <a:defRPr sz="3200"/>
            </a:lvl1pPr>
          </a:lstStyle>
          <a:p>
            <a:r>
              <a:rPr lang="en-US" dirty="0"/>
              <a:t>Click to add title</a:t>
            </a:r>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hasCustomPrompt="1"/>
          </p:nvPr>
        </p:nvSpPr>
        <p:spPr>
          <a:xfrm>
            <a:off x="721202" y="4088927"/>
            <a:ext cx="5842218" cy="1880552"/>
          </a:xfrm>
          <a:prstGeom prst="rect">
            <a:avLst/>
          </a:prstGeom>
        </p:spPr>
        <p:txBody>
          <a:bodyPr>
            <a:normAutofit/>
          </a:bodyPr>
          <a:lstStyle>
            <a:lvl1pPr marL="0" indent="0">
              <a:buNone/>
              <a:defRPr sz="2000"/>
            </a:lvl1pPr>
          </a:lstStyle>
          <a:p>
            <a:r>
              <a:rPr lang="en-US" dirty="0"/>
              <a:t>Click to add subtitle</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0"/>
            <a:ext cx="4876800" cy="6858000"/>
          </a:xfrm>
          <a:prstGeom prst="rect">
            <a:avLst/>
          </a:prstGeom>
        </p:spPr>
        <p:txBody>
          <a:bodyPr>
            <a:normAutofit/>
          </a:bodyPr>
          <a:lstStyle>
            <a:lvl1pPr marL="0" indent="0" algn="ctr">
              <a:buNone/>
              <a:defRPr sz="1800"/>
            </a:lvl1p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D54A957-6A3F-2C34-A453-905FBAE77CCD}"/>
              </a:ext>
              <a:ext uri="{C183D7F6-B498-43B3-948B-1728B52AA6E4}">
                <adec:decorative xmlns:adec="http://schemas.microsoft.com/office/drawing/2017/decorative" val="1"/>
              </a:ext>
            </a:extLst>
          </p:cNvPr>
          <p:cNvCxnSpPr>
            <a:cxnSpLocks/>
          </p:cNvCxnSpPr>
          <p:nvPr userDrawn="1"/>
        </p:nvCxnSpPr>
        <p:spPr>
          <a:xfrm>
            <a:off x="724574"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8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2" y="976997"/>
            <a:ext cx="11000208" cy="1239985"/>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2" y="2244725"/>
            <a:ext cx="7814185" cy="4233713"/>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998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707756" y="4"/>
            <a:ext cx="5786438" cy="6134100"/>
          </a:xfrm>
        </p:spPr>
        <p:txBody>
          <a:bodyPr/>
          <a:lstStyle>
            <a:lvl1pPr marL="0" indent="0" algn="ctr">
              <a:buNone/>
              <a:defRPr/>
            </a:lvl1pPr>
          </a:lstStyle>
          <a:p>
            <a:r>
              <a:rPr lang="en-US" dirty="0"/>
              <a:t>Click icon to insert picture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2" name="Straight Connector 1">
            <a:extLst>
              <a:ext uri="{FF2B5EF4-FFF2-40B4-BE49-F238E27FC236}">
                <a16:creationId xmlns:a16="http://schemas.microsoft.com/office/drawing/2014/main" id="{B3B79298-0F84-5214-4916-E9C0B4B46AB4}"/>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750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34591" y="992528"/>
            <a:ext cx="10722817" cy="1188227"/>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43216" y="2244725"/>
            <a:ext cx="3277639" cy="390366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4406900" y="2244725"/>
            <a:ext cx="7061200"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93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3">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00087" y="985626"/>
            <a:ext cx="10703197" cy="1170978"/>
          </a:xfrm>
          <a:prstGeom prst="rect">
            <a:avLst/>
          </a:prstGeom>
        </p:spPr>
        <p:txBody>
          <a:bodyPr anchor="t">
            <a:normAutofit/>
          </a:bodyPr>
          <a:lstStyle>
            <a:lvl1pPr>
              <a:defRPr sz="3200"/>
            </a:lvl1pPr>
          </a:lstStyle>
          <a:p>
            <a:r>
              <a:rPr lang="en-US" dirty="0"/>
              <a:t>Click to add title</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700087" y="2244725"/>
            <a:ext cx="7060200"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8445209"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4" name="Straight Connector 3">
            <a:extLst>
              <a:ext uri="{FF2B5EF4-FFF2-40B4-BE49-F238E27FC236}">
                <a16:creationId xmlns:a16="http://schemas.microsoft.com/office/drawing/2014/main" id="{2E205FD8-58A9-6B91-010A-1870572FDC78}"/>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8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621246-77E4-43F0-CD40-C7DB9555D266}"/>
              </a:ext>
              <a:ext uri="{C183D7F6-B498-43B3-948B-1728B52AA6E4}">
                <adec:decorative xmlns:adec="http://schemas.microsoft.com/office/drawing/2017/decorative" val="1"/>
              </a:ext>
            </a:extLst>
          </p:cNvPr>
          <p:cNvCxnSpPr>
            <a:cxnSpLocks/>
          </p:cNvCxnSpPr>
          <p:nvPr userDrawn="1"/>
        </p:nvCxnSpPr>
        <p:spPr>
          <a:xfrm>
            <a:off x="5713726" y="6134059"/>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spcBef>
                <a:spcPts val="0"/>
              </a:spcBef>
              <a:buNone/>
              <a:defRPr/>
            </a:lvl1pPr>
            <a:lvl2pPr marL="457200" indent="0">
              <a:spcBef>
                <a:spcPts val="0"/>
              </a:spcBef>
              <a:buNone/>
              <a:defRPr/>
            </a:lvl2pPr>
            <a:lvl3pPr marL="914400" indent="0">
              <a:spcBef>
                <a:spcPts val="0"/>
              </a:spcBef>
              <a:buNone/>
              <a:defRPr/>
            </a:lvl3pPr>
            <a:lvl4pPr marL="1371600" indent="0">
              <a:spcBef>
                <a:spcPts val="0"/>
              </a:spcBef>
              <a:buNone/>
              <a:defRPr/>
            </a:lvl4pPr>
            <a:lvl5pPr marL="1828800" indent="0">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755953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45873196"/>
      </p:ext>
    </p:extLst>
  </p:cSld>
  <p:clrMapOvr>
    <a:masterClrMapping/>
  </p:clrMapOvr>
  <p:hf hdr="0" ft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98288688"/>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564962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758047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472154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5390990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30824194"/>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62754729"/>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19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1" r:id="rId14"/>
    <p:sldLayoutId id="2147483722" r:id="rId15"/>
    <p:sldLayoutId id="2147483723" r:id="rId16"/>
    <p:sldLayoutId id="2147483727" r:id="rId17"/>
    <p:sldLayoutId id="2147483728" r:id="rId18"/>
    <p:sldLayoutId id="2147483730" r:id="rId19"/>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13" descr="A close-up of a pine cone">
            <a:extLst>
              <a:ext uri="{FF2B5EF4-FFF2-40B4-BE49-F238E27FC236}">
                <a16:creationId xmlns:a16="http://schemas.microsoft.com/office/drawing/2014/main" id="{975CC0D6-B1DF-FCDA-F41E-56F7EFA2D49B}"/>
              </a:ext>
            </a:extLst>
          </p:cNvPr>
          <p:cNvPicPr>
            <a:picLocks noGrp="1" noChangeAspect="1"/>
          </p:cNvPicPr>
          <p:nvPr>
            <p:ph type="pic" sz="quarter" idx="10"/>
          </p:nvPr>
        </p:nvPicPr>
        <p:blipFill rotWithShape="1">
          <a:blip r:embed="rId3"/>
          <a:srcRect t="39060" r="-1" b="10878"/>
          <a:stretch/>
        </p:blipFill>
        <p:spPr>
          <a:xfrm>
            <a:off x="1" y="10"/>
            <a:ext cx="12192000" cy="6857989"/>
          </a:xfrm>
          <a:prstGeom prst="rect">
            <a:avLst/>
          </a:prstGeom>
        </p:spPr>
      </p:pic>
      <p:sp>
        <p:nvSpPr>
          <p:cNvPr id="19" name="Rectangle 18">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99D8326-B701-CBE8-39AA-6C700DA49CE4}"/>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lnSpc>
                <a:spcPct val="90000"/>
              </a:lnSpc>
            </a:pPr>
            <a:br>
              <a:rPr lang="en-US" sz="3000" b="1">
                <a:solidFill>
                  <a:srgbClr val="FFFFFF"/>
                </a:solidFill>
                <a:effectLst/>
              </a:rPr>
            </a:br>
            <a:br>
              <a:rPr lang="en-US" sz="3000" b="1">
                <a:solidFill>
                  <a:srgbClr val="FFFFFF"/>
                </a:solidFill>
                <a:effectLst/>
              </a:rPr>
            </a:br>
            <a:br>
              <a:rPr lang="en-US" sz="3000" b="1">
                <a:solidFill>
                  <a:srgbClr val="FFFFFF"/>
                </a:solidFill>
                <a:effectLst/>
              </a:rPr>
            </a:br>
            <a:br>
              <a:rPr lang="en-US" sz="3000" b="1">
                <a:solidFill>
                  <a:srgbClr val="FFFFFF"/>
                </a:solidFill>
              </a:rPr>
            </a:br>
            <a:r>
              <a:rPr lang="en-US" sz="3000" b="1">
                <a:solidFill>
                  <a:srgbClr val="FFFFFF"/>
                </a:solidFill>
              </a:rPr>
              <a:t>Agricultural Equipment Rental Platform with AI Integration</a:t>
            </a:r>
            <a:br>
              <a:rPr lang="en-US" sz="3000" b="1">
                <a:solidFill>
                  <a:srgbClr val="FFFFFF"/>
                </a:solidFill>
                <a:effectLst/>
              </a:rPr>
            </a:br>
            <a:br>
              <a:rPr lang="en-US" sz="3000" b="1">
                <a:solidFill>
                  <a:srgbClr val="FFFFFF"/>
                </a:solidFill>
                <a:effectLst/>
              </a:rPr>
            </a:br>
            <a:br>
              <a:rPr lang="en-US" sz="3000" b="1">
                <a:solidFill>
                  <a:srgbClr val="FFFFFF"/>
                </a:solidFill>
                <a:effectLst/>
              </a:rPr>
            </a:br>
            <a:br>
              <a:rPr lang="en-US" sz="3000" b="1">
                <a:solidFill>
                  <a:srgbClr val="FFFFFF"/>
                </a:solidFill>
                <a:effectLst/>
              </a:rPr>
            </a:br>
            <a:endParaRPr lang="en-US" sz="3000">
              <a:solidFill>
                <a:srgbClr val="FFFFFF"/>
              </a:solidFill>
            </a:endParaRPr>
          </a:p>
        </p:txBody>
      </p:sp>
      <p:cxnSp>
        <p:nvCxnSpPr>
          <p:cNvPr id="34" name="Straight Connector 3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2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C46BAA7C-C2CE-0767-7E65-A8446CAB4BE5}"/>
              </a:ext>
            </a:extLst>
          </p:cNvPr>
          <p:cNvSpPr>
            <a:spLocks noGrp="1"/>
          </p:cNvSpPr>
          <p:nvPr>
            <p:ph type="title"/>
          </p:nvPr>
        </p:nvSpPr>
        <p:spPr>
          <a:xfrm>
            <a:off x="704088" y="914400"/>
            <a:ext cx="3914776" cy="3977269"/>
          </a:xfrm>
        </p:spPr>
        <p:txBody>
          <a:bodyPr vert="horz" lIns="91440" tIns="45720" rIns="91440" bIns="45720" rtlCol="0" anchor="t">
            <a:normAutofit/>
          </a:bodyPr>
          <a:lstStyle/>
          <a:p>
            <a:r>
              <a:rPr lang="en-US" sz="3700"/>
              <a:t>Additional Considerations:</a:t>
            </a:r>
          </a:p>
        </p:txBody>
      </p:sp>
      <p:sp>
        <p:nvSpPr>
          <p:cNvPr id="5" name="Slide Number Placeholder 4">
            <a:extLst>
              <a:ext uri="{FF2B5EF4-FFF2-40B4-BE49-F238E27FC236}">
                <a16:creationId xmlns:a16="http://schemas.microsoft.com/office/drawing/2014/main" id="{564E7476-5623-B049-A438-FC057ABDB8B7}"/>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10</a:t>
            </a:fld>
            <a:endParaRPr lang="en-US" sz="1800"/>
          </a:p>
        </p:txBody>
      </p:sp>
      <p:graphicFrame>
        <p:nvGraphicFramePr>
          <p:cNvPr id="40" name="Content Placeholder 1">
            <a:extLst>
              <a:ext uri="{FF2B5EF4-FFF2-40B4-BE49-F238E27FC236}">
                <a16:creationId xmlns:a16="http://schemas.microsoft.com/office/drawing/2014/main" id="{6FE76BDC-EA16-E175-2DA4-6321231CBF38}"/>
              </a:ext>
            </a:extLst>
          </p:cNvPr>
          <p:cNvGraphicFramePr>
            <a:graphicFrameLocks noGrp="1"/>
          </p:cNvGraphicFramePr>
          <p:nvPr>
            <p:ph sz="quarter" idx="10"/>
            <p:extLst>
              <p:ext uri="{D42A27DB-BD31-4B8C-83A1-F6EECF244321}">
                <p14:modId xmlns:p14="http://schemas.microsoft.com/office/powerpoint/2010/main" val="3992130632"/>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019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96C4E-41C8-0AB3-6886-FBB7C569658B}"/>
              </a:ext>
            </a:extLst>
          </p:cNvPr>
          <p:cNvSpPr>
            <a:spLocks noGrp="1"/>
          </p:cNvSpPr>
          <p:nvPr>
            <p:ph type="title"/>
          </p:nvPr>
        </p:nvSpPr>
        <p:spPr/>
        <p:txBody>
          <a:bodyPr/>
          <a:lstStyle/>
          <a:p>
            <a:r>
              <a:rPr lang="en-US" dirty="0">
                <a:solidFill>
                  <a:srgbClr val="C00000"/>
                </a:solidFill>
              </a:rPr>
              <a:t>Thank you</a:t>
            </a:r>
          </a:p>
        </p:txBody>
      </p:sp>
      <p:sp>
        <p:nvSpPr>
          <p:cNvPr id="9" name="Content Placeholder 8">
            <a:extLst>
              <a:ext uri="{FF2B5EF4-FFF2-40B4-BE49-F238E27FC236}">
                <a16:creationId xmlns:a16="http://schemas.microsoft.com/office/drawing/2014/main" id="{C1E39F92-B979-41AB-0918-CE4FADCA0D09}"/>
              </a:ext>
            </a:extLst>
          </p:cNvPr>
          <p:cNvSpPr>
            <a:spLocks noGrp="1"/>
          </p:cNvSpPr>
          <p:nvPr>
            <p:ph sz="quarter" idx="11"/>
          </p:nvPr>
        </p:nvSpPr>
        <p:spPr/>
        <p:txBody>
          <a:bodyPr/>
          <a:lstStyle/>
          <a:p>
            <a:r>
              <a:rPr lang="en-US" dirty="0"/>
              <a:t>Aman Kumar</a:t>
            </a:r>
          </a:p>
          <a:p>
            <a:r>
              <a:rPr lang="en-US" dirty="0"/>
              <a:t>Nalini Nayak</a:t>
            </a:r>
          </a:p>
        </p:txBody>
      </p:sp>
    </p:spTree>
    <p:extLst>
      <p:ext uri="{BB962C8B-B14F-4D97-AF65-F5344CB8AC3E}">
        <p14:creationId xmlns:p14="http://schemas.microsoft.com/office/powerpoint/2010/main" val="171689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08BEF5F-00BC-5BA7-C0E2-94A5C1FC0D29}"/>
              </a:ext>
            </a:extLst>
          </p:cNvPr>
          <p:cNvSpPr>
            <a:spLocks noGrp="1"/>
          </p:cNvSpPr>
          <p:nvPr>
            <p:ph type="title"/>
          </p:nvPr>
        </p:nvSpPr>
        <p:spPr>
          <a:xfrm>
            <a:off x="704087" y="609601"/>
            <a:ext cx="2521714" cy="4488878"/>
          </a:xfrm>
        </p:spPr>
        <p:txBody>
          <a:bodyPr vert="horz" lIns="91440" tIns="45720" rIns="91440" bIns="45720" rtlCol="0" anchor="t">
            <a:normAutofit/>
          </a:bodyPr>
          <a:lstStyle/>
          <a:p>
            <a:r>
              <a:rPr lang="en-US"/>
              <a:t>Objectives:</a:t>
            </a:r>
          </a:p>
        </p:txBody>
      </p:sp>
      <p:sp>
        <p:nvSpPr>
          <p:cNvPr id="2" name="Slide Number Placeholder 1">
            <a:extLst>
              <a:ext uri="{FF2B5EF4-FFF2-40B4-BE49-F238E27FC236}">
                <a16:creationId xmlns:a16="http://schemas.microsoft.com/office/drawing/2014/main" id="{DA128192-0728-892D-258C-A8F14C65D606}"/>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2</a:t>
            </a:fld>
            <a:endParaRPr lang="en-US" sz="1800"/>
          </a:p>
        </p:txBody>
      </p:sp>
      <p:cxnSp>
        <p:nvCxnSpPr>
          <p:cNvPr id="21" name="Straight Connector 20">
            <a:extLst>
              <a:ext uri="{FF2B5EF4-FFF2-40B4-BE49-F238E27FC236}">
                <a16:creationId xmlns:a16="http://schemas.microsoft.com/office/drawing/2014/main" id="{0ADD27CF-4CE1-2871-1ABA-40FCA4D032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38488"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3">
            <a:extLst>
              <a:ext uri="{FF2B5EF4-FFF2-40B4-BE49-F238E27FC236}">
                <a16:creationId xmlns:a16="http://schemas.microsoft.com/office/drawing/2014/main" id="{FD3FAA60-94E1-9475-0F28-BD9BDF8ABD24}"/>
              </a:ext>
            </a:extLst>
          </p:cNvPr>
          <p:cNvGraphicFramePr>
            <a:graphicFrameLocks noGrp="1"/>
          </p:cNvGraphicFramePr>
          <p:nvPr>
            <p:ph sz="quarter" idx="10"/>
            <p:extLst>
              <p:ext uri="{D42A27DB-BD31-4B8C-83A1-F6EECF244321}">
                <p14:modId xmlns:p14="http://schemas.microsoft.com/office/powerpoint/2010/main" val="1998579585"/>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881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BF5439E-A994-3EE5-80B8-64D8C5A922E8}"/>
              </a:ext>
            </a:extLst>
          </p:cNvPr>
          <p:cNvSpPr>
            <a:spLocks noGrp="1"/>
          </p:cNvSpPr>
          <p:nvPr>
            <p:ph type="ctrTitle"/>
          </p:nvPr>
        </p:nvSpPr>
        <p:spPr>
          <a:xfrm>
            <a:off x="710520" y="776873"/>
            <a:ext cx="5854182" cy="594727"/>
          </a:xfrm>
        </p:spPr>
        <p:txBody>
          <a:bodyPr/>
          <a:lstStyle/>
          <a:p>
            <a:r>
              <a:rPr lang="en-US">
                <a:solidFill>
                  <a:srgbClr val="C00000"/>
                </a:solidFill>
              </a:rPr>
              <a:t>Overview:</a:t>
            </a:r>
            <a:endParaRPr lang="en-US" dirty="0">
              <a:solidFill>
                <a:srgbClr val="C00000"/>
              </a:solidFill>
            </a:endParaRPr>
          </a:p>
        </p:txBody>
      </p:sp>
      <p:sp>
        <p:nvSpPr>
          <p:cNvPr id="23" name="Subtitle 22">
            <a:extLst>
              <a:ext uri="{FF2B5EF4-FFF2-40B4-BE49-F238E27FC236}">
                <a16:creationId xmlns:a16="http://schemas.microsoft.com/office/drawing/2014/main" id="{D5FF0C52-0A5C-D2E2-6605-0DCC0E0DCE6C}"/>
              </a:ext>
            </a:extLst>
          </p:cNvPr>
          <p:cNvSpPr>
            <a:spLocks noGrp="1"/>
          </p:cNvSpPr>
          <p:nvPr>
            <p:ph type="subTitle" idx="1"/>
          </p:nvPr>
        </p:nvSpPr>
        <p:spPr>
          <a:xfrm>
            <a:off x="721202" y="1453896"/>
            <a:ext cx="5842218" cy="4515583"/>
          </a:xfrm>
        </p:spPr>
        <p:txBody>
          <a:bodyPr>
            <a:normAutofit fontScale="62500" lnSpcReduction="20000"/>
          </a:bodyPr>
          <a:lstStyle/>
          <a:p>
            <a:pPr marR="0" lvl="0">
              <a:lnSpc>
                <a:spcPct val="107000"/>
              </a:lnSpc>
              <a:spcBef>
                <a:spcPts val="0"/>
              </a:spcBef>
              <a:spcAft>
                <a:spcPts val="800"/>
              </a:spcAft>
            </a:pPr>
            <a:r>
              <a:rPr lang="en-US" sz="2000" kern="100" dirty="0">
                <a:effectLst/>
                <a:latin typeface="Calibri" panose="020F0502020204030204" pitchFamily="34" charset="0"/>
                <a:ea typeface="Aptos" panose="020B0004020202020204" pitchFamily="34" charset="0"/>
                <a:cs typeface="Times New Roman" panose="02020603050405020304" pitchFamily="18" charset="0"/>
              </a:rPr>
              <a:t>Agriculture is a key factor in the rise of sedentary human civilization, where farmer is someone who engaged in agriculture, raising living organisms for food or raw materials and are the heart of our food systems. But in today’s fast-paced economy, they face the challenge of managing resources efficiently while minimizing costs. Many farmers, especially small-scale operators face high interest rates, which make loans unaffordable and discourage investment in necessary equipment, leading to lower productivity and competitiveness. Limited access to mental health resources and support networks can leave struggling farmers feeling isolated and the stress from financial burdens can lead to mental health crises ending with a sad note of DEATH. So, supporting farmers in adopting sustainable practices is crucial for ensuring food security and protecting our planet for future generations. This platform is revolutionizing the agricultural sector by providing access to modern machinery without the burden of ownership, by providing a user-friendly online marketplace that connects equipment owners with those in need of rental solutions through which farmers can enhance their productivity also by delivering valuable insights into weather forecasting, land analysis, and crop suitability using AI. This serves as a digital hub where farmers can easily rent out their agricultural equipment or find the tools they require for various farming tasks. By leveraging technology, this platform aims to connect those who own equipment with those who need it specially farmer to farmer. This platform not only optimizes the utilization of equipment but also helps farmers save on costs associated with owning machinery that may only be needed occasionally. Also, using AI many innovative possibilities for the agricultural field, helping to optimize productivity, reduce costs, and improve sustainability.</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Placeholder 12" descr="A dog sitting in the sun rays coming through the trees in a forest ">
            <a:extLst>
              <a:ext uri="{FF2B5EF4-FFF2-40B4-BE49-F238E27FC236}">
                <a16:creationId xmlns:a16="http://schemas.microsoft.com/office/drawing/2014/main" id="{D97472DC-8A80-1368-489B-875AC64FA5D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989" r="6989"/>
          <a:stretch/>
        </p:blipFill>
        <p:spPr>
          <a:xfrm>
            <a:off x="7315200" y="776873"/>
            <a:ext cx="4155598" cy="5192606"/>
          </a:xfrm>
        </p:spPr>
      </p:pic>
    </p:spTree>
    <p:extLst>
      <p:ext uri="{BB962C8B-B14F-4D97-AF65-F5344CB8AC3E}">
        <p14:creationId xmlns:p14="http://schemas.microsoft.com/office/powerpoint/2010/main" val="188956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985184E4-C93A-4E34-8365-1886AAC5D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8AB0D40B-37F7-4F1F-B956-AFC12066AB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972" y="723901"/>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a:xfrm>
            <a:off x="704088" y="554762"/>
            <a:ext cx="3623818" cy="4559890"/>
          </a:xfrm>
        </p:spPr>
        <p:txBody>
          <a:bodyPr vert="horz" lIns="91440" tIns="45720" rIns="91440" bIns="45720" rtlCol="0" anchor="t">
            <a:normAutofit/>
          </a:bodyPr>
          <a:lstStyle/>
          <a:p>
            <a:r>
              <a:rPr lang="en-US" sz="4000"/>
              <a:t>Key Features:</a:t>
            </a:r>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4</a:t>
            </a:fld>
            <a:endParaRPr lang="en-US" sz="1800"/>
          </a:p>
        </p:txBody>
      </p:sp>
      <p:graphicFrame>
        <p:nvGraphicFramePr>
          <p:cNvPr id="8" name="Content Placeholder 5">
            <a:extLst>
              <a:ext uri="{FF2B5EF4-FFF2-40B4-BE49-F238E27FC236}">
                <a16:creationId xmlns:a16="http://schemas.microsoft.com/office/drawing/2014/main" id="{22F19790-A9FA-D3EF-3F87-B290756B7404}"/>
              </a:ext>
            </a:extLst>
          </p:cNvPr>
          <p:cNvGraphicFramePr>
            <a:graphicFrameLocks noGrp="1"/>
          </p:cNvGraphicFramePr>
          <p:nvPr>
            <p:ph sz="quarter" idx="10"/>
            <p:extLst>
              <p:ext uri="{D42A27DB-BD31-4B8C-83A1-F6EECF244321}">
                <p14:modId xmlns:p14="http://schemas.microsoft.com/office/powerpoint/2010/main" val="1828143299"/>
              </p:ext>
            </p:extLst>
          </p:nvPr>
        </p:nvGraphicFramePr>
        <p:xfrm>
          <a:off x="5715000" y="723900"/>
          <a:ext cx="5715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330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9604516-F583-413C-8C0B-E7944F332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
            <a:ext cx="4876800" cy="6857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F6C19A-30E3-001C-1A19-8812A6F8D8EC}"/>
              </a:ext>
            </a:extLst>
          </p:cNvPr>
          <p:cNvSpPr>
            <a:spLocks noGrp="1"/>
          </p:cNvSpPr>
          <p:nvPr>
            <p:ph type="title"/>
          </p:nvPr>
        </p:nvSpPr>
        <p:spPr>
          <a:xfrm>
            <a:off x="704088" y="914400"/>
            <a:ext cx="3724528" cy="3670298"/>
          </a:xfrm>
        </p:spPr>
        <p:txBody>
          <a:bodyPr vert="horz" lIns="91440" tIns="45720" rIns="91440" bIns="45720" rtlCol="0" anchor="t">
            <a:normAutofit/>
          </a:bodyPr>
          <a:lstStyle/>
          <a:p>
            <a:r>
              <a:rPr lang="en-US" sz="4000">
                <a:solidFill>
                  <a:schemeClr val="bg1"/>
                </a:solidFill>
              </a:rPr>
              <a:t>Continued…</a:t>
            </a:r>
          </a:p>
        </p:txBody>
      </p:sp>
      <p:sp>
        <p:nvSpPr>
          <p:cNvPr id="3" name="Slide Number Placeholder 2">
            <a:extLst>
              <a:ext uri="{FF2B5EF4-FFF2-40B4-BE49-F238E27FC236}">
                <a16:creationId xmlns:a16="http://schemas.microsoft.com/office/drawing/2014/main" id="{CE941DE2-1E04-BCDD-5770-8991998B6B7B}"/>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5</a:t>
            </a:fld>
            <a:endParaRPr lang="en-US" sz="1800"/>
          </a:p>
        </p:txBody>
      </p:sp>
      <p:graphicFrame>
        <p:nvGraphicFramePr>
          <p:cNvPr id="32" name="Content Placeholder 5">
            <a:extLst>
              <a:ext uri="{FF2B5EF4-FFF2-40B4-BE49-F238E27FC236}">
                <a16:creationId xmlns:a16="http://schemas.microsoft.com/office/drawing/2014/main" id="{B7A9C8A8-680A-C5D9-9589-DAE53A5C520E}"/>
              </a:ext>
            </a:extLst>
          </p:cNvPr>
          <p:cNvGraphicFramePr>
            <a:graphicFrameLocks noGrp="1"/>
          </p:cNvGraphicFramePr>
          <p:nvPr>
            <p:ph sz="quarter" idx="10"/>
            <p:extLst>
              <p:ext uri="{D42A27DB-BD31-4B8C-83A1-F6EECF244321}">
                <p14:modId xmlns:p14="http://schemas.microsoft.com/office/powerpoint/2010/main" val="1238003284"/>
              </p:ext>
            </p:extLst>
          </p:nvPr>
        </p:nvGraphicFramePr>
        <p:xfrm>
          <a:off x="5715000" y="723901"/>
          <a:ext cx="56769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900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33" descr="A river with boats in it surrounded by trees">
            <a:extLst>
              <a:ext uri="{FF2B5EF4-FFF2-40B4-BE49-F238E27FC236}">
                <a16:creationId xmlns:a16="http://schemas.microsoft.com/office/drawing/2014/main" id="{C87A0E87-E987-D779-B17A-3A89F2E6F373}"/>
              </a:ext>
            </a:extLst>
          </p:cNvPr>
          <p:cNvPicPr>
            <a:picLocks noGrp="1" noChangeAspect="1"/>
          </p:cNvPicPr>
          <p:nvPr>
            <p:ph type="pic" sz="quarter" idx="10"/>
          </p:nvPr>
        </p:nvPicPr>
        <p:blipFill>
          <a:blip r:embed="rId3"/>
          <a:srcRect l="13759" r="27632"/>
          <a:stretch/>
        </p:blipFill>
        <p:spPr>
          <a:xfrm>
            <a:off x="6147816" y="10"/>
            <a:ext cx="6044184" cy="6857990"/>
          </a:xfrm>
          <a:prstGeom prst="rect">
            <a:avLst/>
          </a:prstGeom>
        </p:spPr>
      </p:pic>
      <p:sp>
        <p:nvSpPr>
          <p:cNvPr id="4" name="Title 3">
            <a:extLst>
              <a:ext uri="{FF2B5EF4-FFF2-40B4-BE49-F238E27FC236}">
                <a16:creationId xmlns:a16="http://schemas.microsoft.com/office/drawing/2014/main" id="{90E82A33-7ED3-A4A3-7E06-B568D6D134CD}"/>
              </a:ext>
            </a:extLst>
          </p:cNvPr>
          <p:cNvSpPr>
            <a:spLocks noGrp="1"/>
          </p:cNvSpPr>
          <p:nvPr>
            <p:ph type="title"/>
          </p:nvPr>
        </p:nvSpPr>
        <p:spPr>
          <a:xfrm>
            <a:off x="704087" y="909637"/>
            <a:ext cx="4800600" cy="1307592"/>
          </a:xfrm>
        </p:spPr>
        <p:txBody>
          <a:bodyPr vert="horz" lIns="91440" tIns="45720" rIns="91440" bIns="45720" rtlCol="0" anchor="t">
            <a:normAutofit/>
          </a:bodyPr>
          <a:lstStyle/>
          <a:p>
            <a:r>
              <a:rPr lang="en-US" sz="4000"/>
              <a:t>Market Research:</a:t>
            </a:r>
          </a:p>
        </p:txBody>
      </p:sp>
      <p:sp>
        <p:nvSpPr>
          <p:cNvPr id="9" name="Content Placeholder 8">
            <a:extLst>
              <a:ext uri="{FF2B5EF4-FFF2-40B4-BE49-F238E27FC236}">
                <a16:creationId xmlns:a16="http://schemas.microsoft.com/office/drawing/2014/main" id="{6777958E-E73E-C5A9-C0E3-3DD9808453DB}"/>
              </a:ext>
            </a:extLst>
          </p:cNvPr>
          <p:cNvSpPr>
            <a:spLocks noGrp="1"/>
          </p:cNvSpPr>
          <p:nvPr>
            <p:ph sz="quarter" idx="11"/>
          </p:nvPr>
        </p:nvSpPr>
        <p:spPr>
          <a:xfrm>
            <a:off x="704089" y="2221992"/>
            <a:ext cx="4800600" cy="3739896"/>
          </a:xfrm>
        </p:spPr>
        <p:txBody>
          <a:bodyPr vert="horz" lIns="91440" tIns="45720" rIns="91440" bIns="45720" rtlCol="0">
            <a:normAutofit/>
          </a:bodyPr>
          <a:lstStyle/>
          <a:p>
            <a:pPr marL="342900" indent="-228600">
              <a:lnSpc>
                <a:spcPct val="100000"/>
              </a:lnSpc>
              <a:buFont typeface="Arial" panose="020B0604020202020204" pitchFamily="34" charset="0"/>
              <a:buChar char="•"/>
            </a:pPr>
            <a:r>
              <a:rPr lang="en-US" sz="1600" b="1" noProof="1"/>
              <a:t>Identify Target Audience</a:t>
            </a:r>
            <a:r>
              <a:rPr lang="en-US" sz="1600" noProof="1"/>
              <a:t>:</a:t>
            </a:r>
          </a:p>
          <a:p>
            <a:pPr indent="-228600">
              <a:lnSpc>
                <a:spcPct val="100000"/>
              </a:lnSpc>
              <a:buFont typeface="Arial" panose="020B0604020202020204" pitchFamily="34" charset="0"/>
              <a:buChar char="•"/>
            </a:pPr>
            <a:r>
              <a:rPr lang="en-US" sz="1600" noProof="1"/>
              <a:t>Conduct thorough research to understand the specific needs of farmers regarding equipment rentals and agricultural insights. This includes demographic studies and surveys to gather preferences and pain points.</a:t>
            </a:r>
          </a:p>
          <a:p>
            <a:pPr indent="-228600">
              <a:lnSpc>
                <a:spcPct val="100000"/>
              </a:lnSpc>
              <a:buFont typeface="Arial" panose="020B0604020202020204" pitchFamily="34" charset="0"/>
              <a:buChar char="•"/>
            </a:pPr>
            <a:endParaRPr lang="en-US" sz="1600" noProof="1"/>
          </a:p>
          <a:p>
            <a:pPr indent="-228600">
              <a:lnSpc>
                <a:spcPct val="100000"/>
              </a:lnSpc>
              <a:buFont typeface="Arial" panose="020B0604020202020204" pitchFamily="34" charset="0"/>
              <a:buChar char="•"/>
            </a:pPr>
            <a:endParaRPr lang="en-US" sz="1600" noProof="1"/>
          </a:p>
          <a:p>
            <a:pPr marL="342900" indent="-228600">
              <a:lnSpc>
                <a:spcPct val="100000"/>
              </a:lnSpc>
              <a:buFont typeface="Arial" panose="020B0604020202020204" pitchFamily="34" charset="0"/>
              <a:buChar char="•"/>
            </a:pPr>
            <a:r>
              <a:rPr lang="en-US" sz="1600" b="1" noProof="1"/>
              <a:t>Analyze Competitors:</a:t>
            </a:r>
          </a:p>
          <a:p>
            <a:pPr indent="-228600">
              <a:lnSpc>
                <a:spcPct val="100000"/>
              </a:lnSpc>
              <a:buFont typeface="Arial" panose="020B0604020202020204" pitchFamily="34" charset="0"/>
              <a:buChar char="•"/>
            </a:pPr>
            <a:r>
              <a:rPr lang="en-US" sz="1600" noProof="1"/>
              <a:t>Examine existing platforms offering similar services to identify successful features, gaps in the market, and potential areas for improvement.</a:t>
            </a:r>
          </a:p>
          <a:p>
            <a:pPr indent="-228600">
              <a:lnSpc>
                <a:spcPct val="100000"/>
              </a:lnSpc>
              <a:buFont typeface="Arial" panose="020B0604020202020204" pitchFamily="34" charset="0"/>
              <a:buChar char="•"/>
            </a:pPr>
            <a:endParaRPr lang="en-US" sz="1600" noProof="1"/>
          </a:p>
        </p:txBody>
      </p:sp>
      <p:cxnSp>
        <p:nvCxnSpPr>
          <p:cNvPr id="25" name="Straight Connector 24">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6451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4645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6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a:xfrm>
            <a:off x="704087" y="609601"/>
            <a:ext cx="2521714" cy="4488878"/>
          </a:xfrm>
        </p:spPr>
        <p:txBody>
          <a:bodyPr vert="horz" lIns="91440" tIns="45720" rIns="91440" bIns="45720" rtlCol="0" anchor="t">
            <a:normAutofit/>
          </a:bodyPr>
          <a:lstStyle/>
          <a:p>
            <a:r>
              <a:rPr lang="en-US"/>
              <a:t>Launch and Marketing:</a:t>
            </a:r>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7</a:t>
            </a:fld>
            <a:endParaRPr lang="en-US" sz="1800"/>
          </a:p>
        </p:txBody>
      </p:sp>
      <p:cxnSp>
        <p:nvCxnSpPr>
          <p:cNvPr id="27" name="Straight Connector 26">
            <a:extLst>
              <a:ext uri="{FF2B5EF4-FFF2-40B4-BE49-F238E27FC236}">
                <a16:creationId xmlns:a16="http://schemas.microsoft.com/office/drawing/2014/main" id="{0ADD27CF-4CE1-2871-1ABA-40FCA4D032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38488"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9">
            <a:extLst>
              <a:ext uri="{FF2B5EF4-FFF2-40B4-BE49-F238E27FC236}">
                <a16:creationId xmlns:a16="http://schemas.microsoft.com/office/drawing/2014/main" id="{A8C63979-86CF-8BFD-0949-6797FD10AD36}"/>
              </a:ext>
            </a:extLst>
          </p:cNvPr>
          <p:cNvGraphicFramePr>
            <a:graphicFrameLocks noGrp="1"/>
          </p:cNvGraphicFramePr>
          <p:nvPr>
            <p:ph sz="quarter" idx="14"/>
            <p:extLst>
              <p:ext uri="{D42A27DB-BD31-4B8C-83A1-F6EECF244321}">
                <p14:modId xmlns:p14="http://schemas.microsoft.com/office/powerpoint/2010/main" val="2390093388"/>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311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a:xfrm>
            <a:off x="704088" y="914400"/>
            <a:ext cx="3660776" cy="4404064"/>
          </a:xfrm>
        </p:spPr>
        <p:txBody>
          <a:bodyPr vert="horz" lIns="91440" tIns="45720" rIns="91440" bIns="45720" rtlCol="0" anchor="t">
            <a:normAutofit/>
          </a:bodyPr>
          <a:lstStyle/>
          <a:p>
            <a:r>
              <a:rPr lang="en-US" sz="4000"/>
              <a:t>Maintenance and Improvement:</a:t>
            </a:r>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8</a:t>
            </a:fld>
            <a:endParaRPr lang="en-US" sz="1800"/>
          </a:p>
        </p:txBody>
      </p:sp>
      <p:graphicFrame>
        <p:nvGraphicFramePr>
          <p:cNvPr id="12" name="Content Placeholder 9">
            <a:extLst>
              <a:ext uri="{FF2B5EF4-FFF2-40B4-BE49-F238E27FC236}">
                <a16:creationId xmlns:a16="http://schemas.microsoft.com/office/drawing/2014/main" id="{A5CB6994-97E1-1D20-81DD-6EC727CDCAD7}"/>
              </a:ext>
            </a:extLst>
          </p:cNvPr>
          <p:cNvGraphicFramePr>
            <a:graphicFrameLocks noGrp="1"/>
          </p:cNvGraphicFramePr>
          <p:nvPr>
            <p:ph sz="quarter" idx="14"/>
            <p:extLst>
              <p:ext uri="{D42A27DB-BD31-4B8C-83A1-F6EECF244321}">
                <p14:modId xmlns:p14="http://schemas.microsoft.com/office/powerpoint/2010/main" val="1305119575"/>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55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8EDD0FE-CB9F-D325-2903-8DC746DE6164}"/>
              </a:ext>
            </a:extLst>
          </p:cNvPr>
          <p:cNvSpPr>
            <a:spLocks noGrp="1"/>
          </p:cNvSpPr>
          <p:nvPr>
            <p:ph type="ctrTitle"/>
          </p:nvPr>
        </p:nvSpPr>
        <p:spPr>
          <a:xfrm>
            <a:off x="704088" y="914400"/>
            <a:ext cx="3914776" cy="3977269"/>
          </a:xfrm>
        </p:spPr>
        <p:txBody>
          <a:bodyPr vert="horz" lIns="91440" tIns="45720" rIns="91440" bIns="45720" rtlCol="0" anchor="t">
            <a:normAutofit/>
          </a:bodyPr>
          <a:lstStyle/>
          <a:p>
            <a:r>
              <a:rPr lang="en-US" sz="4000"/>
              <a:t>Legal and Compliance:</a:t>
            </a:r>
          </a:p>
        </p:txBody>
      </p:sp>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sz="1800" smtClean="0"/>
              <a:pPr>
                <a:lnSpc>
                  <a:spcPct val="90000"/>
                </a:lnSpc>
                <a:spcAft>
                  <a:spcPts val="600"/>
                </a:spcAft>
              </a:pPr>
              <a:t>9</a:t>
            </a:fld>
            <a:endParaRPr lang="en-US" sz="1800"/>
          </a:p>
        </p:txBody>
      </p:sp>
      <p:graphicFrame>
        <p:nvGraphicFramePr>
          <p:cNvPr id="12" name="Content Placeholder 9">
            <a:extLst>
              <a:ext uri="{FF2B5EF4-FFF2-40B4-BE49-F238E27FC236}">
                <a16:creationId xmlns:a16="http://schemas.microsoft.com/office/drawing/2014/main" id="{085E5CE4-2AA9-F2ED-7224-FF0838776C8C}"/>
              </a:ext>
            </a:extLst>
          </p:cNvPr>
          <p:cNvGraphicFramePr>
            <a:graphicFrameLocks noGrp="1"/>
          </p:cNvGraphicFramePr>
          <p:nvPr>
            <p:ph sz="quarter" idx="14"/>
            <p:extLst>
              <p:ext uri="{D42A27DB-BD31-4B8C-83A1-F6EECF244321}">
                <p14:modId xmlns:p14="http://schemas.microsoft.com/office/powerpoint/2010/main" val="3646854538"/>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933099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78B3239-FE1A-45AC-BACA-CC3412D87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916DD8-9028-41F0-AB19-FE384D2009A2}">
  <ds:schemaRefs>
    <ds:schemaRef ds:uri="http://schemas.microsoft.com/sharepoint/v3/contenttype/forms"/>
  </ds:schemaRefs>
</ds:datastoreItem>
</file>

<file path=customXml/itemProps3.xml><?xml version="1.0" encoding="utf-8"?>
<ds:datastoreItem xmlns:ds="http://schemas.openxmlformats.org/officeDocument/2006/customXml" ds:itemID="{D1C92F81-A6B6-4190-80A1-406B3B4C18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{36C9A55D-02E9-4598-A939-5E6713100FF7}tf67498733_win32</Template>
  <TotalTime>205</TotalTime>
  <Words>1157</Words>
  <Application>Microsoft Office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Calisto MT</vt:lpstr>
      <vt:lpstr>Univers Condensed</vt:lpstr>
      <vt:lpstr>ChronicleVTI</vt:lpstr>
      <vt:lpstr>    Agricultural Equipment Rental Platform with AI Integration    </vt:lpstr>
      <vt:lpstr>Objectives:</vt:lpstr>
      <vt:lpstr>Overview:</vt:lpstr>
      <vt:lpstr>Key Features:</vt:lpstr>
      <vt:lpstr>Continued…</vt:lpstr>
      <vt:lpstr>Market Research:</vt:lpstr>
      <vt:lpstr>Launch and Marketing:</vt:lpstr>
      <vt:lpstr>Maintenance and Improvement:</vt:lpstr>
      <vt:lpstr>Legal and Compliance:</vt:lpstr>
      <vt:lpstr>Additional Considerations: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 Nalini Kanta Nayak</dc:creator>
  <cp:lastModifiedBy>R C Nalini Kanta Nayak</cp:lastModifiedBy>
  <cp:revision>27</cp:revision>
  <dcterms:created xsi:type="dcterms:W3CDTF">2024-10-07T07:04:14Z</dcterms:created>
  <dcterms:modified xsi:type="dcterms:W3CDTF">2024-10-09T00:33:32Z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