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lini sampathkumar" initials="ns" lastIdx="3" clrIdx="0">
    <p:extLst>
      <p:ext uri="{19B8F6BF-5375-455C-9EA6-DF929625EA0E}">
        <p15:presenceInfo xmlns:p15="http://schemas.microsoft.com/office/powerpoint/2012/main" userId="2735d8cf70eec5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9T18:06:45.47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ABF736-13C3-4EF2-9111-B2799A92E36D}"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72328-D8D3-4BC4-A217-07155DAD6D93}"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205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AABF736-13C3-4EF2-9111-B2799A92E36D}" type="datetimeFigureOut">
              <a:rPr lang="en-IN" smtClean="0"/>
              <a:t>09-06-2024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272328-D8D3-4BC4-A217-07155DAD6D93}" type="slidenum">
              <a:rPr lang="en-IN" smtClean="0"/>
              <a:t>‹#›</a:t>
            </a:fld>
            <a:endParaRPr lang="en-IN"/>
          </a:p>
        </p:txBody>
      </p:sp>
    </p:spTree>
    <p:extLst>
      <p:ext uri="{BB962C8B-B14F-4D97-AF65-F5344CB8AC3E}">
        <p14:creationId xmlns:p14="http://schemas.microsoft.com/office/powerpoint/2010/main" val="337615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ABF736-13C3-4EF2-9111-B2799A92E36D}"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72328-D8D3-4BC4-A217-07155DAD6D93}" type="slidenum">
              <a:rPr lang="en-IN" smtClean="0"/>
              <a:t>‹#›</a:t>
            </a:fld>
            <a:endParaRPr lang="en-IN"/>
          </a:p>
        </p:txBody>
      </p:sp>
    </p:spTree>
    <p:extLst>
      <p:ext uri="{BB962C8B-B14F-4D97-AF65-F5344CB8AC3E}">
        <p14:creationId xmlns:p14="http://schemas.microsoft.com/office/powerpoint/2010/main" val="1742204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ABF736-13C3-4EF2-9111-B2799A92E36D}"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72328-D8D3-4BC4-A217-07155DAD6D93}"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44472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ABF736-13C3-4EF2-9111-B2799A92E36D}"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72328-D8D3-4BC4-A217-07155DAD6D93}" type="slidenum">
              <a:rPr lang="en-IN" smtClean="0"/>
              <a:t>‹#›</a:t>
            </a:fld>
            <a:endParaRPr lang="en-IN"/>
          </a:p>
        </p:txBody>
      </p:sp>
    </p:spTree>
    <p:extLst>
      <p:ext uri="{BB962C8B-B14F-4D97-AF65-F5344CB8AC3E}">
        <p14:creationId xmlns:p14="http://schemas.microsoft.com/office/powerpoint/2010/main" val="871783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ABF736-13C3-4EF2-9111-B2799A92E36D}"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72328-D8D3-4BC4-A217-07155DAD6D93}"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1326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ABF736-13C3-4EF2-9111-B2799A92E36D}"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72328-D8D3-4BC4-A217-07155DAD6D93}" type="slidenum">
              <a:rPr lang="en-IN" smtClean="0"/>
              <a:t>‹#›</a:t>
            </a:fld>
            <a:endParaRPr lang="en-IN"/>
          </a:p>
        </p:txBody>
      </p:sp>
    </p:spTree>
    <p:extLst>
      <p:ext uri="{BB962C8B-B14F-4D97-AF65-F5344CB8AC3E}">
        <p14:creationId xmlns:p14="http://schemas.microsoft.com/office/powerpoint/2010/main" val="4283616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BF736-13C3-4EF2-9111-B2799A92E36D}"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72328-D8D3-4BC4-A217-07155DAD6D93}" type="slidenum">
              <a:rPr lang="en-IN" smtClean="0"/>
              <a:t>‹#›</a:t>
            </a:fld>
            <a:endParaRPr lang="en-IN"/>
          </a:p>
        </p:txBody>
      </p:sp>
    </p:spTree>
    <p:extLst>
      <p:ext uri="{BB962C8B-B14F-4D97-AF65-F5344CB8AC3E}">
        <p14:creationId xmlns:p14="http://schemas.microsoft.com/office/powerpoint/2010/main" val="1931038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BF736-13C3-4EF2-9111-B2799A92E36D}"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72328-D8D3-4BC4-A217-07155DAD6D93}" type="slidenum">
              <a:rPr lang="en-IN" smtClean="0"/>
              <a:t>‹#›</a:t>
            </a:fld>
            <a:endParaRPr lang="en-IN"/>
          </a:p>
        </p:txBody>
      </p:sp>
    </p:spTree>
    <p:extLst>
      <p:ext uri="{BB962C8B-B14F-4D97-AF65-F5344CB8AC3E}">
        <p14:creationId xmlns:p14="http://schemas.microsoft.com/office/powerpoint/2010/main" val="139095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BF736-13C3-4EF2-9111-B2799A92E36D}"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72328-D8D3-4BC4-A217-07155DAD6D93}" type="slidenum">
              <a:rPr lang="en-IN" smtClean="0"/>
              <a:t>‹#›</a:t>
            </a:fld>
            <a:endParaRPr lang="en-IN"/>
          </a:p>
        </p:txBody>
      </p:sp>
    </p:spTree>
    <p:extLst>
      <p:ext uri="{BB962C8B-B14F-4D97-AF65-F5344CB8AC3E}">
        <p14:creationId xmlns:p14="http://schemas.microsoft.com/office/powerpoint/2010/main" val="56879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ABF736-13C3-4EF2-9111-B2799A92E36D}"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72328-D8D3-4BC4-A217-07155DAD6D93}" type="slidenum">
              <a:rPr lang="en-IN" smtClean="0"/>
              <a:t>‹#›</a:t>
            </a:fld>
            <a:endParaRPr lang="en-IN"/>
          </a:p>
        </p:txBody>
      </p:sp>
    </p:spTree>
    <p:extLst>
      <p:ext uri="{BB962C8B-B14F-4D97-AF65-F5344CB8AC3E}">
        <p14:creationId xmlns:p14="http://schemas.microsoft.com/office/powerpoint/2010/main" val="210166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ABF736-13C3-4EF2-9111-B2799A92E36D}"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72328-D8D3-4BC4-A217-07155DAD6D93}" type="slidenum">
              <a:rPr lang="en-IN" smtClean="0"/>
              <a:t>‹#›</a:t>
            </a:fld>
            <a:endParaRPr lang="en-IN"/>
          </a:p>
        </p:txBody>
      </p:sp>
    </p:spTree>
    <p:extLst>
      <p:ext uri="{BB962C8B-B14F-4D97-AF65-F5344CB8AC3E}">
        <p14:creationId xmlns:p14="http://schemas.microsoft.com/office/powerpoint/2010/main" val="137111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ABF736-13C3-4EF2-9111-B2799A92E36D}" type="datetimeFigureOut">
              <a:rPr lang="en-IN" smtClean="0"/>
              <a:t>09-06-2024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272328-D8D3-4BC4-A217-07155DAD6D93}" type="slidenum">
              <a:rPr lang="en-IN" smtClean="0"/>
              <a:t>‹#›</a:t>
            </a:fld>
            <a:endParaRPr lang="en-IN"/>
          </a:p>
        </p:txBody>
      </p:sp>
    </p:spTree>
    <p:extLst>
      <p:ext uri="{BB962C8B-B14F-4D97-AF65-F5344CB8AC3E}">
        <p14:creationId xmlns:p14="http://schemas.microsoft.com/office/powerpoint/2010/main" val="13700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ABF736-13C3-4EF2-9111-B2799A92E36D}" type="datetimeFigureOut">
              <a:rPr lang="en-IN" smtClean="0"/>
              <a:t>09-06-2024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272328-D8D3-4BC4-A217-07155DAD6D93}" type="slidenum">
              <a:rPr lang="en-IN" smtClean="0"/>
              <a:t>‹#›</a:t>
            </a:fld>
            <a:endParaRPr lang="en-IN"/>
          </a:p>
        </p:txBody>
      </p:sp>
    </p:spTree>
    <p:extLst>
      <p:ext uri="{BB962C8B-B14F-4D97-AF65-F5344CB8AC3E}">
        <p14:creationId xmlns:p14="http://schemas.microsoft.com/office/powerpoint/2010/main" val="409161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BF736-13C3-4EF2-9111-B2799A92E36D}" type="datetimeFigureOut">
              <a:rPr lang="en-IN" smtClean="0"/>
              <a:t>09-06-2024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272328-D8D3-4BC4-A217-07155DAD6D93}" type="slidenum">
              <a:rPr lang="en-IN" smtClean="0"/>
              <a:t>‹#›</a:t>
            </a:fld>
            <a:endParaRPr lang="en-IN"/>
          </a:p>
        </p:txBody>
      </p:sp>
    </p:spTree>
    <p:extLst>
      <p:ext uri="{BB962C8B-B14F-4D97-AF65-F5344CB8AC3E}">
        <p14:creationId xmlns:p14="http://schemas.microsoft.com/office/powerpoint/2010/main" val="34744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ABF736-13C3-4EF2-9111-B2799A92E36D}"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72328-D8D3-4BC4-A217-07155DAD6D93}" type="slidenum">
              <a:rPr lang="en-IN" smtClean="0"/>
              <a:t>‹#›</a:t>
            </a:fld>
            <a:endParaRPr lang="en-IN"/>
          </a:p>
        </p:txBody>
      </p:sp>
    </p:spTree>
    <p:extLst>
      <p:ext uri="{BB962C8B-B14F-4D97-AF65-F5344CB8AC3E}">
        <p14:creationId xmlns:p14="http://schemas.microsoft.com/office/powerpoint/2010/main" val="56354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ABF736-13C3-4EF2-9111-B2799A92E36D}"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72328-D8D3-4BC4-A217-07155DAD6D93}" type="slidenum">
              <a:rPr lang="en-IN" smtClean="0"/>
              <a:t>‹#›</a:t>
            </a:fld>
            <a:endParaRPr lang="en-IN"/>
          </a:p>
        </p:txBody>
      </p:sp>
    </p:spTree>
    <p:extLst>
      <p:ext uri="{BB962C8B-B14F-4D97-AF65-F5344CB8AC3E}">
        <p14:creationId xmlns:p14="http://schemas.microsoft.com/office/powerpoint/2010/main" val="42361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AABF736-13C3-4EF2-9111-B2799A92E36D}" type="datetimeFigureOut">
              <a:rPr lang="en-IN" smtClean="0"/>
              <a:t>09-06-2024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F272328-D8D3-4BC4-A217-07155DAD6D93}" type="slidenum">
              <a:rPr lang="en-IN" smtClean="0"/>
              <a:t>‹#›</a:t>
            </a:fld>
            <a:endParaRPr lang="en-IN"/>
          </a:p>
        </p:txBody>
      </p:sp>
    </p:spTree>
    <p:extLst>
      <p:ext uri="{BB962C8B-B14F-4D97-AF65-F5344CB8AC3E}">
        <p14:creationId xmlns:p14="http://schemas.microsoft.com/office/powerpoint/2010/main" val="20373254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DB08-A183-07CE-7210-5439C6A1B6F9}"/>
              </a:ext>
            </a:extLst>
          </p:cNvPr>
          <p:cNvSpPr>
            <a:spLocks noGrp="1"/>
          </p:cNvSpPr>
          <p:nvPr>
            <p:ph type="ctrTitle"/>
          </p:nvPr>
        </p:nvSpPr>
        <p:spPr>
          <a:xfrm>
            <a:off x="684211" y="685799"/>
            <a:ext cx="11259549" cy="2604156"/>
          </a:xfrm>
        </p:spPr>
        <p:txBody>
          <a:bodyPr/>
          <a:lstStyle/>
          <a:p>
            <a:r>
              <a:rPr lang="en-US" dirty="0" err="1"/>
              <a:t>Youtube</a:t>
            </a:r>
            <a:r>
              <a:rPr lang="en-US" dirty="0"/>
              <a:t> data harvesting and warehousing </a:t>
            </a:r>
            <a:endParaRPr lang="en-IN" dirty="0"/>
          </a:p>
        </p:txBody>
      </p:sp>
      <p:sp>
        <p:nvSpPr>
          <p:cNvPr id="3" name="Subtitle 2">
            <a:extLst>
              <a:ext uri="{FF2B5EF4-FFF2-40B4-BE49-F238E27FC236}">
                <a16:creationId xmlns:a16="http://schemas.microsoft.com/office/drawing/2014/main" id="{1968709A-19E2-B680-F92F-89590BEC709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56854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DE29-25B1-F530-E0BB-7ED85D824E4E}"/>
              </a:ext>
            </a:extLst>
          </p:cNvPr>
          <p:cNvSpPr>
            <a:spLocks noGrp="1"/>
          </p:cNvSpPr>
          <p:nvPr>
            <p:ph type="title"/>
          </p:nvPr>
        </p:nvSpPr>
        <p:spPr>
          <a:xfrm>
            <a:off x="552237" y="386672"/>
            <a:ext cx="8534400" cy="1507067"/>
          </a:xfrm>
        </p:spPr>
        <p:txBody>
          <a:bodyPr/>
          <a:lstStyle/>
          <a:p>
            <a:r>
              <a:rPr lang="en-IN" dirty="0"/>
              <a:t>Introduction </a:t>
            </a:r>
          </a:p>
        </p:txBody>
      </p:sp>
      <p:sp>
        <p:nvSpPr>
          <p:cNvPr id="3" name="Content Placeholder 2">
            <a:extLst>
              <a:ext uri="{FF2B5EF4-FFF2-40B4-BE49-F238E27FC236}">
                <a16:creationId xmlns:a16="http://schemas.microsoft.com/office/drawing/2014/main" id="{9438429A-52E4-2A43-8FF7-45E16569D2B1}"/>
              </a:ext>
            </a:extLst>
          </p:cNvPr>
          <p:cNvSpPr>
            <a:spLocks noGrp="1"/>
          </p:cNvSpPr>
          <p:nvPr>
            <p:ph idx="1"/>
          </p:nvPr>
        </p:nvSpPr>
        <p:spPr>
          <a:xfrm>
            <a:off x="439116" y="1893739"/>
            <a:ext cx="8534400" cy="3615267"/>
          </a:xfrm>
        </p:spPr>
        <p:txBody>
          <a:bodyPr/>
          <a:lstStyle/>
          <a:p>
            <a:r>
              <a:rPr lang="en-IN" b="1" dirty="0" err="1"/>
              <a:t>Youtube</a:t>
            </a:r>
            <a:r>
              <a:rPr lang="en-IN" b="1" dirty="0"/>
              <a:t> data harvesting and warehousing </a:t>
            </a:r>
          </a:p>
          <a:p>
            <a:r>
              <a:rPr lang="en-IN" b="1" dirty="0"/>
              <a:t>using Python scripting , Postgres, </a:t>
            </a:r>
            <a:r>
              <a:rPr lang="en-IN" b="1" dirty="0" err="1"/>
              <a:t>streamlit</a:t>
            </a:r>
            <a:r>
              <a:rPr lang="en-IN" b="1" dirty="0"/>
              <a:t> </a:t>
            </a:r>
          </a:p>
          <a:p>
            <a:r>
              <a:rPr lang="en-IN" b="1" dirty="0"/>
              <a:t> code integrates </a:t>
            </a:r>
            <a:r>
              <a:rPr lang="en-IN" b="1" dirty="0" err="1"/>
              <a:t>Streamlit</a:t>
            </a:r>
            <a:r>
              <a:rPr lang="en-IN" b="1" dirty="0"/>
              <a:t> with PostgreSQL and the YouTube Data API to create a web application for harvesting, storing, and querying YouTube data.</a:t>
            </a:r>
          </a:p>
          <a:p>
            <a:endParaRPr lang="en-IN" dirty="0"/>
          </a:p>
        </p:txBody>
      </p:sp>
    </p:spTree>
    <p:extLst>
      <p:ext uri="{BB962C8B-B14F-4D97-AF65-F5344CB8AC3E}">
        <p14:creationId xmlns:p14="http://schemas.microsoft.com/office/powerpoint/2010/main" val="43234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2181-E0E0-EBB7-604C-33C5D79B2106}"/>
              </a:ext>
            </a:extLst>
          </p:cNvPr>
          <p:cNvSpPr>
            <a:spLocks noGrp="1"/>
          </p:cNvSpPr>
          <p:nvPr>
            <p:ph type="title"/>
          </p:nvPr>
        </p:nvSpPr>
        <p:spPr>
          <a:xfrm>
            <a:off x="787906" y="37881"/>
            <a:ext cx="8534400" cy="888215"/>
          </a:xfrm>
        </p:spPr>
        <p:txBody>
          <a:bodyPr/>
          <a:lstStyle/>
          <a:p>
            <a:r>
              <a:rPr lang="en-IN" dirty="0"/>
              <a:t>App Interface </a:t>
            </a:r>
          </a:p>
        </p:txBody>
      </p:sp>
      <p:sp>
        <p:nvSpPr>
          <p:cNvPr id="3" name="Content Placeholder 2">
            <a:extLst>
              <a:ext uri="{FF2B5EF4-FFF2-40B4-BE49-F238E27FC236}">
                <a16:creationId xmlns:a16="http://schemas.microsoft.com/office/drawing/2014/main" id="{B694D319-4D5B-D4D8-DFF0-7E33A187C87B}"/>
              </a:ext>
            </a:extLst>
          </p:cNvPr>
          <p:cNvSpPr>
            <a:spLocks noGrp="1"/>
          </p:cNvSpPr>
          <p:nvPr>
            <p:ph idx="1"/>
          </p:nvPr>
        </p:nvSpPr>
        <p:spPr>
          <a:xfrm>
            <a:off x="893940" y="1138287"/>
            <a:ext cx="8534400" cy="2000839"/>
          </a:xfrm>
        </p:spPr>
        <p:txBody>
          <a:bodyPr/>
          <a:lstStyle/>
          <a:p>
            <a:r>
              <a:rPr lang="en-US" dirty="0"/>
              <a:t>The app interface will open in your default web browser. You'll see a title "YouTube Data Harvesting and Warehousing" along with options in the sidebar. The "Create Table" button for creating table. Use it if you're running the app for the first time. Choose between "Collect Data" and "Search Database" options from the sidebar.</a:t>
            </a:r>
            <a:endParaRPr lang="en-IN" dirty="0"/>
          </a:p>
        </p:txBody>
      </p:sp>
      <p:pic>
        <p:nvPicPr>
          <p:cNvPr id="5" name="Picture 4">
            <a:extLst>
              <a:ext uri="{FF2B5EF4-FFF2-40B4-BE49-F238E27FC236}">
                <a16:creationId xmlns:a16="http://schemas.microsoft.com/office/drawing/2014/main" id="{D0AC9504-663A-84A2-ADCB-05A5273F4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124" y="3718875"/>
            <a:ext cx="4402317" cy="1701262"/>
          </a:xfrm>
          <a:prstGeom prst="rect">
            <a:avLst/>
          </a:prstGeom>
        </p:spPr>
      </p:pic>
      <p:pic>
        <p:nvPicPr>
          <p:cNvPr id="11" name="Picture 10">
            <a:extLst>
              <a:ext uri="{FF2B5EF4-FFF2-40B4-BE49-F238E27FC236}">
                <a16:creationId xmlns:a16="http://schemas.microsoft.com/office/drawing/2014/main" id="{DE2A2D81-3B0C-2FB6-FCF4-F98431DCB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560" y="3210747"/>
            <a:ext cx="4701457" cy="1611928"/>
          </a:xfrm>
          <a:prstGeom prst="rect">
            <a:avLst/>
          </a:prstGeom>
        </p:spPr>
      </p:pic>
      <p:pic>
        <p:nvPicPr>
          <p:cNvPr id="13" name="Picture 12">
            <a:extLst>
              <a:ext uri="{FF2B5EF4-FFF2-40B4-BE49-F238E27FC236}">
                <a16:creationId xmlns:a16="http://schemas.microsoft.com/office/drawing/2014/main" id="{7B416815-D3DC-5602-23E3-0C6E2846D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5777" y="5117282"/>
            <a:ext cx="4685240" cy="1439553"/>
          </a:xfrm>
          <a:prstGeom prst="rect">
            <a:avLst/>
          </a:prstGeom>
        </p:spPr>
      </p:pic>
    </p:spTree>
    <p:extLst>
      <p:ext uri="{BB962C8B-B14F-4D97-AF65-F5344CB8AC3E}">
        <p14:creationId xmlns:p14="http://schemas.microsoft.com/office/powerpoint/2010/main" val="361950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6756D-E3A3-B19B-5006-C18DDCC11215}"/>
              </a:ext>
            </a:extLst>
          </p:cNvPr>
          <p:cNvSpPr>
            <a:spLocks noGrp="1"/>
          </p:cNvSpPr>
          <p:nvPr>
            <p:ph idx="1"/>
          </p:nvPr>
        </p:nvSpPr>
        <p:spPr>
          <a:xfrm>
            <a:off x="684212" y="685801"/>
            <a:ext cx="8534400" cy="1924050"/>
          </a:xfrm>
        </p:spPr>
        <p:txBody>
          <a:bodyPr/>
          <a:lstStyle/>
          <a:p>
            <a:r>
              <a:rPr lang="en-US" dirty="0"/>
              <a:t>If you select "Collect Data": Enter YouTube channel IDs separated by commas in the text input field. Click the "Collect Data" button to fetch data for the provided channel IDs from the YouTube Data API. The data will be stored in your PostgreSQL database.</a:t>
            </a:r>
            <a:endParaRPr lang="en-IN" dirty="0"/>
          </a:p>
        </p:txBody>
      </p:sp>
      <p:pic>
        <p:nvPicPr>
          <p:cNvPr id="5" name="Picture 4">
            <a:extLst>
              <a:ext uri="{FF2B5EF4-FFF2-40B4-BE49-F238E27FC236}">
                <a16:creationId xmlns:a16="http://schemas.microsoft.com/office/drawing/2014/main" id="{159E1B89-08F9-7A1D-5BD0-61A89299D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5" y="3008228"/>
            <a:ext cx="5400675" cy="2087074"/>
          </a:xfrm>
          <a:prstGeom prst="rect">
            <a:avLst/>
          </a:prstGeom>
        </p:spPr>
      </p:pic>
      <p:pic>
        <p:nvPicPr>
          <p:cNvPr id="7" name="Picture 6">
            <a:extLst>
              <a:ext uri="{FF2B5EF4-FFF2-40B4-BE49-F238E27FC236}">
                <a16:creationId xmlns:a16="http://schemas.microsoft.com/office/drawing/2014/main" id="{67407FC0-2421-3F49-D980-DB254BCB1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178" y="2716346"/>
            <a:ext cx="4962867" cy="2670838"/>
          </a:xfrm>
          <a:prstGeom prst="rect">
            <a:avLst/>
          </a:prstGeom>
        </p:spPr>
      </p:pic>
    </p:spTree>
    <p:extLst>
      <p:ext uri="{BB962C8B-B14F-4D97-AF65-F5344CB8AC3E}">
        <p14:creationId xmlns:p14="http://schemas.microsoft.com/office/powerpoint/2010/main" val="240460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D69B9-AEC1-7AA9-C8D6-15E6658C543E}"/>
              </a:ext>
            </a:extLst>
          </p:cNvPr>
          <p:cNvSpPr>
            <a:spLocks noGrp="1"/>
          </p:cNvSpPr>
          <p:nvPr>
            <p:ph idx="1"/>
          </p:nvPr>
        </p:nvSpPr>
        <p:spPr>
          <a:xfrm>
            <a:off x="684212" y="685800"/>
            <a:ext cx="8534400" cy="2085975"/>
          </a:xfrm>
        </p:spPr>
        <p:txBody>
          <a:bodyPr/>
          <a:lstStyle/>
          <a:p>
            <a:r>
              <a:rPr lang="en-US" dirty="0"/>
              <a:t>If you select "Search Database": Choose a query type from the dropdown menu. Click the "Search" button to execute the selected query on the database. Results will be displayed in a table below.</a:t>
            </a:r>
            <a:endParaRPr lang="en-IN" dirty="0"/>
          </a:p>
        </p:txBody>
      </p:sp>
      <p:pic>
        <p:nvPicPr>
          <p:cNvPr id="5" name="Picture 4">
            <a:extLst>
              <a:ext uri="{FF2B5EF4-FFF2-40B4-BE49-F238E27FC236}">
                <a16:creationId xmlns:a16="http://schemas.microsoft.com/office/drawing/2014/main" id="{85D475DF-5BDF-1012-172E-4844FD695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224" y="2771775"/>
            <a:ext cx="9171726" cy="2818040"/>
          </a:xfrm>
          <a:prstGeom prst="rect">
            <a:avLst/>
          </a:prstGeom>
        </p:spPr>
      </p:pic>
    </p:spTree>
    <p:extLst>
      <p:ext uri="{BB962C8B-B14F-4D97-AF65-F5344CB8AC3E}">
        <p14:creationId xmlns:p14="http://schemas.microsoft.com/office/powerpoint/2010/main" val="3629753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677C4-A53A-206D-0FEA-86BB2287EFE6}"/>
              </a:ext>
            </a:extLst>
          </p:cNvPr>
          <p:cNvSpPr>
            <a:spLocks noGrp="1"/>
          </p:cNvSpPr>
          <p:nvPr>
            <p:ph idx="1"/>
          </p:nvPr>
        </p:nvSpPr>
        <p:spPr>
          <a:xfrm>
            <a:off x="684212" y="685800"/>
            <a:ext cx="8534400" cy="1438275"/>
          </a:xfrm>
        </p:spPr>
        <p:txBody>
          <a:bodyPr>
            <a:normAutofit lnSpcReduction="10000"/>
          </a:bodyPr>
          <a:lstStyle/>
          <a:p>
            <a:endParaRPr lang="en-US" dirty="0"/>
          </a:p>
          <a:p>
            <a:r>
              <a:rPr lang="en-US" dirty="0"/>
              <a:t>The app displays data fetched from the YouTube API and stored in the PostgreSQL database. Search query results are displayed in tabular format, making it easy to interpret and analyze the data. </a:t>
            </a:r>
            <a:endParaRPr lang="en-IN" dirty="0"/>
          </a:p>
        </p:txBody>
      </p:sp>
      <p:pic>
        <p:nvPicPr>
          <p:cNvPr id="5" name="Picture 4">
            <a:extLst>
              <a:ext uri="{FF2B5EF4-FFF2-40B4-BE49-F238E27FC236}">
                <a16:creationId xmlns:a16="http://schemas.microsoft.com/office/drawing/2014/main" id="{FDF73FFE-2D2F-BAC6-B3FD-97FF7372E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18" y="2335262"/>
            <a:ext cx="5281007" cy="4080093"/>
          </a:xfrm>
          <a:prstGeom prst="rect">
            <a:avLst/>
          </a:prstGeom>
        </p:spPr>
      </p:pic>
      <p:pic>
        <p:nvPicPr>
          <p:cNvPr id="9" name="Picture 8">
            <a:extLst>
              <a:ext uri="{FF2B5EF4-FFF2-40B4-BE49-F238E27FC236}">
                <a16:creationId xmlns:a16="http://schemas.microsoft.com/office/drawing/2014/main" id="{52DE565A-013C-1205-EA6E-593EE4075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015" y="2335262"/>
            <a:ext cx="4841761" cy="4014993"/>
          </a:xfrm>
          <a:prstGeom prst="rect">
            <a:avLst/>
          </a:prstGeom>
        </p:spPr>
      </p:pic>
    </p:spTree>
    <p:extLst>
      <p:ext uri="{BB962C8B-B14F-4D97-AF65-F5344CB8AC3E}">
        <p14:creationId xmlns:p14="http://schemas.microsoft.com/office/powerpoint/2010/main" val="33166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C31E-09CC-B2AE-9D1D-A7BFE05D21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DABD73-C41C-ED2D-2A64-4FF969D18147}"/>
              </a:ext>
            </a:extLst>
          </p:cNvPr>
          <p:cNvSpPr>
            <a:spLocks noGrp="1"/>
          </p:cNvSpPr>
          <p:nvPr>
            <p:ph idx="1"/>
          </p:nvPr>
        </p:nvSpPr>
        <p:spPr/>
        <p:txBody>
          <a:bodyPr>
            <a:normAutofit/>
          </a:bodyPr>
          <a:lstStyle/>
          <a:p>
            <a:pPr marL="0" indent="0" algn="ctr">
              <a:buNone/>
            </a:pPr>
            <a:r>
              <a:rPr lang="en-IN" sz="4000" dirty="0">
                <a:latin typeface="Bahnschrift SemiBold" panose="020B0502040204020203" pitchFamily="34" charset="0"/>
              </a:rPr>
              <a:t>END </a:t>
            </a:r>
          </a:p>
          <a:p>
            <a:pPr algn="ctr"/>
            <a:r>
              <a:rPr lang="en-IN" sz="4000" dirty="0">
                <a:latin typeface="Bahnschrift SemiBold" panose="020B0502040204020203" pitchFamily="34" charset="0"/>
              </a:rPr>
              <a:t> Thank You</a:t>
            </a:r>
          </a:p>
        </p:txBody>
      </p:sp>
    </p:spTree>
    <p:extLst>
      <p:ext uri="{BB962C8B-B14F-4D97-AF65-F5344CB8AC3E}">
        <p14:creationId xmlns:p14="http://schemas.microsoft.com/office/powerpoint/2010/main" val="256803333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TotalTime>
  <Words>243</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Bahnschrift SemiBold</vt:lpstr>
      <vt:lpstr>Century Gothic</vt:lpstr>
      <vt:lpstr>Wingdings 3</vt:lpstr>
      <vt:lpstr>Slice</vt:lpstr>
      <vt:lpstr>Youtube data harvesting and warehousing </vt:lpstr>
      <vt:lpstr>Introduction </vt:lpstr>
      <vt:lpstr>App Interface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nalini sampathkumar</dc:creator>
  <cp:lastModifiedBy>nalini sampathkumar</cp:lastModifiedBy>
  <cp:revision>1</cp:revision>
  <dcterms:created xsi:type="dcterms:W3CDTF">2024-06-09T12:18:50Z</dcterms:created>
  <dcterms:modified xsi:type="dcterms:W3CDTF">2024-06-09T12:44:45Z</dcterms:modified>
</cp:coreProperties>
</file>