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4"/>
  </p:sldMasterIdLst>
  <p:notesMasterIdLst>
    <p:notesMasterId r:id="rId18"/>
  </p:notesMasterIdLst>
  <p:sldIdLst>
    <p:sldId id="293" r:id="rId5"/>
    <p:sldId id="303" r:id="rId6"/>
    <p:sldId id="294" r:id="rId7"/>
    <p:sldId id="289" r:id="rId8"/>
    <p:sldId id="306" r:id="rId9"/>
    <p:sldId id="296" r:id="rId10"/>
    <p:sldId id="297" r:id="rId11"/>
    <p:sldId id="285" r:id="rId12"/>
    <p:sldId id="284" r:id="rId13"/>
    <p:sldId id="301" r:id="rId14"/>
    <p:sldId id="302" r:id="rId15"/>
    <p:sldId id="304" r:id="rId16"/>
    <p:sldId id="30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4"/>
    <p:restoredTop sz="94663"/>
  </p:normalViewPr>
  <p:slideViewPr>
    <p:cSldViewPr snapToGrid="0" snapToObjects="1">
      <p:cViewPr>
        <p:scale>
          <a:sx n="119" d="100"/>
          <a:sy n="119" d="100"/>
        </p:scale>
        <p:origin x="213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3CA29F-7BBF-4CA4-8E28-A6ABA7EB87D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8C6AA1-56B0-455F-BEA7-683C299C61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Decouple Alerting (Application &amp; Host)</a:t>
          </a:r>
        </a:p>
      </dgm:t>
    </dgm:pt>
    <dgm:pt modelId="{744A1F13-0AA8-4BD4-B894-CF22C4A3EFDB}" type="parTrans" cxnId="{ECCBB852-B6A9-40DE-A997-395DBB86C6BC}">
      <dgm:prSet/>
      <dgm:spPr/>
      <dgm:t>
        <a:bodyPr/>
        <a:lstStyle/>
        <a:p>
          <a:endParaRPr lang="en-US"/>
        </a:p>
      </dgm:t>
    </dgm:pt>
    <dgm:pt modelId="{79A14425-2A87-4721-A5F2-65EA5A44853C}" type="sibTrans" cxnId="{ECCBB852-B6A9-40DE-A997-395DBB86C6BC}">
      <dgm:prSet phldrT="1"/>
      <dgm:spPr/>
      <dgm:t>
        <a:bodyPr/>
        <a:lstStyle/>
        <a:p>
          <a:endParaRPr lang="en-US"/>
        </a:p>
      </dgm:t>
    </dgm:pt>
    <dgm:pt modelId="{2C4A57AB-4A2D-48EE-986A-E541E47BDA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Remove non-relevant Alerts. </a:t>
          </a:r>
        </a:p>
      </dgm:t>
    </dgm:pt>
    <dgm:pt modelId="{A8949BF3-9EE9-4AF6-82EE-1532F8CC1619}" type="parTrans" cxnId="{331FE4CC-63E1-479B-BCD7-AC1F28EC1FB9}">
      <dgm:prSet/>
      <dgm:spPr/>
      <dgm:t>
        <a:bodyPr/>
        <a:lstStyle/>
        <a:p>
          <a:endParaRPr lang="en-US"/>
        </a:p>
      </dgm:t>
    </dgm:pt>
    <dgm:pt modelId="{DFFA559C-FC35-4F55-83A7-526DF353E07E}" type="sibTrans" cxnId="{331FE4CC-63E1-479B-BCD7-AC1F28EC1FB9}">
      <dgm:prSet phldrT="2"/>
      <dgm:spPr/>
      <dgm:t>
        <a:bodyPr/>
        <a:lstStyle/>
        <a:p>
          <a:endParaRPr lang="en-US"/>
        </a:p>
      </dgm:t>
    </dgm:pt>
    <dgm:pt modelId="{3111C788-7B57-4BFC-91C1-AB7D8DFDFA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</a:t>
          </a:r>
          <a:r>
            <a:rPr lang="en-US">
              <a:latin typeface="Calibri Light" panose="020F0302020204030204"/>
            </a:rPr>
            <a:t> </a:t>
          </a:r>
          <a:r>
            <a:rPr lang="en-US"/>
            <a:t>Relevant Mesage notification.</a:t>
          </a:r>
        </a:p>
      </dgm:t>
    </dgm:pt>
    <dgm:pt modelId="{61266033-26CD-4249-835A-6C7BFC36E0D7}" type="parTrans" cxnId="{24A0945C-7A40-440A-A284-7C595723404E}">
      <dgm:prSet/>
      <dgm:spPr/>
      <dgm:t>
        <a:bodyPr/>
        <a:lstStyle/>
        <a:p>
          <a:endParaRPr lang="en-US"/>
        </a:p>
      </dgm:t>
    </dgm:pt>
    <dgm:pt modelId="{EB04F1CA-94A2-4A59-A2AD-F91CEA417527}" type="sibTrans" cxnId="{24A0945C-7A40-440A-A284-7C595723404E}">
      <dgm:prSet phldrT="3"/>
      <dgm:spPr/>
      <dgm:t>
        <a:bodyPr/>
        <a:lstStyle/>
        <a:p>
          <a:endParaRPr lang="en-US"/>
        </a:p>
      </dgm:t>
    </dgm:pt>
    <dgm:pt modelId="{0E2F3BB1-B8E3-411A-95BF-26799420EA39}">
      <dgm:prSet phldr="0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 dirty="0">
              <a:latin typeface="Calibri Light" panose="020F0302020204030204"/>
            </a:rPr>
            <a:t>4. 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ckwell" panose="02060603020205020403"/>
              <a:ea typeface="+mn-ea"/>
              <a:cs typeface="+mn-cs"/>
            </a:rPr>
            <a:t>Label</a:t>
          </a:r>
          <a:r>
            <a:rPr lang="en-US" sz="1800" kern="1200" dirty="0"/>
            <a:t> Services</a:t>
          </a:r>
        </a:p>
      </dgm:t>
    </dgm:pt>
    <dgm:pt modelId="{B2DA1FE3-7B71-4CA8-A8CE-0D1750FA799F}" type="parTrans" cxnId="{F0D083E3-50B0-48E9-9369-184020F24198}">
      <dgm:prSet/>
      <dgm:spPr/>
      <dgm:t>
        <a:bodyPr/>
        <a:lstStyle/>
        <a:p>
          <a:endParaRPr lang="en-GB"/>
        </a:p>
      </dgm:t>
    </dgm:pt>
    <dgm:pt modelId="{D8D2E0A8-7813-45B7-B885-CBBB71D47347}" type="sibTrans" cxnId="{F0D083E3-50B0-48E9-9369-184020F24198}">
      <dgm:prSet phldrT="4"/>
      <dgm:spPr/>
      <dgm:t>
        <a:bodyPr/>
        <a:lstStyle/>
        <a:p>
          <a:endParaRPr lang="en-US"/>
        </a:p>
      </dgm:t>
    </dgm:pt>
    <dgm:pt modelId="{041866E1-2BCC-464C-BF19-6AF1378593C6}" type="pres">
      <dgm:prSet presAssocID="{783CA29F-7BBF-4CA4-8E28-A6ABA7EB87D0}" presName="root" presStyleCnt="0">
        <dgm:presLayoutVars>
          <dgm:dir/>
          <dgm:resizeHandles val="exact"/>
        </dgm:presLayoutVars>
      </dgm:prSet>
      <dgm:spPr/>
    </dgm:pt>
    <dgm:pt modelId="{863553C0-7FED-485F-B54D-37C1A7583243}" type="pres">
      <dgm:prSet presAssocID="{078C6AA1-56B0-455F-BEA7-683C299C6142}" presName="compNode" presStyleCnt="0"/>
      <dgm:spPr/>
    </dgm:pt>
    <dgm:pt modelId="{69ECF823-A676-47CB-9E7D-6AEBCF614FAC}" type="pres">
      <dgm:prSet presAssocID="{078C6AA1-56B0-455F-BEA7-683C299C614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151E5E-0C31-4A53-A942-8E9BA372B499}" type="pres">
      <dgm:prSet presAssocID="{078C6AA1-56B0-455F-BEA7-683C299C6142}" presName="spaceRect" presStyleCnt="0"/>
      <dgm:spPr/>
    </dgm:pt>
    <dgm:pt modelId="{33D83C91-5658-4576-B6F9-DA00FEE2F242}" type="pres">
      <dgm:prSet presAssocID="{078C6AA1-56B0-455F-BEA7-683C299C6142}" presName="textRect" presStyleLbl="revTx" presStyleIdx="0" presStyleCnt="4">
        <dgm:presLayoutVars>
          <dgm:chMax val="1"/>
          <dgm:chPref val="1"/>
        </dgm:presLayoutVars>
      </dgm:prSet>
      <dgm:spPr/>
    </dgm:pt>
    <dgm:pt modelId="{A60F1157-5838-4CA7-8D7A-D2295B74671E}" type="pres">
      <dgm:prSet presAssocID="{79A14425-2A87-4721-A5F2-65EA5A44853C}" presName="sibTrans" presStyleCnt="0"/>
      <dgm:spPr/>
    </dgm:pt>
    <dgm:pt modelId="{F08675B6-FC68-4FA5-8C5E-11F574BEE6FD}" type="pres">
      <dgm:prSet presAssocID="{2C4A57AB-4A2D-48EE-986A-E541E47BDAC2}" presName="compNode" presStyleCnt="0"/>
      <dgm:spPr/>
    </dgm:pt>
    <dgm:pt modelId="{162F293E-BB16-47D4-86E7-0DA30B970384}" type="pres">
      <dgm:prSet presAssocID="{2C4A57AB-4A2D-48EE-986A-E541E47BDA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B7AF792-D913-47E7-A696-96089F2F9E4E}" type="pres">
      <dgm:prSet presAssocID="{2C4A57AB-4A2D-48EE-986A-E541E47BDAC2}" presName="spaceRect" presStyleCnt="0"/>
      <dgm:spPr/>
    </dgm:pt>
    <dgm:pt modelId="{17B184BC-CCB8-4DF6-850C-01857297B90B}" type="pres">
      <dgm:prSet presAssocID="{2C4A57AB-4A2D-48EE-986A-E541E47BDAC2}" presName="textRect" presStyleLbl="revTx" presStyleIdx="1" presStyleCnt="4">
        <dgm:presLayoutVars>
          <dgm:chMax val="1"/>
          <dgm:chPref val="1"/>
        </dgm:presLayoutVars>
      </dgm:prSet>
      <dgm:spPr/>
    </dgm:pt>
    <dgm:pt modelId="{71A034C2-ECF9-45FF-8ECF-27F9F81BDDF9}" type="pres">
      <dgm:prSet presAssocID="{DFFA559C-FC35-4F55-83A7-526DF353E07E}" presName="sibTrans" presStyleCnt="0"/>
      <dgm:spPr/>
    </dgm:pt>
    <dgm:pt modelId="{77751417-3393-48C0-8F0E-3FDDEDE0BC6B}" type="pres">
      <dgm:prSet presAssocID="{3111C788-7B57-4BFC-91C1-AB7D8DFDFA69}" presName="compNode" presStyleCnt="0"/>
      <dgm:spPr/>
    </dgm:pt>
    <dgm:pt modelId="{2949F2C3-64FD-40D8-ABF6-10865F20A533}" type="pres">
      <dgm:prSet presAssocID="{3111C788-7B57-4BFC-91C1-AB7D8DFDFA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nger"/>
        </a:ext>
      </dgm:extLst>
    </dgm:pt>
    <dgm:pt modelId="{EA6798B2-D52D-4303-B258-C7F8212C70EA}" type="pres">
      <dgm:prSet presAssocID="{3111C788-7B57-4BFC-91C1-AB7D8DFDFA69}" presName="spaceRect" presStyleCnt="0"/>
      <dgm:spPr/>
    </dgm:pt>
    <dgm:pt modelId="{1139D86A-0233-4D3A-B6DB-AA7B5807C2F9}" type="pres">
      <dgm:prSet presAssocID="{3111C788-7B57-4BFC-91C1-AB7D8DFDFA69}" presName="textRect" presStyleLbl="revTx" presStyleIdx="2" presStyleCnt="4">
        <dgm:presLayoutVars>
          <dgm:chMax val="1"/>
          <dgm:chPref val="1"/>
        </dgm:presLayoutVars>
      </dgm:prSet>
      <dgm:spPr/>
    </dgm:pt>
    <dgm:pt modelId="{85A90FAB-3520-4B20-8124-AEC5C701DE9E}" type="pres">
      <dgm:prSet presAssocID="{EB04F1CA-94A2-4A59-A2AD-F91CEA417527}" presName="sibTrans" presStyleCnt="0"/>
      <dgm:spPr/>
    </dgm:pt>
    <dgm:pt modelId="{EBB08AF5-A5D8-48AE-BE14-B0C419A598FF}" type="pres">
      <dgm:prSet presAssocID="{0E2F3BB1-B8E3-411A-95BF-26799420EA39}" presName="compNode" presStyleCnt="0"/>
      <dgm:spPr/>
    </dgm:pt>
    <dgm:pt modelId="{61745F3C-60E3-4630-8915-1614FF3D1050}" type="pres">
      <dgm:prSet presAssocID="{0E2F3BB1-B8E3-411A-95BF-26799420EA3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4559DDF0-C6D6-43C0-A332-29C70F606F8F}" type="pres">
      <dgm:prSet presAssocID="{0E2F3BB1-B8E3-411A-95BF-26799420EA39}" presName="spaceRect" presStyleCnt="0"/>
      <dgm:spPr/>
    </dgm:pt>
    <dgm:pt modelId="{7BA12ACD-AFC9-4528-AA52-A01C1745D80C}" type="pres">
      <dgm:prSet presAssocID="{0E2F3BB1-B8E3-411A-95BF-26799420EA3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0E2305-2350-4CF4-8396-A2A29E02504A}" type="presOf" srcId="{078C6AA1-56B0-455F-BEA7-683C299C6142}" destId="{33D83C91-5658-4576-B6F9-DA00FEE2F242}" srcOrd="0" destOrd="0" presId="urn:microsoft.com/office/officeart/2018/2/layout/IconLabelList"/>
    <dgm:cxn modelId="{B187034B-7169-4725-BEBE-FB1EE4ECAA61}" type="presOf" srcId="{3111C788-7B57-4BFC-91C1-AB7D8DFDFA69}" destId="{1139D86A-0233-4D3A-B6DB-AA7B5807C2F9}" srcOrd="0" destOrd="0" presId="urn:microsoft.com/office/officeart/2018/2/layout/IconLabelList"/>
    <dgm:cxn modelId="{ECCBB852-B6A9-40DE-A997-395DBB86C6BC}" srcId="{783CA29F-7BBF-4CA4-8E28-A6ABA7EB87D0}" destId="{078C6AA1-56B0-455F-BEA7-683C299C6142}" srcOrd="0" destOrd="0" parTransId="{744A1F13-0AA8-4BD4-B894-CF22C4A3EFDB}" sibTransId="{79A14425-2A87-4721-A5F2-65EA5A44853C}"/>
    <dgm:cxn modelId="{24A0945C-7A40-440A-A284-7C595723404E}" srcId="{783CA29F-7BBF-4CA4-8E28-A6ABA7EB87D0}" destId="{3111C788-7B57-4BFC-91C1-AB7D8DFDFA69}" srcOrd="2" destOrd="0" parTransId="{61266033-26CD-4249-835A-6C7BFC36E0D7}" sibTransId="{EB04F1CA-94A2-4A59-A2AD-F91CEA417527}"/>
    <dgm:cxn modelId="{F4724C6C-39E1-4D22-A661-C1B754A75E3A}" type="presOf" srcId="{783CA29F-7BBF-4CA4-8E28-A6ABA7EB87D0}" destId="{041866E1-2BCC-464C-BF19-6AF1378593C6}" srcOrd="0" destOrd="0" presId="urn:microsoft.com/office/officeart/2018/2/layout/IconLabelList"/>
    <dgm:cxn modelId="{CD60D799-7DA1-4B94-800C-64884ED215CA}" type="presOf" srcId="{2C4A57AB-4A2D-48EE-986A-E541E47BDAC2}" destId="{17B184BC-CCB8-4DF6-850C-01857297B90B}" srcOrd="0" destOrd="0" presId="urn:microsoft.com/office/officeart/2018/2/layout/IconLabelList"/>
    <dgm:cxn modelId="{C1AF6FA5-657E-4307-90DF-6EF505CDFC19}" type="presOf" srcId="{0E2F3BB1-B8E3-411A-95BF-26799420EA39}" destId="{7BA12ACD-AFC9-4528-AA52-A01C1745D80C}" srcOrd="0" destOrd="0" presId="urn:microsoft.com/office/officeart/2018/2/layout/IconLabelList"/>
    <dgm:cxn modelId="{331FE4CC-63E1-479B-BCD7-AC1F28EC1FB9}" srcId="{783CA29F-7BBF-4CA4-8E28-A6ABA7EB87D0}" destId="{2C4A57AB-4A2D-48EE-986A-E541E47BDAC2}" srcOrd="1" destOrd="0" parTransId="{A8949BF3-9EE9-4AF6-82EE-1532F8CC1619}" sibTransId="{DFFA559C-FC35-4F55-83A7-526DF353E07E}"/>
    <dgm:cxn modelId="{F0D083E3-50B0-48E9-9369-184020F24198}" srcId="{783CA29F-7BBF-4CA4-8E28-A6ABA7EB87D0}" destId="{0E2F3BB1-B8E3-411A-95BF-26799420EA39}" srcOrd="3" destOrd="0" parTransId="{B2DA1FE3-7B71-4CA8-A8CE-0D1750FA799F}" sibTransId="{D8D2E0A8-7813-45B7-B885-CBBB71D47347}"/>
    <dgm:cxn modelId="{6DE51A9F-44E4-4D73-885D-7CC2688DAA0B}" type="presParOf" srcId="{041866E1-2BCC-464C-BF19-6AF1378593C6}" destId="{863553C0-7FED-485F-B54D-37C1A7583243}" srcOrd="0" destOrd="0" presId="urn:microsoft.com/office/officeart/2018/2/layout/IconLabelList"/>
    <dgm:cxn modelId="{163F1E5E-FE92-4D50-B86C-63F9290C025D}" type="presParOf" srcId="{863553C0-7FED-485F-B54D-37C1A7583243}" destId="{69ECF823-A676-47CB-9E7D-6AEBCF614FAC}" srcOrd="0" destOrd="0" presId="urn:microsoft.com/office/officeart/2018/2/layout/IconLabelList"/>
    <dgm:cxn modelId="{1F7D5A9D-813D-4C9B-A866-445A5AA84B1B}" type="presParOf" srcId="{863553C0-7FED-485F-B54D-37C1A7583243}" destId="{DC151E5E-0C31-4A53-A942-8E9BA372B499}" srcOrd="1" destOrd="0" presId="urn:microsoft.com/office/officeart/2018/2/layout/IconLabelList"/>
    <dgm:cxn modelId="{6D539659-42DC-4094-832D-AC4FEAD6B795}" type="presParOf" srcId="{863553C0-7FED-485F-B54D-37C1A7583243}" destId="{33D83C91-5658-4576-B6F9-DA00FEE2F242}" srcOrd="2" destOrd="0" presId="urn:microsoft.com/office/officeart/2018/2/layout/IconLabelList"/>
    <dgm:cxn modelId="{A82427AE-CC37-464F-95CA-57CC3A17258B}" type="presParOf" srcId="{041866E1-2BCC-464C-BF19-6AF1378593C6}" destId="{A60F1157-5838-4CA7-8D7A-D2295B74671E}" srcOrd="1" destOrd="0" presId="urn:microsoft.com/office/officeart/2018/2/layout/IconLabelList"/>
    <dgm:cxn modelId="{874D9EB5-3704-47AD-81CB-18883C9D5FFE}" type="presParOf" srcId="{041866E1-2BCC-464C-BF19-6AF1378593C6}" destId="{F08675B6-FC68-4FA5-8C5E-11F574BEE6FD}" srcOrd="2" destOrd="0" presId="urn:microsoft.com/office/officeart/2018/2/layout/IconLabelList"/>
    <dgm:cxn modelId="{1FC0FDDB-450F-4EA0-BCC9-CBDA58AFC12E}" type="presParOf" srcId="{F08675B6-FC68-4FA5-8C5E-11F574BEE6FD}" destId="{162F293E-BB16-47D4-86E7-0DA30B970384}" srcOrd="0" destOrd="0" presId="urn:microsoft.com/office/officeart/2018/2/layout/IconLabelList"/>
    <dgm:cxn modelId="{8BD4DEF0-B219-4CF8-BE16-15069B036D6C}" type="presParOf" srcId="{F08675B6-FC68-4FA5-8C5E-11F574BEE6FD}" destId="{CB7AF792-D913-47E7-A696-96089F2F9E4E}" srcOrd="1" destOrd="0" presId="urn:microsoft.com/office/officeart/2018/2/layout/IconLabelList"/>
    <dgm:cxn modelId="{A8279AEA-9C01-43FE-867B-B60F1CEA99D3}" type="presParOf" srcId="{F08675B6-FC68-4FA5-8C5E-11F574BEE6FD}" destId="{17B184BC-CCB8-4DF6-850C-01857297B90B}" srcOrd="2" destOrd="0" presId="urn:microsoft.com/office/officeart/2018/2/layout/IconLabelList"/>
    <dgm:cxn modelId="{993836DD-C736-47C5-A378-8908C0174C79}" type="presParOf" srcId="{041866E1-2BCC-464C-BF19-6AF1378593C6}" destId="{71A034C2-ECF9-45FF-8ECF-27F9F81BDDF9}" srcOrd="3" destOrd="0" presId="urn:microsoft.com/office/officeart/2018/2/layout/IconLabelList"/>
    <dgm:cxn modelId="{AA0B1256-BAC6-4191-8509-87F1DC7E889D}" type="presParOf" srcId="{041866E1-2BCC-464C-BF19-6AF1378593C6}" destId="{77751417-3393-48C0-8F0E-3FDDEDE0BC6B}" srcOrd="4" destOrd="0" presId="urn:microsoft.com/office/officeart/2018/2/layout/IconLabelList"/>
    <dgm:cxn modelId="{4C93DC71-A669-475E-80A1-E5C081D3B2B1}" type="presParOf" srcId="{77751417-3393-48C0-8F0E-3FDDEDE0BC6B}" destId="{2949F2C3-64FD-40D8-ABF6-10865F20A533}" srcOrd="0" destOrd="0" presId="urn:microsoft.com/office/officeart/2018/2/layout/IconLabelList"/>
    <dgm:cxn modelId="{977888F8-8B97-4C9F-B725-4FEBF63B6C5C}" type="presParOf" srcId="{77751417-3393-48C0-8F0E-3FDDEDE0BC6B}" destId="{EA6798B2-D52D-4303-B258-C7F8212C70EA}" srcOrd="1" destOrd="0" presId="urn:microsoft.com/office/officeart/2018/2/layout/IconLabelList"/>
    <dgm:cxn modelId="{03D6CAAE-54D9-4A45-BD49-D91E498BD97A}" type="presParOf" srcId="{77751417-3393-48C0-8F0E-3FDDEDE0BC6B}" destId="{1139D86A-0233-4D3A-B6DB-AA7B5807C2F9}" srcOrd="2" destOrd="0" presId="urn:microsoft.com/office/officeart/2018/2/layout/IconLabelList"/>
    <dgm:cxn modelId="{56108962-D60F-4B7F-8578-D00221155435}" type="presParOf" srcId="{041866E1-2BCC-464C-BF19-6AF1378593C6}" destId="{85A90FAB-3520-4B20-8124-AEC5C701DE9E}" srcOrd="5" destOrd="0" presId="urn:microsoft.com/office/officeart/2018/2/layout/IconLabelList"/>
    <dgm:cxn modelId="{50E897FB-8784-45CA-8CF7-E9EFF0458187}" type="presParOf" srcId="{041866E1-2BCC-464C-BF19-6AF1378593C6}" destId="{EBB08AF5-A5D8-48AE-BE14-B0C419A598FF}" srcOrd="6" destOrd="0" presId="urn:microsoft.com/office/officeart/2018/2/layout/IconLabelList"/>
    <dgm:cxn modelId="{7C12549D-9B20-4BB5-BAE9-FA37EB4939D0}" type="presParOf" srcId="{EBB08AF5-A5D8-48AE-BE14-B0C419A598FF}" destId="{61745F3C-60E3-4630-8915-1614FF3D1050}" srcOrd="0" destOrd="0" presId="urn:microsoft.com/office/officeart/2018/2/layout/IconLabelList"/>
    <dgm:cxn modelId="{F7AA8C1F-7F09-4DC5-9E92-B77CF64D410C}" type="presParOf" srcId="{EBB08AF5-A5D8-48AE-BE14-B0C419A598FF}" destId="{4559DDF0-C6D6-43C0-A332-29C70F606F8F}" srcOrd="1" destOrd="0" presId="urn:microsoft.com/office/officeart/2018/2/layout/IconLabelList"/>
    <dgm:cxn modelId="{5A4058D2-76EB-4F3B-AA89-87B78C40FF02}" type="presParOf" srcId="{EBB08AF5-A5D8-48AE-BE14-B0C419A598FF}" destId="{7BA12ACD-AFC9-4528-AA52-A01C1745D80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3CA29F-7BBF-4CA4-8E28-A6ABA7EB87D0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78C6AA1-56B0-455F-BEA7-683C299C6142}">
      <dgm:prSet custT="1"/>
      <dgm:spPr/>
      <dgm:t>
        <a:bodyPr/>
        <a:lstStyle/>
        <a:p>
          <a:pPr rtl="0">
            <a:defRPr cap="all"/>
          </a:pPr>
          <a:r>
            <a:rPr lang="en-US" sz="2000" b="0" kern="1200" dirty="0">
              <a:latin typeface="Calibri Light" panose="020F0302020204030204"/>
            </a:rPr>
            <a:t> </a:t>
          </a:r>
          <a:r>
            <a:rPr lang="en-US" sz="2000" b="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ckwell" panose="02060603020205020403"/>
              <a:ea typeface="+mn-ea"/>
              <a:cs typeface="+mn-cs"/>
            </a:rPr>
            <a:t>Local</a:t>
          </a:r>
          <a:r>
            <a:rPr lang="en-US" sz="2000" b="0" kern="1200" dirty="0"/>
            <a:t> Testing</a:t>
          </a:r>
        </a:p>
      </dgm:t>
    </dgm:pt>
    <dgm:pt modelId="{744A1F13-0AA8-4BD4-B894-CF22C4A3EFDB}" type="parTrans" cxnId="{ECCBB852-B6A9-40DE-A997-395DBB86C6BC}">
      <dgm:prSet/>
      <dgm:spPr/>
      <dgm:t>
        <a:bodyPr/>
        <a:lstStyle/>
        <a:p>
          <a:endParaRPr lang="en-US"/>
        </a:p>
      </dgm:t>
    </dgm:pt>
    <dgm:pt modelId="{79A14425-2A87-4721-A5F2-65EA5A44853C}" type="sibTrans" cxnId="{ECCBB852-B6A9-40DE-A997-395DBB86C6BC}">
      <dgm:prSet/>
      <dgm:spPr/>
      <dgm:t>
        <a:bodyPr/>
        <a:lstStyle/>
        <a:p>
          <a:endParaRPr lang="en-US"/>
        </a:p>
      </dgm:t>
    </dgm:pt>
    <dgm:pt modelId="{2C4A57AB-4A2D-48EE-986A-E541E47BDAC2}">
      <dgm:prSet custT="1"/>
      <dgm:spPr/>
      <dgm:t>
        <a:bodyPr/>
        <a:lstStyle/>
        <a:p>
          <a:pPr rtl="0">
            <a:defRPr cap="all"/>
          </a:pPr>
          <a:r>
            <a:rPr lang="en-US" sz="2000" kern="1200" dirty="0">
              <a:latin typeface="Calibri Light" panose="020F0302020204030204"/>
            </a:rPr>
            <a:t> </a:t>
          </a:r>
          <a:r>
            <a:rPr lang="en-US" sz="2000" b="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ckwell" panose="02060603020205020403"/>
              <a:ea typeface="+mn-ea"/>
              <a:cs typeface="+mn-cs"/>
            </a:rPr>
            <a:t>Monitoring</a:t>
          </a:r>
          <a:r>
            <a:rPr lang="en-US" sz="2000" kern="1200" dirty="0">
              <a:latin typeface="Calibri Light" panose="020F0302020204030204"/>
            </a:rPr>
            <a:t> </a:t>
          </a:r>
          <a:r>
            <a:rPr lang="en-US" sz="2000" b="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ckwell" panose="02060603020205020403"/>
              <a:ea typeface="+mn-ea"/>
              <a:cs typeface="+mn-cs"/>
            </a:rPr>
            <a:t>Integration</a:t>
          </a:r>
        </a:p>
      </dgm:t>
    </dgm:pt>
    <dgm:pt modelId="{A8949BF3-9EE9-4AF6-82EE-1532F8CC1619}" type="parTrans" cxnId="{331FE4CC-63E1-479B-BCD7-AC1F28EC1FB9}">
      <dgm:prSet/>
      <dgm:spPr/>
      <dgm:t>
        <a:bodyPr/>
        <a:lstStyle/>
        <a:p>
          <a:endParaRPr lang="en-US"/>
        </a:p>
      </dgm:t>
    </dgm:pt>
    <dgm:pt modelId="{DFFA559C-FC35-4F55-83A7-526DF353E07E}" type="sibTrans" cxnId="{331FE4CC-63E1-479B-BCD7-AC1F28EC1FB9}">
      <dgm:prSet/>
      <dgm:spPr/>
      <dgm:t>
        <a:bodyPr/>
        <a:lstStyle/>
        <a:p>
          <a:endParaRPr lang="en-US"/>
        </a:p>
      </dgm:t>
    </dgm:pt>
    <dgm:pt modelId="{3111C788-7B57-4BFC-91C1-AB7D8DFDFA69}">
      <dgm:prSet custT="1"/>
      <dgm:spPr/>
      <dgm:t>
        <a:bodyPr/>
        <a:lstStyle/>
        <a:p>
          <a:pPr rtl="0">
            <a:defRPr cap="all"/>
          </a:pPr>
          <a:r>
            <a:rPr lang="en-US" sz="2000" dirty="0">
              <a:latin typeface="Calibri Light" panose="020F0302020204030204"/>
            </a:rPr>
            <a:t> </a:t>
          </a:r>
          <a:r>
            <a:rPr lang="en-US" sz="2000" dirty="0"/>
            <a:t>Alerting hierarchy</a:t>
          </a:r>
          <a:r>
            <a:rPr lang="en-US" sz="2000" dirty="0">
              <a:latin typeface="Calibri Light" panose="020F0302020204030204"/>
            </a:rPr>
            <a:t>.</a:t>
          </a:r>
          <a:endParaRPr lang="en-US" sz="2000" dirty="0"/>
        </a:p>
      </dgm:t>
    </dgm:pt>
    <dgm:pt modelId="{61266033-26CD-4249-835A-6C7BFC36E0D7}" type="parTrans" cxnId="{24A0945C-7A40-440A-A284-7C595723404E}">
      <dgm:prSet/>
      <dgm:spPr/>
      <dgm:t>
        <a:bodyPr/>
        <a:lstStyle/>
        <a:p>
          <a:endParaRPr lang="en-US"/>
        </a:p>
      </dgm:t>
    </dgm:pt>
    <dgm:pt modelId="{EB04F1CA-94A2-4A59-A2AD-F91CEA417527}" type="sibTrans" cxnId="{24A0945C-7A40-440A-A284-7C595723404E}">
      <dgm:prSet/>
      <dgm:spPr/>
      <dgm:t>
        <a:bodyPr/>
        <a:lstStyle/>
        <a:p>
          <a:endParaRPr lang="en-US"/>
        </a:p>
      </dgm:t>
    </dgm:pt>
    <dgm:pt modelId="{B10AA9B8-EDD3-C743-88BB-2474A463E69A}">
      <dgm:prSet custT="1"/>
      <dgm:spPr/>
      <dgm:t>
        <a:bodyPr/>
        <a:lstStyle/>
        <a:p>
          <a:r>
            <a:rPr lang="en-GB" sz="2000" dirty="0"/>
            <a:t> CI/CD Integration</a:t>
          </a:r>
        </a:p>
      </dgm:t>
    </dgm:pt>
    <dgm:pt modelId="{04FC2904-92BD-C447-A371-F47F88964261}" type="parTrans" cxnId="{28B699C3-DBA9-6440-ABA5-165F6126E272}">
      <dgm:prSet/>
      <dgm:spPr/>
      <dgm:t>
        <a:bodyPr/>
        <a:lstStyle/>
        <a:p>
          <a:endParaRPr lang="en-GB"/>
        </a:p>
      </dgm:t>
    </dgm:pt>
    <dgm:pt modelId="{58E3D421-0CFE-7548-B8E3-14ECA36E8358}" type="sibTrans" cxnId="{28B699C3-DBA9-6440-ABA5-165F6126E272}">
      <dgm:prSet/>
      <dgm:spPr/>
      <dgm:t>
        <a:bodyPr/>
        <a:lstStyle/>
        <a:p>
          <a:endParaRPr lang="en-GB"/>
        </a:p>
      </dgm:t>
    </dgm:pt>
    <dgm:pt modelId="{B40C2210-075A-CF46-B6A2-DD7A22B68DA9}" type="pres">
      <dgm:prSet presAssocID="{783CA29F-7BBF-4CA4-8E28-A6ABA7EB87D0}" presName="vert0" presStyleCnt="0">
        <dgm:presLayoutVars>
          <dgm:dir/>
          <dgm:animOne val="branch"/>
          <dgm:animLvl val="lvl"/>
        </dgm:presLayoutVars>
      </dgm:prSet>
      <dgm:spPr/>
    </dgm:pt>
    <dgm:pt modelId="{EC10C95F-2358-5B4B-9973-3000943DDCD5}" type="pres">
      <dgm:prSet presAssocID="{078C6AA1-56B0-455F-BEA7-683C299C6142}" presName="thickLine" presStyleLbl="alignNode1" presStyleIdx="0" presStyleCnt="4"/>
      <dgm:spPr/>
    </dgm:pt>
    <dgm:pt modelId="{2E638FB6-3F20-4141-AB59-29283FDD4D21}" type="pres">
      <dgm:prSet presAssocID="{078C6AA1-56B0-455F-BEA7-683C299C6142}" presName="horz1" presStyleCnt="0"/>
      <dgm:spPr/>
    </dgm:pt>
    <dgm:pt modelId="{C55606AA-F72D-8841-9106-F8FD8E9A301F}" type="pres">
      <dgm:prSet presAssocID="{078C6AA1-56B0-455F-BEA7-683C299C6142}" presName="tx1" presStyleLbl="revTx" presStyleIdx="0" presStyleCnt="4"/>
      <dgm:spPr/>
    </dgm:pt>
    <dgm:pt modelId="{BA8FCDA3-18C9-674F-B181-6434126CD0E0}" type="pres">
      <dgm:prSet presAssocID="{078C6AA1-56B0-455F-BEA7-683C299C6142}" presName="vert1" presStyleCnt="0"/>
      <dgm:spPr/>
    </dgm:pt>
    <dgm:pt modelId="{E02B998C-2E19-D242-A454-C124F16664DD}" type="pres">
      <dgm:prSet presAssocID="{2C4A57AB-4A2D-48EE-986A-E541E47BDAC2}" presName="thickLine" presStyleLbl="alignNode1" presStyleIdx="1" presStyleCnt="4"/>
      <dgm:spPr/>
    </dgm:pt>
    <dgm:pt modelId="{5779482F-72FE-2244-A7F9-1D220B140AF6}" type="pres">
      <dgm:prSet presAssocID="{2C4A57AB-4A2D-48EE-986A-E541E47BDAC2}" presName="horz1" presStyleCnt="0"/>
      <dgm:spPr/>
    </dgm:pt>
    <dgm:pt modelId="{8848E09E-5047-8A43-86D9-60E16BCD2705}" type="pres">
      <dgm:prSet presAssocID="{2C4A57AB-4A2D-48EE-986A-E541E47BDAC2}" presName="tx1" presStyleLbl="revTx" presStyleIdx="1" presStyleCnt="4"/>
      <dgm:spPr/>
    </dgm:pt>
    <dgm:pt modelId="{6C018492-7693-804B-8D09-32B4AC5B0443}" type="pres">
      <dgm:prSet presAssocID="{2C4A57AB-4A2D-48EE-986A-E541E47BDAC2}" presName="vert1" presStyleCnt="0"/>
      <dgm:spPr/>
    </dgm:pt>
    <dgm:pt modelId="{D1BDACDB-17B0-1742-B2C0-9D2A8098BB76}" type="pres">
      <dgm:prSet presAssocID="{3111C788-7B57-4BFC-91C1-AB7D8DFDFA69}" presName="thickLine" presStyleLbl="alignNode1" presStyleIdx="2" presStyleCnt="4"/>
      <dgm:spPr/>
    </dgm:pt>
    <dgm:pt modelId="{B756C7EC-EE16-1C45-AD1E-ACFBECDF58B2}" type="pres">
      <dgm:prSet presAssocID="{3111C788-7B57-4BFC-91C1-AB7D8DFDFA69}" presName="horz1" presStyleCnt="0"/>
      <dgm:spPr/>
    </dgm:pt>
    <dgm:pt modelId="{4A29E378-E64B-804B-B8A1-B8B4F30A8E70}" type="pres">
      <dgm:prSet presAssocID="{3111C788-7B57-4BFC-91C1-AB7D8DFDFA69}" presName="tx1" presStyleLbl="revTx" presStyleIdx="2" presStyleCnt="4"/>
      <dgm:spPr/>
    </dgm:pt>
    <dgm:pt modelId="{F627C607-344D-4347-A25B-C4ADC1494C6F}" type="pres">
      <dgm:prSet presAssocID="{3111C788-7B57-4BFC-91C1-AB7D8DFDFA69}" presName="vert1" presStyleCnt="0"/>
      <dgm:spPr/>
    </dgm:pt>
    <dgm:pt modelId="{FFE2ED7D-4996-E04F-8A03-5F80BF464A04}" type="pres">
      <dgm:prSet presAssocID="{B10AA9B8-EDD3-C743-88BB-2474A463E69A}" presName="thickLine" presStyleLbl="alignNode1" presStyleIdx="3" presStyleCnt="4"/>
      <dgm:spPr/>
    </dgm:pt>
    <dgm:pt modelId="{BF240EA2-0AF7-4F4C-B44D-471151E035BB}" type="pres">
      <dgm:prSet presAssocID="{B10AA9B8-EDD3-C743-88BB-2474A463E69A}" presName="horz1" presStyleCnt="0"/>
      <dgm:spPr/>
    </dgm:pt>
    <dgm:pt modelId="{16097873-DF60-604A-A55E-C9C25BC5AB11}" type="pres">
      <dgm:prSet presAssocID="{B10AA9B8-EDD3-C743-88BB-2474A463E69A}" presName="tx1" presStyleLbl="revTx" presStyleIdx="3" presStyleCnt="4"/>
      <dgm:spPr/>
    </dgm:pt>
    <dgm:pt modelId="{63D1DB78-E1DA-2049-94F3-5ED196F2F893}" type="pres">
      <dgm:prSet presAssocID="{B10AA9B8-EDD3-C743-88BB-2474A463E69A}" presName="vert1" presStyleCnt="0"/>
      <dgm:spPr/>
    </dgm:pt>
  </dgm:ptLst>
  <dgm:cxnLst>
    <dgm:cxn modelId="{1FE8FE2C-2C2D-E44A-85F9-D549B95DAC60}" type="presOf" srcId="{2C4A57AB-4A2D-48EE-986A-E541E47BDAC2}" destId="{8848E09E-5047-8A43-86D9-60E16BCD2705}" srcOrd="0" destOrd="0" presId="urn:microsoft.com/office/officeart/2008/layout/LinedList"/>
    <dgm:cxn modelId="{ECCBB852-B6A9-40DE-A997-395DBB86C6BC}" srcId="{783CA29F-7BBF-4CA4-8E28-A6ABA7EB87D0}" destId="{078C6AA1-56B0-455F-BEA7-683C299C6142}" srcOrd="0" destOrd="0" parTransId="{744A1F13-0AA8-4BD4-B894-CF22C4A3EFDB}" sibTransId="{79A14425-2A87-4721-A5F2-65EA5A44853C}"/>
    <dgm:cxn modelId="{24A0945C-7A40-440A-A284-7C595723404E}" srcId="{783CA29F-7BBF-4CA4-8E28-A6ABA7EB87D0}" destId="{3111C788-7B57-4BFC-91C1-AB7D8DFDFA69}" srcOrd="2" destOrd="0" parTransId="{61266033-26CD-4249-835A-6C7BFC36E0D7}" sibTransId="{EB04F1CA-94A2-4A59-A2AD-F91CEA417527}"/>
    <dgm:cxn modelId="{DBF52297-65EB-BB40-AD13-9D47551E5495}" type="presOf" srcId="{783CA29F-7BBF-4CA4-8E28-A6ABA7EB87D0}" destId="{B40C2210-075A-CF46-B6A2-DD7A22B68DA9}" srcOrd="0" destOrd="0" presId="urn:microsoft.com/office/officeart/2008/layout/LinedList"/>
    <dgm:cxn modelId="{74A407C3-84E1-E14F-B71F-C09D221B7320}" type="presOf" srcId="{B10AA9B8-EDD3-C743-88BB-2474A463E69A}" destId="{16097873-DF60-604A-A55E-C9C25BC5AB11}" srcOrd="0" destOrd="0" presId="urn:microsoft.com/office/officeart/2008/layout/LinedList"/>
    <dgm:cxn modelId="{28B699C3-DBA9-6440-ABA5-165F6126E272}" srcId="{783CA29F-7BBF-4CA4-8E28-A6ABA7EB87D0}" destId="{B10AA9B8-EDD3-C743-88BB-2474A463E69A}" srcOrd="3" destOrd="0" parTransId="{04FC2904-92BD-C447-A371-F47F88964261}" sibTransId="{58E3D421-0CFE-7548-B8E3-14ECA36E8358}"/>
    <dgm:cxn modelId="{8FB8ABCB-FFD2-4240-B7D1-A502D7CD8AC7}" type="presOf" srcId="{078C6AA1-56B0-455F-BEA7-683C299C6142}" destId="{C55606AA-F72D-8841-9106-F8FD8E9A301F}" srcOrd="0" destOrd="0" presId="urn:microsoft.com/office/officeart/2008/layout/LinedList"/>
    <dgm:cxn modelId="{331FE4CC-63E1-479B-BCD7-AC1F28EC1FB9}" srcId="{783CA29F-7BBF-4CA4-8E28-A6ABA7EB87D0}" destId="{2C4A57AB-4A2D-48EE-986A-E541E47BDAC2}" srcOrd="1" destOrd="0" parTransId="{A8949BF3-9EE9-4AF6-82EE-1532F8CC1619}" sibTransId="{DFFA559C-FC35-4F55-83A7-526DF353E07E}"/>
    <dgm:cxn modelId="{151698DC-0B36-8044-9E41-062AEA1E9771}" type="presOf" srcId="{3111C788-7B57-4BFC-91C1-AB7D8DFDFA69}" destId="{4A29E378-E64B-804B-B8A1-B8B4F30A8E70}" srcOrd="0" destOrd="0" presId="urn:microsoft.com/office/officeart/2008/layout/LinedList"/>
    <dgm:cxn modelId="{641B7512-DF88-834E-AD89-0C72049FB77C}" type="presParOf" srcId="{B40C2210-075A-CF46-B6A2-DD7A22B68DA9}" destId="{EC10C95F-2358-5B4B-9973-3000943DDCD5}" srcOrd="0" destOrd="0" presId="urn:microsoft.com/office/officeart/2008/layout/LinedList"/>
    <dgm:cxn modelId="{4779F1ED-C56C-8245-A616-66B8F7C1D99C}" type="presParOf" srcId="{B40C2210-075A-CF46-B6A2-DD7A22B68DA9}" destId="{2E638FB6-3F20-4141-AB59-29283FDD4D21}" srcOrd="1" destOrd="0" presId="urn:microsoft.com/office/officeart/2008/layout/LinedList"/>
    <dgm:cxn modelId="{31F804DD-846F-F943-9B6B-1FC429F9D038}" type="presParOf" srcId="{2E638FB6-3F20-4141-AB59-29283FDD4D21}" destId="{C55606AA-F72D-8841-9106-F8FD8E9A301F}" srcOrd="0" destOrd="0" presId="urn:microsoft.com/office/officeart/2008/layout/LinedList"/>
    <dgm:cxn modelId="{E764CC39-626F-F04A-8B1E-D6FC08CA4092}" type="presParOf" srcId="{2E638FB6-3F20-4141-AB59-29283FDD4D21}" destId="{BA8FCDA3-18C9-674F-B181-6434126CD0E0}" srcOrd="1" destOrd="0" presId="urn:microsoft.com/office/officeart/2008/layout/LinedList"/>
    <dgm:cxn modelId="{CDE50A9D-0F22-7C4E-AEC0-4F5913B06C38}" type="presParOf" srcId="{B40C2210-075A-CF46-B6A2-DD7A22B68DA9}" destId="{E02B998C-2E19-D242-A454-C124F16664DD}" srcOrd="2" destOrd="0" presId="urn:microsoft.com/office/officeart/2008/layout/LinedList"/>
    <dgm:cxn modelId="{D0470E72-C682-2D4A-8179-8E5F066945EC}" type="presParOf" srcId="{B40C2210-075A-CF46-B6A2-DD7A22B68DA9}" destId="{5779482F-72FE-2244-A7F9-1D220B140AF6}" srcOrd="3" destOrd="0" presId="urn:microsoft.com/office/officeart/2008/layout/LinedList"/>
    <dgm:cxn modelId="{161DE88A-D272-A848-948E-BF96499EE740}" type="presParOf" srcId="{5779482F-72FE-2244-A7F9-1D220B140AF6}" destId="{8848E09E-5047-8A43-86D9-60E16BCD2705}" srcOrd="0" destOrd="0" presId="urn:microsoft.com/office/officeart/2008/layout/LinedList"/>
    <dgm:cxn modelId="{A2641501-1B6C-CD49-ACEE-F490651010A5}" type="presParOf" srcId="{5779482F-72FE-2244-A7F9-1D220B140AF6}" destId="{6C018492-7693-804B-8D09-32B4AC5B0443}" srcOrd="1" destOrd="0" presId="urn:microsoft.com/office/officeart/2008/layout/LinedList"/>
    <dgm:cxn modelId="{5629B884-23A0-2844-A7C4-88A91F573AAC}" type="presParOf" srcId="{B40C2210-075A-CF46-B6A2-DD7A22B68DA9}" destId="{D1BDACDB-17B0-1742-B2C0-9D2A8098BB76}" srcOrd="4" destOrd="0" presId="urn:microsoft.com/office/officeart/2008/layout/LinedList"/>
    <dgm:cxn modelId="{336CAE45-ABE8-A14D-82E9-78374ACC1A34}" type="presParOf" srcId="{B40C2210-075A-CF46-B6A2-DD7A22B68DA9}" destId="{B756C7EC-EE16-1C45-AD1E-ACFBECDF58B2}" srcOrd="5" destOrd="0" presId="urn:microsoft.com/office/officeart/2008/layout/LinedList"/>
    <dgm:cxn modelId="{69E0E60C-0AC2-DB47-B862-A13982960760}" type="presParOf" srcId="{B756C7EC-EE16-1C45-AD1E-ACFBECDF58B2}" destId="{4A29E378-E64B-804B-B8A1-B8B4F30A8E70}" srcOrd="0" destOrd="0" presId="urn:microsoft.com/office/officeart/2008/layout/LinedList"/>
    <dgm:cxn modelId="{2F656F33-702A-AE44-B7BB-29B79688A7FE}" type="presParOf" srcId="{B756C7EC-EE16-1C45-AD1E-ACFBECDF58B2}" destId="{F627C607-344D-4347-A25B-C4ADC1494C6F}" srcOrd="1" destOrd="0" presId="urn:microsoft.com/office/officeart/2008/layout/LinedList"/>
    <dgm:cxn modelId="{03D64475-51F8-D449-887B-15FD0AE6A725}" type="presParOf" srcId="{B40C2210-075A-CF46-B6A2-DD7A22B68DA9}" destId="{FFE2ED7D-4996-E04F-8A03-5F80BF464A04}" srcOrd="6" destOrd="0" presId="urn:microsoft.com/office/officeart/2008/layout/LinedList"/>
    <dgm:cxn modelId="{89CEBB83-E6EF-CB4E-B176-BD2796F51F57}" type="presParOf" srcId="{B40C2210-075A-CF46-B6A2-DD7A22B68DA9}" destId="{BF240EA2-0AF7-4F4C-B44D-471151E035BB}" srcOrd="7" destOrd="0" presId="urn:microsoft.com/office/officeart/2008/layout/LinedList"/>
    <dgm:cxn modelId="{583F4E98-9A64-E14A-A6B7-B6B514D1050A}" type="presParOf" srcId="{BF240EA2-0AF7-4F4C-B44D-471151E035BB}" destId="{16097873-DF60-604A-A55E-C9C25BC5AB11}" srcOrd="0" destOrd="0" presId="urn:microsoft.com/office/officeart/2008/layout/LinedList"/>
    <dgm:cxn modelId="{0B05CFD1-E238-514C-BB93-228374B17461}" type="presParOf" srcId="{BF240EA2-0AF7-4F4C-B44D-471151E035BB}" destId="{63D1DB78-E1DA-2049-94F3-5ED196F2F8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3CA29F-7BBF-4CA4-8E28-A6ABA7EB87D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8C6AA1-56B0-455F-BEA7-683C299C61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Success</a:t>
          </a:r>
        </a:p>
      </dgm:t>
    </dgm:pt>
    <dgm:pt modelId="{79A14425-2A87-4721-A5F2-65EA5A44853C}" type="sibTrans" cxnId="{ECCBB852-B6A9-40DE-A997-395DBB86C6BC}">
      <dgm:prSet phldrT="1"/>
      <dgm:spPr/>
      <dgm:t>
        <a:bodyPr/>
        <a:lstStyle/>
        <a:p>
          <a:endParaRPr lang="en-US"/>
        </a:p>
      </dgm:t>
    </dgm:pt>
    <dgm:pt modelId="{744A1F13-0AA8-4BD4-B894-CF22C4A3EFDB}" type="parTrans" cxnId="{ECCBB852-B6A9-40DE-A997-395DBB86C6BC}">
      <dgm:prSet/>
      <dgm:spPr/>
      <dgm:t>
        <a:bodyPr/>
        <a:lstStyle/>
        <a:p>
          <a:endParaRPr lang="en-US"/>
        </a:p>
      </dgm:t>
    </dgm:pt>
    <dgm:pt modelId="{2C4A57AB-4A2D-48EE-986A-E541E47BDA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n-lt"/>
            </a:rPr>
            <a:t>2. </a:t>
          </a:r>
          <a:r>
            <a:rPr lang="en-US" dirty="0">
              <a:solidFill>
                <a:schemeClr val="tx1"/>
              </a:solidFill>
              <a:latin typeface="+mn-lt"/>
            </a:rPr>
            <a:t>Failed condition (</a:t>
          </a:r>
          <a:r>
            <a:rPr lang="en-US" dirty="0">
              <a:solidFill>
                <a:srgbClr val="FF0000"/>
              </a:solidFill>
              <a:latin typeface="+mn-lt"/>
            </a:rPr>
            <a:t>Change alert to Alert </a:t>
          </a:r>
          <a:r>
            <a:rPr lang="en-US" dirty="0">
              <a:solidFill>
                <a:schemeClr val="tx1"/>
              </a:solidFill>
              <a:latin typeface="+mn-lt"/>
            </a:rPr>
            <a:t>)</a:t>
          </a:r>
          <a:endParaRPr lang="en-US" dirty="0">
            <a:latin typeface="+mn-lt"/>
          </a:endParaRPr>
        </a:p>
      </dgm:t>
    </dgm:pt>
    <dgm:pt modelId="{DFFA559C-FC35-4F55-83A7-526DF353E07E}" type="sibTrans" cxnId="{331FE4CC-63E1-479B-BCD7-AC1F28EC1FB9}">
      <dgm:prSet phldrT="2"/>
      <dgm:spPr/>
      <dgm:t>
        <a:bodyPr/>
        <a:lstStyle/>
        <a:p>
          <a:endParaRPr lang="en-US"/>
        </a:p>
      </dgm:t>
    </dgm:pt>
    <dgm:pt modelId="{A8949BF3-9EE9-4AF6-82EE-1532F8CC1619}" type="parTrans" cxnId="{331FE4CC-63E1-479B-BCD7-AC1F28EC1FB9}">
      <dgm:prSet/>
      <dgm:spPr/>
      <dgm:t>
        <a:bodyPr/>
        <a:lstStyle/>
        <a:p>
          <a:endParaRPr lang="en-US"/>
        </a:p>
      </dgm:t>
    </dgm:pt>
    <dgm:pt modelId="{041866E1-2BCC-464C-BF19-6AF1378593C6}" type="pres">
      <dgm:prSet presAssocID="{783CA29F-7BBF-4CA4-8E28-A6ABA7EB87D0}" presName="root" presStyleCnt="0">
        <dgm:presLayoutVars>
          <dgm:dir/>
          <dgm:resizeHandles val="exact"/>
        </dgm:presLayoutVars>
      </dgm:prSet>
      <dgm:spPr/>
    </dgm:pt>
    <dgm:pt modelId="{863553C0-7FED-485F-B54D-37C1A7583243}" type="pres">
      <dgm:prSet presAssocID="{078C6AA1-56B0-455F-BEA7-683C299C6142}" presName="compNode" presStyleCnt="0"/>
      <dgm:spPr/>
    </dgm:pt>
    <dgm:pt modelId="{69ECF823-A676-47CB-9E7D-6AEBCF614FAC}" type="pres">
      <dgm:prSet presAssocID="{078C6AA1-56B0-455F-BEA7-683C299C61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151E5E-0C31-4A53-A942-8E9BA372B499}" type="pres">
      <dgm:prSet presAssocID="{078C6AA1-56B0-455F-BEA7-683C299C6142}" presName="spaceRect" presStyleCnt="0"/>
      <dgm:spPr/>
    </dgm:pt>
    <dgm:pt modelId="{33D83C91-5658-4576-B6F9-DA00FEE2F242}" type="pres">
      <dgm:prSet presAssocID="{078C6AA1-56B0-455F-BEA7-683C299C6142}" presName="textRect" presStyleLbl="revTx" presStyleIdx="0" presStyleCnt="2">
        <dgm:presLayoutVars>
          <dgm:chMax val="1"/>
          <dgm:chPref val="1"/>
        </dgm:presLayoutVars>
      </dgm:prSet>
      <dgm:spPr/>
    </dgm:pt>
    <dgm:pt modelId="{A60F1157-5838-4CA7-8D7A-D2295B74671E}" type="pres">
      <dgm:prSet presAssocID="{79A14425-2A87-4721-A5F2-65EA5A44853C}" presName="sibTrans" presStyleCnt="0"/>
      <dgm:spPr/>
    </dgm:pt>
    <dgm:pt modelId="{F08675B6-FC68-4FA5-8C5E-11F574BEE6FD}" type="pres">
      <dgm:prSet presAssocID="{2C4A57AB-4A2D-48EE-986A-E541E47BDAC2}" presName="compNode" presStyleCnt="0"/>
      <dgm:spPr/>
    </dgm:pt>
    <dgm:pt modelId="{162F293E-BB16-47D4-86E7-0DA30B970384}" type="pres">
      <dgm:prSet presAssocID="{2C4A57AB-4A2D-48EE-986A-E541E47BDAC2}" presName="iconRect" presStyleLbl="node1" presStyleIdx="1" presStyleCnt="2" custLinFactNeighborX="-1639" custLinFactNeighborY="-904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B7AF792-D913-47E7-A696-96089F2F9E4E}" type="pres">
      <dgm:prSet presAssocID="{2C4A57AB-4A2D-48EE-986A-E541E47BDAC2}" presName="spaceRect" presStyleCnt="0"/>
      <dgm:spPr/>
    </dgm:pt>
    <dgm:pt modelId="{17B184BC-CCB8-4DF6-850C-01857297B90B}" type="pres">
      <dgm:prSet presAssocID="{2C4A57AB-4A2D-48EE-986A-E541E47BDAC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E0E2305-2350-4CF4-8396-A2A29E02504A}" type="presOf" srcId="{078C6AA1-56B0-455F-BEA7-683C299C6142}" destId="{33D83C91-5658-4576-B6F9-DA00FEE2F242}" srcOrd="0" destOrd="0" presId="urn:microsoft.com/office/officeart/2018/2/layout/IconLabelList"/>
    <dgm:cxn modelId="{ECCBB852-B6A9-40DE-A997-395DBB86C6BC}" srcId="{783CA29F-7BBF-4CA4-8E28-A6ABA7EB87D0}" destId="{078C6AA1-56B0-455F-BEA7-683C299C6142}" srcOrd="0" destOrd="0" parTransId="{744A1F13-0AA8-4BD4-B894-CF22C4A3EFDB}" sibTransId="{79A14425-2A87-4721-A5F2-65EA5A44853C}"/>
    <dgm:cxn modelId="{F4724C6C-39E1-4D22-A661-C1B754A75E3A}" type="presOf" srcId="{783CA29F-7BBF-4CA4-8E28-A6ABA7EB87D0}" destId="{041866E1-2BCC-464C-BF19-6AF1378593C6}" srcOrd="0" destOrd="0" presId="urn:microsoft.com/office/officeart/2018/2/layout/IconLabelList"/>
    <dgm:cxn modelId="{CD60D799-7DA1-4B94-800C-64884ED215CA}" type="presOf" srcId="{2C4A57AB-4A2D-48EE-986A-E541E47BDAC2}" destId="{17B184BC-CCB8-4DF6-850C-01857297B90B}" srcOrd="0" destOrd="0" presId="urn:microsoft.com/office/officeart/2018/2/layout/IconLabelList"/>
    <dgm:cxn modelId="{331FE4CC-63E1-479B-BCD7-AC1F28EC1FB9}" srcId="{783CA29F-7BBF-4CA4-8E28-A6ABA7EB87D0}" destId="{2C4A57AB-4A2D-48EE-986A-E541E47BDAC2}" srcOrd="1" destOrd="0" parTransId="{A8949BF3-9EE9-4AF6-82EE-1532F8CC1619}" sibTransId="{DFFA559C-FC35-4F55-83A7-526DF353E07E}"/>
    <dgm:cxn modelId="{6DE51A9F-44E4-4D73-885D-7CC2688DAA0B}" type="presParOf" srcId="{041866E1-2BCC-464C-BF19-6AF1378593C6}" destId="{863553C0-7FED-485F-B54D-37C1A7583243}" srcOrd="0" destOrd="0" presId="urn:microsoft.com/office/officeart/2018/2/layout/IconLabelList"/>
    <dgm:cxn modelId="{163F1E5E-FE92-4D50-B86C-63F9290C025D}" type="presParOf" srcId="{863553C0-7FED-485F-B54D-37C1A7583243}" destId="{69ECF823-A676-47CB-9E7D-6AEBCF614FAC}" srcOrd="0" destOrd="0" presId="urn:microsoft.com/office/officeart/2018/2/layout/IconLabelList"/>
    <dgm:cxn modelId="{1F7D5A9D-813D-4C9B-A866-445A5AA84B1B}" type="presParOf" srcId="{863553C0-7FED-485F-B54D-37C1A7583243}" destId="{DC151E5E-0C31-4A53-A942-8E9BA372B499}" srcOrd="1" destOrd="0" presId="urn:microsoft.com/office/officeart/2018/2/layout/IconLabelList"/>
    <dgm:cxn modelId="{6D539659-42DC-4094-832D-AC4FEAD6B795}" type="presParOf" srcId="{863553C0-7FED-485F-B54D-37C1A7583243}" destId="{33D83C91-5658-4576-B6F9-DA00FEE2F242}" srcOrd="2" destOrd="0" presId="urn:microsoft.com/office/officeart/2018/2/layout/IconLabelList"/>
    <dgm:cxn modelId="{A82427AE-CC37-464F-95CA-57CC3A17258B}" type="presParOf" srcId="{041866E1-2BCC-464C-BF19-6AF1378593C6}" destId="{A60F1157-5838-4CA7-8D7A-D2295B74671E}" srcOrd="1" destOrd="0" presId="urn:microsoft.com/office/officeart/2018/2/layout/IconLabelList"/>
    <dgm:cxn modelId="{874D9EB5-3704-47AD-81CB-18883C9D5FFE}" type="presParOf" srcId="{041866E1-2BCC-464C-BF19-6AF1378593C6}" destId="{F08675B6-FC68-4FA5-8C5E-11F574BEE6FD}" srcOrd="2" destOrd="0" presId="urn:microsoft.com/office/officeart/2018/2/layout/IconLabelList"/>
    <dgm:cxn modelId="{1FC0FDDB-450F-4EA0-BCC9-CBDA58AFC12E}" type="presParOf" srcId="{F08675B6-FC68-4FA5-8C5E-11F574BEE6FD}" destId="{162F293E-BB16-47D4-86E7-0DA30B970384}" srcOrd="0" destOrd="0" presId="urn:microsoft.com/office/officeart/2018/2/layout/IconLabelList"/>
    <dgm:cxn modelId="{8BD4DEF0-B219-4CF8-BE16-15069B036D6C}" type="presParOf" srcId="{F08675B6-FC68-4FA5-8C5E-11F574BEE6FD}" destId="{CB7AF792-D913-47E7-A696-96089F2F9E4E}" srcOrd="1" destOrd="0" presId="urn:microsoft.com/office/officeart/2018/2/layout/IconLabelList"/>
    <dgm:cxn modelId="{A8279AEA-9C01-43FE-867B-B60F1CEA99D3}" type="presParOf" srcId="{F08675B6-FC68-4FA5-8C5E-11F574BEE6FD}" destId="{17B184BC-CCB8-4DF6-850C-01857297B90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3CA29F-7BBF-4CA4-8E28-A6ABA7EB87D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8C6AA1-56B0-455F-BEA7-683C299C61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1. Success</a:t>
          </a:r>
        </a:p>
      </dgm:t>
    </dgm:pt>
    <dgm:pt modelId="{79A14425-2A87-4721-A5F2-65EA5A44853C}" type="sibTrans" cxnId="{ECCBB852-B6A9-40DE-A997-395DBB86C6BC}">
      <dgm:prSet phldrT="1"/>
      <dgm:spPr/>
      <dgm:t>
        <a:bodyPr/>
        <a:lstStyle/>
        <a:p>
          <a:endParaRPr lang="en-US"/>
        </a:p>
      </dgm:t>
    </dgm:pt>
    <dgm:pt modelId="{744A1F13-0AA8-4BD4-B894-CF22C4A3EFDB}" type="parTrans" cxnId="{ECCBB852-B6A9-40DE-A997-395DBB86C6BC}">
      <dgm:prSet/>
      <dgm:spPr/>
      <dgm:t>
        <a:bodyPr/>
        <a:lstStyle/>
        <a:p>
          <a:endParaRPr lang="en-US"/>
        </a:p>
      </dgm:t>
    </dgm:pt>
    <dgm:pt modelId="{2C4A57AB-4A2D-48EE-986A-E541E47BDA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>
              <a:latin typeface="+mn-lt"/>
            </a:rPr>
            <a:t>2. </a:t>
          </a:r>
          <a:r>
            <a:rPr lang="en-US" sz="2200" dirty="0">
              <a:solidFill>
                <a:schemeClr val="tx1"/>
              </a:solidFill>
              <a:latin typeface="+mn-lt"/>
            </a:rPr>
            <a:t>Failed condition</a:t>
          </a:r>
          <a:endParaRPr lang="en-US" sz="2200" dirty="0">
            <a:latin typeface="+mn-lt"/>
          </a:endParaRPr>
        </a:p>
      </dgm:t>
    </dgm:pt>
    <dgm:pt modelId="{DFFA559C-FC35-4F55-83A7-526DF353E07E}" type="sibTrans" cxnId="{331FE4CC-63E1-479B-BCD7-AC1F28EC1FB9}">
      <dgm:prSet phldrT="2"/>
      <dgm:spPr/>
      <dgm:t>
        <a:bodyPr/>
        <a:lstStyle/>
        <a:p>
          <a:endParaRPr lang="en-US"/>
        </a:p>
      </dgm:t>
    </dgm:pt>
    <dgm:pt modelId="{A8949BF3-9EE9-4AF6-82EE-1532F8CC1619}" type="parTrans" cxnId="{331FE4CC-63E1-479B-BCD7-AC1F28EC1FB9}">
      <dgm:prSet/>
      <dgm:spPr/>
      <dgm:t>
        <a:bodyPr/>
        <a:lstStyle/>
        <a:p>
          <a:endParaRPr lang="en-US"/>
        </a:p>
      </dgm:t>
    </dgm:pt>
    <dgm:pt modelId="{041866E1-2BCC-464C-BF19-6AF1378593C6}" type="pres">
      <dgm:prSet presAssocID="{783CA29F-7BBF-4CA4-8E28-A6ABA7EB87D0}" presName="root" presStyleCnt="0">
        <dgm:presLayoutVars>
          <dgm:dir/>
          <dgm:resizeHandles val="exact"/>
        </dgm:presLayoutVars>
      </dgm:prSet>
      <dgm:spPr/>
    </dgm:pt>
    <dgm:pt modelId="{863553C0-7FED-485F-B54D-37C1A7583243}" type="pres">
      <dgm:prSet presAssocID="{078C6AA1-56B0-455F-BEA7-683C299C6142}" presName="compNode" presStyleCnt="0"/>
      <dgm:spPr/>
    </dgm:pt>
    <dgm:pt modelId="{69ECF823-A676-47CB-9E7D-6AEBCF614FAC}" type="pres">
      <dgm:prSet presAssocID="{078C6AA1-56B0-455F-BEA7-683C299C61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151E5E-0C31-4A53-A942-8E9BA372B499}" type="pres">
      <dgm:prSet presAssocID="{078C6AA1-56B0-455F-BEA7-683C299C6142}" presName="spaceRect" presStyleCnt="0"/>
      <dgm:spPr/>
    </dgm:pt>
    <dgm:pt modelId="{33D83C91-5658-4576-B6F9-DA00FEE2F242}" type="pres">
      <dgm:prSet presAssocID="{078C6AA1-56B0-455F-BEA7-683C299C6142}" presName="textRect" presStyleLbl="revTx" presStyleIdx="0" presStyleCnt="2">
        <dgm:presLayoutVars>
          <dgm:chMax val="1"/>
          <dgm:chPref val="1"/>
        </dgm:presLayoutVars>
      </dgm:prSet>
      <dgm:spPr/>
    </dgm:pt>
    <dgm:pt modelId="{A60F1157-5838-4CA7-8D7A-D2295B74671E}" type="pres">
      <dgm:prSet presAssocID="{79A14425-2A87-4721-A5F2-65EA5A44853C}" presName="sibTrans" presStyleCnt="0"/>
      <dgm:spPr/>
    </dgm:pt>
    <dgm:pt modelId="{F08675B6-FC68-4FA5-8C5E-11F574BEE6FD}" type="pres">
      <dgm:prSet presAssocID="{2C4A57AB-4A2D-48EE-986A-E541E47BDAC2}" presName="compNode" presStyleCnt="0"/>
      <dgm:spPr/>
    </dgm:pt>
    <dgm:pt modelId="{162F293E-BB16-47D4-86E7-0DA30B970384}" type="pres">
      <dgm:prSet presAssocID="{2C4A57AB-4A2D-48EE-986A-E541E47BDAC2}" presName="iconRect" presStyleLbl="node1" presStyleIdx="1" presStyleCnt="2" custLinFactNeighborX="-1639" custLinFactNeighborY="-904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B7AF792-D913-47E7-A696-96089F2F9E4E}" type="pres">
      <dgm:prSet presAssocID="{2C4A57AB-4A2D-48EE-986A-E541E47BDAC2}" presName="spaceRect" presStyleCnt="0"/>
      <dgm:spPr/>
    </dgm:pt>
    <dgm:pt modelId="{17B184BC-CCB8-4DF6-850C-01857297B90B}" type="pres">
      <dgm:prSet presAssocID="{2C4A57AB-4A2D-48EE-986A-E541E47BDAC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E0E2305-2350-4CF4-8396-A2A29E02504A}" type="presOf" srcId="{078C6AA1-56B0-455F-BEA7-683C299C6142}" destId="{33D83C91-5658-4576-B6F9-DA00FEE2F242}" srcOrd="0" destOrd="0" presId="urn:microsoft.com/office/officeart/2018/2/layout/IconLabelList"/>
    <dgm:cxn modelId="{ECCBB852-B6A9-40DE-A997-395DBB86C6BC}" srcId="{783CA29F-7BBF-4CA4-8E28-A6ABA7EB87D0}" destId="{078C6AA1-56B0-455F-BEA7-683C299C6142}" srcOrd="0" destOrd="0" parTransId="{744A1F13-0AA8-4BD4-B894-CF22C4A3EFDB}" sibTransId="{79A14425-2A87-4721-A5F2-65EA5A44853C}"/>
    <dgm:cxn modelId="{F4724C6C-39E1-4D22-A661-C1B754A75E3A}" type="presOf" srcId="{783CA29F-7BBF-4CA4-8E28-A6ABA7EB87D0}" destId="{041866E1-2BCC-464C-BF19-6AF1378593C6}" srcOrd="0" destOrd="0" presId="urn:microsoft.com/office/officeart/2018/2/layout/IconLabelList"/>
    <dgm:cxn modelId="{CD60D799-7DA1-4B94-800C-64884ED215CA}" type="presOf" srcId="{2C4A57AB-4A2D-48EE-986A-E541E47BDAC2}" destId="{17B184BC-CCB8-4DF6-850C-01857297B90B}" srcOrd="0" destOrd="0" presId="urn:microsoft.com/office/officeart/2018/2/layout/IconLabelList"/>
    <dgm:cxn modelId="{331FE4CC-63E1-479B-BCD7-AC1F28EC1FB9}" srcId="{783CA29F-7BBF-4CA4-8E28-A6ABA7EB87D0}" destId="{2C4A57AB-4A2D-48EE-986A-E541E47BDAC2}" srcOrd="1" destOrd="0" parTransId="{A8949BF3-9EE9-4AF6-82EE-1532F8CC1619}" sibTransId="{DFFA559C-FC35-4F55-83A7-526DF353E07E}"/>
    <dgm:cxn modelId="{6DE51A9F-44E4-4D73-885D-7CC2688DAA0B}" type="presParOf" srcId="{041866E1-2BCC-464C-BF19-6AF1378593C6}" destId="{863553C0-7FED-485F-B54D-37C1A7583243}" srcOrd="0" destOrd="0" presId="urn:microsoft.com/office/officeart/2018/2/layout/IconLabelList"/>
    <dgm:cxn modelId="{163F1E5E-FE92-4D50-B86C-63F9290C025D}" type="presParOf" srcId="{863553C0-7FED-485F-B54D-37C1A7583243}" destId="{69ECF823-A676-47CB-9E7D-6AEBCF614FAC}" srcOrd="0" destOrd="0" presId="urn:microsoft.com/office/officeart/2018/2/layout/IconLabelList"/>
    <dgm:cxn modelId="{1F7D5A9D-813D-4C9B-A866-445A5AA84B1B}" type="presParOf" srcId="{863553C0-7FED-485F-B54D-37C1A7583243}" destId="{DC151E5E-0C31-4A53-A942-8E9BA372B499}" srcOrd="1" destOrd="0" presId="urn:microsoft.com/office/officeart/2018/2/layout/IconLabelList"/>
    <dgm:cxn modelId="{6D539659-42DC-4094-832D-AC4FEAD6B795}" type="presParOf" srcId="{863553C0-7FED-485F-B54D-37C1A7583243}" destId="{33D83C91-5658-4576-B6F9-DA00FEE2F242}" srcOrd="2" destOrd="0" presId="urn:microsoft.com/office/officeart/2018/2/layout/IconLabelList"/>
    <dgm:cxn modelId="{A82427AE-CC37-464F-95CA-57CC3A17258B}" type="presParOf" srcId="{041866E1-2BCC-464C-BF19-6AF1378593C6}" destId="{A60F1157-5838-4CA7-8D7A-D2295B74671E}" srcOrd="1" destOrd="0" presId="urn:microsoft.com/office/officeart/2018/2/layout/IconLabelList"/>
    <dgm:cxn modelId="{874D9EB5-3704-47AD-81CB-18883C9D5FFE}" type="presParOf" srcId="{041866E1-2BCC-464C-BF19-6AF1378593C6}" destId="{F08675B6-FC68-4FA5-8C5E-11F574BEE6FD}" srcOrd="2" destOrd="0" presId="urn:microsoft.com/office/officeart/2018/2/layout/IconLabelList"/>
    <dgm:cxn modelId="{1FC0FDDB-450F-4EA0-BCC9-CBDA58AFC12E}" type="presParOf" srcId="{F08675B6-FC68-4FA5-8C5E-11F574BEE6FD}" destId="{162F293E-BB16-47D4-86E7-0DA30B970384}" srcOrd="0" destOrd="0" presId="urn:microsoft.com/office/officeart/2018/2/layout/IconLabelList"/>
    <dgm:cxn modelId="{8BD4DEF0-B219-4CF8-BE16-15069B036D6C}" type="presParOf" srcId="{F08675B6-FC68-4FA5-8C5E-11F574BEE6FD}" destId="{CB7AF792-D913-47E7-A696-96089F2F9E4E}" srcOrd="1" destOrd="0" presId="urn:microsoft.com/office/officeart/2018/2/layout/IconLabelList"/>
    <dgm:cxn modelId="{A8279AEA-9C01-43FE-867B-B60F1CEA99D3}" type="presParOf" srcId="{F08675B6-FC68-4FA5-8C5E-11F574BEE6FD}" destId="{17B184BC-CCB8-4DF6-850C-01857297B90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CF823-A676-47CB-9E7D-6AEBCF614FAC}">
      <dsp:nvSpPr>
        <dsp:cNvPr id="0" name=""/>
        <dsp:cNvSpPr/>
      </dsp:nvSpPr>
      <dsp:spPr>
        <a:xfrm>
          <a:off x="620859" y="600779"/>
          <a:ext cx="977062" cy="977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83C91-5658-4576-B6F9-DA00FEE2F242}">
      <dsp:nvSpPr>
        <dsp:cNvPr id="0" name=""/>
        <dsp:cNvSpPr/>
      </dsp:nvSpPr>
      <dsp:spPr>
        <a:xfrm>
          <a:off x="23765" y="1928193"/>
          <a:ext cx="217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Decouple Alerting (Application &amp; Host)</a:t>
          </a:r>
        </a:p>
      </dsp:txBody>
      <dsp:txXfrm>
        <a:off x="23765" y="1928193"/>
        <a:ext cx="2171250" cy="720000"/>
      </dsp:txXfrm>
    </dsp:sp>
    <dsp:sp modelId="{162F293E-BB16-47D4-86E7-0DA30B970384}">
      <dsp:nvSpPr>
        <dsp:cNvPr id="0" name=""/>
        <dsp:cNvSpPr/>
      </dsp:nvSpPr>
      <dsp:spPr>
        <a:xfrm>
          <a:off x="3172078" y="600779"/>
          <a:ext cx="977062" cy="977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184BC-CCB8-4DF6-850C-01857297B90B}">
      <dsp:nvSpPr>
        <dsp:cNvPr id="0" name=""/>
        <dsp:cNvSpPr/>
      </dsp:nvSpPr>
      <dsp:spPr>
        <a:xfrm>
          <a:off x="2574984" y="1928193"/>
          <a:ext cx="217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Remove non-relevant Alerts. </a:t>
          </a:r>
        </a:p>
      </dsp:txBody>
      <dsp:txXfrm>
        <a:off x="2574984" y="1928193"/>
        <a:ext cx="2171250" cy="720000"/>
      </dsp:txXfrm>
    </dsp:sp>
    <dsp:sp modelId="{2949F2C3-64FD-40D8-ABF6-10865F20A533}">
      <dsp:nvSpPr>
        <dsp:cNvPr id="0" name=""/>
        <dsp:cNvSpPr/>
      </dsp:nvSpPr>
      <dsp:spPr>
        <a:xfrm>
          <a:off x="620859" y="3191006"/>
          <a:ext cx="977062" cy="977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9D86A-0233-4D3A-B6DB-AA7B5807C2F9}">
      <dsp:nvSpPr>
        <dsp:cNvPr id="0" name=""/>
        <dsp:cNvSpPr/>
      </dsp:nvSpPr>
      <dsp:spPr>
        <a:xfrm>
          <a:off x="23765" y="4518420"/>
          <a:ext cx="217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</a:t>
          </a:r>
          <a:r>
            <a:rPr lang="en-US" sz="1800" kern="1200">
              <a:latin typeface="Calibri Light" panose="020F0302020204030204"/>
            </a:rPr>
            <a:t> </a:t>
          </a:r>
          <a:r>
            <a:rPr lang="en-US" sz="1800" kern="1200"/>
            <a:t>Relevant Mesage notification.</a:t>
          </a:r>
        </a:p>
      </dsp:txBody>
      <dsp:txXfrm>
        <a:off x="23765" y="4518420"/>
        <a:ext cx="2171250" cy="720000"/>
      </dsp:txXfrm>
    </dsp:sp>
    <dsp:sp modelId="{61745F3C-60E3-4630-8915-1614FF3D1050}">
      <dsp:nvSpPr>
        <dsp:cNvPr id="0" name=""/>
        <dsp:cNvSpPr/>
      </dsp:nvSpPr>
      <dsp:spPr>
        <a:xfrm>
          <a:off x="3172078" y="3191006"/>
          <a:ext cx="977062" cy="9770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12ACD-AFC9-4528-AA52-A01C1745D80C}">
      <dsp:nvSpPr>
        <dsp:cNvPr id="0" name=""/>
        <dsp:cNvSpPr/>
      </dsp:nvSpPr>
      <dsp:spPr>
        <a:xfrm>
          <a:off x="2574984" y="4518420"/>
          <a:ext cx="217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4. 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ckwell" panose="02060603020205020403"/>
              <a:ea typeface="+mn-ea"/>
              <a:cs typeface="+mn-cs"/>
            </a:rPr>
            <a:t>Label</a:t>
          </a:r>
          <a:r>
            <a:rPr lang="en-US" sz="1800" kern="1200" dirty="0"/>
            <a:t> Services</a:t>
          </a:r>
        </a:p>
      </dsp:txBody>
      <dsp:txXfrm>
        <a:off x="2574984" y="4518420"/>
        <a:ext cx="217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0C95F-2358-5B4B-9973-3000943DDCD5}">
      <dsp:nvSpPr>
        <dsp:cNvPr id="0" name=""/>
        <dsp:cNvSpPr/>
      </dsp:nvSpPr>
      <dsp:spPr>
        <a:xfrm>
          <a:off x="0" y="0"/>
          <a:ext cx="47229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606AA-F72D-8841-9106-F8FD8E9A301F}">
      <dsp:nvSpPr>
        <dsp:cNvPr id="0" name=""/>
        <dsp:cNvSpPr/>
      </dsp:nvSpPr>
      <dsp:spPr>
        <a:xfrm>
          <a:off x="0" y="0"/>
          <a:ext cx="4722920" cy="741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kern="1200" dirty="0">
              <a:latin typeface="Calibri Light" panose="020F0302020204030204"/>
            </a:rPr>
            <a:t> </a:t>
          </a:r>
          <a:r>
            <a:rPr lang="en-US" sz="2000" b="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ckwell" panose="02060603020205020403"/>
              <a:ea typeface="+mn-ea"/>
              <a:cs typeface="+mn-cs"/>
            </a:rPr>
            <a:t>Local</a:t>
          </a:r>
          <a:r>
            <a:rPr lang="en-US" sz="2000" b="0" kern="1200" dirty="0"/>
            <a:t> Testing</a:t>
          </a:r>
        </a:p>
      </dsp:txBody>
      <dsp:txXfrm>
        <a:off x="0" y="0"/>
        <a:ext cx="4722920" cy="741656"/>
      </dsp:txXfrm>
    </dsp:sp>
    <dsp:sp modelId="{E02B998C-2E19-D242-A454-C124F16664DD}">
      <dsp:nvSpPr>
        <dsp:cNvPr id="0" name=""/>
        <dsp:cNvSpPr/>
      </dsp:nvSpPr>
      <dsp:spPr>
        <a:xfrm>
          <a:off x="0" y="741656"/>
          <a:ext cx="47229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8E09E-5047-8A43-86D9-60E16BCD2705}">
      <dsp:nvSpPr>
        <dsp:cNvPr id="0" name=""/>
        <dsp:cNvSpPr/>
      </dsp:nvSpPr>
      <dsp:spPr>
        <a:xfrm>
          <a:off x="0" y="741656"/>
          <a:ext cx="4722920" cy="741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Calibri Light" panose="020F0302020204030204"/>
            </a:rPr>
            <a:t> </a:t>
          </a:r>
          <a:r>
            <a:rPr lang="en-US" sz="2000" b="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ckwell" panose="02060603020205020403"/>
              <a:ea typeface="+mn-ea"/>
              <a:cs typeface="+mn-cs"/>
            </a:rPr>
            <a:t>Monitoring</a:t>
          </a:r>
          <a:r>
            <a:rPr lang="en-US" sz="2000" kern="1200" dirty="0">
              <a:latin typeface="Calibri Light" panose="020F0302020204030204"/>
            </a:rPr>
            <a:t> </a:t>
          </a:r>
          <a:r>
            <a:rPr lang="en-US" sz="2000" b="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ckwell" panose="02060603020205020403"/>
              <a:ea typeface="+mn-ea"/>
              <a:cs typeface="+mn-cs"/>
            </a:rPr>
            <a:t>Integration</a:t>
          </a:r>
        </a:p>
      </dsp:txBody>
      <dsp:txXfrm>
        <a:off x="0" y="741656"/>
        <a:ext cx="4722920" cy="741656"/>
      </dsp:txXfrm>
    </dsp:sp>
    <dsp:sp modelId="{D1BDACDB-17B0-1742-B2C0-9D2A8098BB76}">
      <dsp:nvSpPr>
        <dsp:cNvPr id="0" name=""/>
        <dsp:cNvSpPr/>
      </dsp:nvSpPr>
      <dsp:spPr>
        <a:xfrm>
          <a:off x="0" y="1483312"/>
          <a:ext cx="47229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9E378-E64B-804B-B8A1-B8B4F30A8E70}">
      <dsp:nvSpPr>
        <dsp:cNvPr id="0" name=""/>
        <dsp:cNvSpPr/>
      </dsp:nvSpPr>
      <dsp:spPr>
        <a:xfrm>
          <a:off x="0" y="1483312"/>
          <a:ext cx="4722920" cy="741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Calibri Light" panose="020F0302020204030204"/>
            </a:rPr>
            <a:t> </a:t>
          </a:r>
          <a:r>
            <a:rPr lang="en-US" sz="2000" kern="1200" dirty="0"/>
            <a:t>Alerting hierarchy</a:t>
          </a:r>
          <a:r>
            <a:rPr lang="en-US" sz="2000" kern="1200" dirty="0">
              <a:latin typeface="Calibri Light" panose="020F0302020204030204"/>
            </a:rPr>
            <a:t>.</a:t>
          </a:r>
          <a:endParaRPr lang="en-US" sz="2000" kern="1200" dirty="0"/>
        </a:p>
      </dsp:txBody>
      <dsp:txXfrm>
        <a:off x="0" y="1483312"/>
        <a:ext cx="4722920" cy="741656"/>
      </dsp:txXfrm>
    </dsp:sp>
    <dsp:sp modelId="{FFE2ED7D-4996-E04F-8A03-5F80BF464A04}">
      <dsp:nvSpPr>
        <dsp:cNvPr id="0" name=""/>
        <dsp:cNvSpPr/>
      </dsp:nvSpPr>
      <dsp:spPr>
        <a:xfrm>
          <a:off x="0" y="2224968"/>
          <a:ext cx="47229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97873-DF60-604A-A55E-C9C25BC5AB11}">
      <dsp:nvSpPr>
        <dsp:cNvPr id="0" name=""/>
        <dsp:cNvSpPr/>
      </dsp:nvSpPr>
      <dsp:spPr>
        <a:xfrm>
          <a:off x="0" y="2224968"/>
          <a:ext cx="4722920" cy="741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 CI/CD Integration</a:t>
          </a:r>
        </a:p>
      </dsp:txBody>
      <dsp:txXfrm>
        <a:off x="0" y="2224968"/>
        <a:ext cx="4722920" cy="741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CF823-A676-47CB-9E7D-6AEBCF614FAC}">
      <dsp:nvSpPr>
        <dsp:cNvPr id="0" name=""/>
        <dsp:cNvSpPr/>
      </dsp:nvSpPr>
      <dsp:spPr>
        <a:xfrm>
          <a:off x="2028993" y="160260"/>
          <a:ext cx="1199812" cy="1199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83C91-5658-4576-B6F9-DA00FEE2F242}">
      <dsp:nvSpPr>
        <dsp:cNvPr id="0" name=""/>
        <dsp:cNvSpPr/>
      </dsp:nvSpPr>
      <dsp:spPr>
        <a:xfrm>
          <a:off x="1295775" y="1699062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Success</a:t>
          </a:r>
        </a:p>
      </dsp:txBody>
      <dsp:txXfrm>
        <a:off x="1295775" y="1699062"/>
        <a:ext cx="2666250" cy="720000"/>
      </dsp:txXfrm>
    </dsp:sp>
    <dsp:sp modelId="{162F293E-BB16-47D4-86E7-0DA30B970384}">
      <dsp:nvSpPr>
        <dsp:cNvPr id="0" name=""/>
        <dsp:cNvSpPr/>
      </dsp:nvSpPr>
      <dsp:spPr>
        <a:xfrm>
          <a:off x="2009328" y="2977102"/>
          <a:ext cx="1199812" cy="1199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184BC-CCB8-4DF6-850C-01857297B90B}">
      <dsp:nvSpPr>
        <dsp:cNvPr id="0" name=""/>
        <dsp:cNvSpPr/>
      </dsp:nvSpPr>
      <dsp:spPr>
        <a:xfrm>
          <a:off x="1295775" y="4624427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+mn-lt"/>
            </a:rPr>
            <a:t>2. </a:t>
          </a:r>
          <a:r>
            <a:rPr lang="en-US" sz="1900" kern="1200" dirty="0">
              <a:solidFill>
                <a:schemeClr val="tx1"/>
              </a:solidFill>
              <a:latin typeface="+mn-lt"/>
            </a:rPr>
            <a:t>Failed condition (</a:t>
          </a:r>
          <a:r>
            <a:rPr lang="en-US" sz="1900" kern="1200" dirty="0">
              <a:solidFill>
                <a:srgbClr val="FF0000"/>
              </a:solidFill>
              <a:latin typeface="+mn-lt"/>
            </a:rPr>
            <a:t>Change alert to Alert </a:t>
          </a:r>
          <a:r>
            <a:rPr lang="en-US" sz="1900" kern="1200" dirty="0">
              <a:solidFill>
                <a:schemeClr val="tx1"/>
              </a:solidFill>
              <a:latin typeface="+mn-lt"/>
            </a:rPr>
            <a:t>)</a:t>
          </a:r>
          <a:endParaRPr lang="en-US" sz="1900" kern="1200" dirty="0">
            <a:latin typeface="+mn-lt"/>
          </a:endParaRPr>
        </a:p>
      </dsp:txBody>
      <dsp:txXfrm>
        <a:off x="1295775" y="4624427"/>
        <a:ext cx="266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CF823-A676-47CB-9E7D-6AEBCF614FAC}">
      <dsp:nvSpPr>
        <dsp:cNvPr id="0" name=""/>
        <dsp:cNvSpPr/>
      </dsp:nvSpPr>
      <dsp:spPr>
        <a:xfrm>
          <a:off x="2028993" y="160260"/>
          <a:ext cx="1199812" cy="1199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83C91-5658-4576-B6F9-DA00FEE2F242}">
      <dsp:nvSpPr>
        <dsp:cNvPr id="0" name=""/>
        <dsp:cNvSpPr/>
      </dsp:nvSpPr>
      <dsp:spPr>
        <a:xfrm>
          <a:off x="1295775" y="1699062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1. Success</a:t>
          </a:r>
        </a:p>
      </dsp:txBody>
      <dsp:txXfrm>
        <a:off x="1295775" y="1699062"/>
        <a:ext cx="2666250" cy="720000"/>
      </dsp:txXfrm>
    </dsp:sp>
    <dsp:sp modelId="{162F293E-BB16-47D4-86E7-0DA30B970384}">
      <dsp:nvSpPr>
        <dsp:cNvPr id="0" name=""/>
        <dsp:cNvSpPr/>
      </dsp:nvSpPr>
      <dsp:spPr>
        <a:xfrm>
          <a:off x="2009328" y="2977102"/>
          <a:ext cx="1199812" cy="1199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184BC-CCB8-4DF6-850C-01857297B90B}">
      <dsp:nvSpPr>
        <dsp:cNvPr id="0" name=""/>
        <dsp:cNvSpPr/>
      </dsp:nvSpPr>
      <dsp:spPr>
        <a:xfrm>
          <a:off x="1295775" y="4624427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</a:rPr>
            <a:t>2. </a:t>
          </a:r>
          <a:r>
            <a:rPr lang="en-US" sz="2200" kern="1200" dirty="0">
              <a:solidFill>
                <a:schemeClr val="tx1"/>
              </a:solidFill>
              <a:latin typeface="+mn-lt"/>
            </a:rPr>
            <a:t>Failed condition</a:t>
          </a:r>
          <a:endParaRPr lang="en-US" sz="2200" kern="1200" dirty="0">
            <a:latin typeface="+mn-lt"/>
          </a:endParaRPr>
        </a:p>
      </dsp:txBody>
      <dsp:txXfrm>
        <a:off x="1295775" y="4624427"/>
        <a:ext cx="266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44F71-B074-FA4F-8834-3B32A5924DDE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2ED9D-B84C-C64E-B2F4-7C51829B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EE185F8-7CAD-474C-8968-29B0E02568A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12F680A-839A-ED44-8EE7-2147F3B1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3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85F8-7CAD-474C-8968-29B0E02568A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680A-839A-ED44-8EE7-2147F3B1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E185F8-7CAD-474C-8968-29B0E02568A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12F680A-839A-ED44-8EE7-2147F3B1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22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7B17A0-5723-EB42-9596-BF15607AC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536913"/>
            <a:ext cx="5547311" cy="5121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333F48"/>
                </a:solidFill>
                <a:latin typeface="Museo Sans 100" panose="02000000000000000000" pitchFamily="2" charset="77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C7D161-96DC-8341-B8F3-C1358D951FCC}"/>
              </a:ext>
            </a:extLst>
          </p:cNvPr>
          <p:cNvGrpSpPr/>
          <p:nvPr userDrawn="1"/>
        </p:nvGrpSpPr>
        <p:grpSpPr>
          <a:xfrm>
            <a:off x="1" y="1184619"/>
            <a:ext cx="2698531" cy="58817"/>
            <a:chOff x="1" y="1219206"/>
            <a:chExt cx="2698531" cy="58817"/>
          </a:xfrm>
        </p:grpSpPr>
        <p:sp>
          <p:nvSpPr>
            <p:cNvPr id="5" name="Shape 535">
              <a:extLst>
                <a:ext uri="{FF2B5EF4-FFF2-40B4-BE49-F238E27FC236}">
                  <a16:creationId xmlns:a16="http://schemas.microsoft.com/office/drawing/2014/main" id="{4B39A464-4A6C-2C41-8585-98C0B8BBB4E9}"/>
                </a:ext>
              </a:extLst>
            </p:cNvPr>
            <p:cNvSpPr/>
            <p:nvPr userDrawn="1"/>
          </p:nvSpPr>
          <p:spPr>
            <a:xfrm>
              <a:off x="991050" y="1219206"/>
              <a:ext cx="1707482" cy="58817"/>
            </a:xfrm>
            <a:prstGeom prst="rect">
              <a:avLst/>
            </a:prstGeom>
            <a:solidFill>
              <a:srgbClr val="C9C8C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</a:defRPr>
              </a:pPr>
              <a:endParaRPr sz="3200" b="0" i="0" dirty="0">
                <a:latin typeface="Museo Sans 300" charset="0"/>
              </a:endParaRPr>
            </a:p>
          </p:txBody>
        </p:sp>
        <p:sp>
          <p:nvSpPr>
            <p:cNvPr id="6" name="Shape 535">
              <a:extLst>
                <a:ext uri="{FF2B5EF4-FFF2-40B4-BE49-F238E27FC236}">
                  <a16:creationId xmlns:a16="http://schemas.microsoft.com/office/drawing/2014/main" id="{8298AA0B-E1E8-3341-A4AD-A222149E324D}"/>
                </a:ext>
              </a:extLst>
            </p:cNvPr>
            <p:cNvSpPr/>
            <p:nvPr userDrawn="1"/>
          </p:nvSpPr>
          <p:spPr>
            <a:xfrm>
              <a:off x="1" y="1219206"/>
              <a:ext cx="1707482" cy="58817"/>
            </a:xfrm>
            <a:prstGeom prst="rect">
              <a:avLst/>
            </a:prstGeom>
            <a:solidFill>
              <a:srgbClr val="E4002B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</a:defRPr>
              </a:pPr>
              <a:endParaRPr sz="3200" b="0" i="0" dirty="0">
                <a:latin typeface="Museo Sans 30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65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85F8-7CAD-474C-8968-29B0E02568A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680A-839A-ED44-8EE7-2147F3B1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E185F8-7CAD-474C-8968-29B0E02568A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12F680A-839A-ED44-8EE7-2147F3B1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1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E185F8-7CAD-474C-8968-29B0E02568A9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12F680A-839A-ED44-8EE7-2147F3B1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1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E185F8-7CAD-474C-8968-29B0E02568A9}" type="datetimeFigureOut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12F680A-839A-ED44-8EE7-2147F3B1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0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85F8-7CAD-474C-8968-29B0E02568A9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680A-839A-ED44-8EE7-2147F3B1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E185F8-7CAD-474C-8968-29B0E02568A9}" type="datetimeFigureOut">
              <a:rPr lang="en-US" smtClean="0"/>
              <a:t>3/1/22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12F680A-839A-ED44-8EE7-2147F3B1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1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85F8-7CAD-474C-8968-29B0E02568A9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680A-839A-ED44-8EE7-2147F3B1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E185F8-7CAD-474C-8968-29B0E02568A9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12F680A-839A-ED44-8EE7-2147F3B1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185F8-7CAD-474C-8968-29B0E02568A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F680A-839A-ED44-8EE7-2147F3B1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09C0638-C659-BC48-92D4-F2B560A155F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5FD431-9E62-DE41-A974-5A3FE29533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04A8B-9AD3-B648-A8F5-23CD6E9190B7}"/>
              </a:ext>
            </a:extLst>
          </p:cNvPr>
          <p:cNvSpPr txBox="1"/>
          <p:nvPr/>
        </p:nvSpPr>
        <p:spPr>
          <a:xfrm>
            <a:off x="1900238" y="508825"/>
            <a:ext cx="865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Prometheus Monitoring &amp; Integration Testing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1F58126-D0DB-6744-8ADE-AD9EF84F85A0}"/>
              </a:ext>
            </a:extLst>
          </p:cNvPr>
          <p:cNvSpPr txBox="1"/>
          <p:nvPr/>
        </p:nvSpPr>
        <p:spPr>
          <a:xfrm>
            <a:off x="4611892" y="5492731"/>
            <a:ext cx="5294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Nalin Kant Gupta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      </a:t>
            </a:r>
            <a:r>
              <a:rPr lang="en-US" sz="2000" i="1" dirty="0">
                <a:latin typeface="+mj-lt"/>
              </a:rPr>
              <a:t>Sr. SRE  - Adobe</a:t>
            </a:r>
          </a:p>
        </p:txBody>
      </p:sp>
      <p:pic>
        <p:nvPicPr>
          <p:cNvPr id="134" name="Picture 6" descr="promruval">
            <a:extLst>
              <a:ext uri="{FF2B5EF4-FFF2-40B4-BE49-F238E27FC236}">
                <a16:creationId xmlns:a16="http://schemas.microsoft.com/office/drawing/2014/main" id="{E05A481F-8AAA-CD47-9FA4-4DE70B9D2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091" y="1691015"/>
            <a:ext cx="6778932" cy="338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20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D53C-8DCC-A448-ADEB-200FB6C7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60" y="521400"/>
            <a:ext cx="6948101" cy="6232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+mj-lt"/>
              </a:rPr>
              <a:t>Prometheus Routes testing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09C0638-C659-BC48-92D4-F2B560A155F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26331BDF-0C3B-FB48-898A-6A1F83035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205186"/>
              </p:ext>
            </p:extLst>
          </p:nvPr>
        </p:nvGraphicFramePr>
        <p:xfrm>
          <a:off x="-1094389" y="1248950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6534E0A-44B9-ED46-9F4B-6CD25F2CA5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6548" y="1339161"/>
            <a:ext cx="8436078" cy="3171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A4BC0A-E6F3-CA49-98C9-57896A7342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7722" y="4719217"/>
            <a:ext cx="9141662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D53C-8DCC-A448-ADEB-200FB6C7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483" y="422161"/>
            <a:ext cx="4866727" cy="926797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en-US" sz="3600" dirty="0">
                <a:solidFill>
                  <a:schemeClr val="tx1"/>
                </a:solidFill>
                <a:latin typeface="+mj-lt"/>
              </a:rPr>
            </a:br>
            <a:r>
              <a:rPr lang="en-US" sz="3600" dirty="0">
                <a:solidFill>
                  <a:schemeClr val="tx1"/>
                </a:solidFill>
                <a:latin typeface="+mj-lt"/>
              </a:rPr>
              <a:t>Application integrity</a:t>
            </a:r>
            <a:br>
              <a:rPr lang="en-US" sz="3600" dirty="0">
                <a:solidFill>
                  <a:schemeClr val="tx1"/>
                </a:solidFill>
                <a:latin typeface="+mj-lt"/>
              </a:rPr>
            </a:b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54F019-9545-A744-82D1-DE9E611B7732}"/>
              </a:ext>
            </a:extLst>
          </p:cNvPr>
          <p:cNvSpPr txBox="1">
            <a:spLocks/>
          </p:cNvSpPr>
          <p:nvPr/>
        </p:nvSpPr>
        <p:spPr>
          <a:xfrm>
            <a:off x="816227" y="1348958"/>
            <a:ext cx="7997230" cy="766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333F48"/>
                </a:solidFill>
                <a:latin typeface="Museo Sans 100" panose="02000000000000000000" pitchFamily="2" charset="77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Using alert_name and other labels we are able to fake the alerting and check the receiver whether it is pagerduty or other notification service.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845FA-9A99-D94D-A60F-8E616FF2E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02" y="3042181"/>
            <a:ext cx="6068017" cy="1851116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09C0638-C659-BC48-92D4-F2B560A155FC}"/>
              </a:ext>
            </a:extLst>
          </p:cNvPr>
          <p:cNvSpPr txBox="1">
            <a:spLocks/>
          </p:cNvSpPr>
          <p:nvPr/>
        </p:nvSpPr>
        <p:spPr>
          <a:xfrm>
            <a:off x="860173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5FD431-9E62-DE41-A974-5A3FE2953377}"/>
              </a:ext>
            </a:extLst>
          </p:cNvPr>
          <p:cNvSpPr txBox="1">
            <a:spLocks/>
          </p:cNvSpPr>
          <p:nvPr/>
        </p:nvSpPr>
        <p:spPr>
          <a:xfrm>
            <a:off x="860173" y="1253331"/>
            <a:ext cx="10515600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BEFBA9-1930-084C-ABB8-8B59EA26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658" y="3042181"/>
            <a:ext cx="4509115" cy="185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3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D53C-8DCC-A448-ADEB-200FB6C7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114" y="362270"/>
            <a:ext cx="2951312" cy="9650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Demo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09C0638-C659-BC48-92D4-F2B560A155F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050" name="Picture 2" descr="Request live demo - Simple-Simon">
            <a:extLst>
              <a:ext uri="{FF2B5EF4-FFF2-40B4-BE49-F238E27FC236}">
                <a16:creationId xmlns:a16="http://schemas.microsoft.com/office/drawing/2014/main" id="{EE995C9D-9F4F-4C49-BE8C-4705368BE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012" y="2137857"/>
            <a:ext cx="4527129" cy="288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99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4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ive demo and Q&amp;amp;amp;A | Cochrane Training">
            <a:extLst>
              <a:ext uri="{FF2B5EF4-FFF2-40B4-BE49-F238E27FC236}">
                <a16:creationId xmlns:a16="http://schemas.microsoft.com/office/drawing/2014/main" id="{4D3BA450-BFF7-F947-B62F-6EA5C86C2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910" y="1675338"/>
            <a:ext cx="11531273" cy="348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D54F019-9545-A744-82D1-DE9E611B7732}"/>
              </a:ext>
            </a:extLst>
          </p:cNvPr>
          <p:cNvSpPr txBox="1">
            <a:spLocks/>
          </p:cNvSpPr>
          <p:nvPr/>
        </p:nvSpPr>
        <p:spPr>
          <a:xfrm>
            <a:off x="816227" y="1348958"/>
            <a:ext cx="7997230" cy="766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333F48"/>
                </a:solidFill>
                <a:latin typeface="Museo Sans 100" panose="02000000000000000000" pitchFamily="2" charset="77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09C0638-C659-BC48-92D4-F2B560A155FC}"/>
              </a:ext>
            </a:extLst>
          </p:cNvPr>
          <p:cNvSpPr txBox="1">
            <a:spLocks/>
          </p:cNvSpPr>
          <p:nvPr/>
        </p:nvSpPr>
        <p:spPr>
          <a:xfrm>
            <a:off x="860173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5FD431-9E62-DE41-A974-5A3FE2953377}"/>
              </a:ext>
            </a:extLst>
          </p:cNvPr>
          <p:cNvSpPr txBox="1">
            <a:spLocks/>
          </p:cNvSpPr>
          <p:nvPr/>
        </p:nvSpPr>
        <p:spPr>
          <a:xfrm>
            <a:off x="806544" y="1253331"/>
            <a:ext cx="10515600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871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D53C-8DCC-A448-ADEB-200FB6C7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333259" cy="9641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Prometheus 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Google Shape;45;p11">
            <a:extLst>
              <a:ext uri="{FF2B5EF4-FFF2-40B4-BE49-F238E27FC236}">
                <a16:creationId xmlns:a16="http://schemas.microsoft.com/office/drawing/2014/main" id="{1B2789AB-9B9D-9A4A-93B0-365D01AEDAD9}"/>
              </a:ext>
            </a:extLst>
          </p:cNvPr>
          <p:cNvSpPr txBox="1">
            <a:spLocks/>
          </p:cNvSpPr>
          <p:nvPr/>
        </p:nvSpPr>
        <p:spPr>
          <a:xfrm>
            <a:off x="1524000" y="1494503"/>
            <a:ext cx="10156723" cy="45588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Prometheus is an open-source monitoring and alerting system toolkit originally built at SoundCloud.</a:t>
            </a:r>
          </a:p>
          <a:p>
            <a:r>
              <a:rPr lang="en-US" sz="2000" dirty="0">
                <a:latin typeface="+mj-lt"/>
              </a:rPr>
              <a:t>Second project which accepted in CNCF and graduated in 2018.</a:t>
            </a:r>
          </a:p>
          <a:p>
            <a:r>
              <a:rPr lang="en-US" sz="2000" dirty="0">
                <a:latin typeface="+mj-lt"/>
              </a:rPr>
              <a:t>Pull based metrics collection.</a:t>
            </a:r>
          </a:p>
          <a:p>
            <a:r>
              <a:rPr lang="en-US" sz="2000" dirty="0">
                <a:latin typeface="+mj-lt"/>
              </a:rPr>
              <a:t>Extremely high performance TSDB.</a:t>
            </a:r>
          </a:p>
          <a:p>
            <a:r>
              <a:rPr lang="en-US" sz="2000" dirty="0">
                <a:latin typeface="+mj-lt"/>
              </a:rPr>
              <a:t>Service Discovery.</a:t>
            </a:r>
          </a:p>
          <a:p>
            <a:pPr marL="0"/>
            <a:endParaRPr lang="en-US" sz="2200" dirty="0"/>
          </a:p>
          <a:p>
            <a:endParaRPr lang="en-US" sz="2200" dirty="0"/>
          </a:p>
          <a:p>
            <a:pPr marL="0"/>
            <a:endParaRPr lang="en-US" sz="22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09C0638-C659-BC48-92D4-F2B560A155F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5FD431-9E62-DE41-A974-5A3FE29533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011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D53C-8DCC-A448-ADEB-200FB6C7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966" y="609617"/>
            <a:ext cx="3389363" cy="10231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 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09C0638-C659-BC48-92D4-F2B560A155F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5FD431-9E62-DE41-A974-5A3FE29533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1C16D3-D76C-A941-A963-5F0ECFF55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769" y="1439863"/>
            <a:ext cx="82550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D53C-8DCC-A448-ADEB-200FB6C7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397" y="381935"/>
            <a:ext cx="2951312" cy="9650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Design pattern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09C0638-C659-BC48-92D4-F2B560A155F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18" name="TextBox 2">
            <a:extLst>
              <a:ext uri="{FF2B5EF4-FFF2-40B4-BE49-F238E27FC236}">
                <a16:creationId xmlns:a16="http://schemas.microsoft.com/office/drawing/2014/main" id="{9AB5045E-6E3F-468E-9601-68803A54C1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0710331"/>
              </p:ext>
            </p:extLst>
          </p:nvPr>
        </p:nvGraphicFramePr>
        <p:xfrm>
          <a:off x="3494206" y="1081694"/>
          <a:ext cx="4770000" cy="583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419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D53C-8DCC-A448-ADEB-200FB6C7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114" y="362270"/>
            <a:ext cx="2951312" cy="9650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Tooling 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09C0638-C659-BC48-92D4-F2B560A155F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636C3-E4F6-6B49-8066-E7BDB3E68671}"/>
              </a:ext>
            </a:extLst>
          </p:cNvPr>
          <p:cNvSpPr txBox="1"/>
          <p:nvPr/>
        </p:nvSpPr>
        <p:spPr>
          <a:xfrm>
            <a:off x="1091380" y="1825091"/>
            <a:ext cx="8898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latin typeface="+mj-lt"/>
              </a:rPr>
              <a:t>It </a:t>
            </a:r>
            <a:r>
              <a:rPr lang="en-IN" dirty="0">
                <a:latin typeface="+mj-lt"/>
              </a:rPr>
              <a:t>is a cli tool for interacting with the </a:t>
            </a:r>
            <a:r>
              <a:rPr lang="en-IN" dirty="0" err="1">
                <a:latin typeface="+mj-lt"/>
              </a:rPr>
              <a:t>Alertmanager</a:t>
            </a:r>
            <a:r>
              <a:rPr lang="en-IN" dirty="0">
                <a:latin typeface="+mj-lt"/>
              </a:rPr>
              <a:t> API.</a:t>
            </a:r>
            <a:r>
              <a:rPr lang="en-US" dirty="0">
                <a:latin typeface="+mj-lt"/>
              </a:rPr>
              <a:t> which can help you in putting all the validation checks related to the configuration.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Silencing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Routes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86264-AA5C-1E42-A760-D29B3149571B}"/>
              </a:ext>
            </a:extLst>
          </p:cNvPr>
          <p:cNvSpPr txBox="1"/>
          <p:nvPr/>
        </p:nvSpPr>
        <p:spPr>
          <a:xfrm>
            <a:off x="1164114" y="4510577"/>
            <a:ext cx="825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IN" dirty="0">
                <a:latin typeface="+mj-lt"/>
              </a:rPr>
              <a:t>cli tool for </a:t>
            </a:r>
            <a:r>
              <a:rPr lang="en-US" dirty="0">
                <a:latin typeface="+mj-lt"/>
              </a:rPr>
              <a:t>integrity of your Prometheus configuration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24BD3-B7CD-CF4E-BBD6-BD1F20A115B5}"/>
              </a:ext>
            </a:extLst>
          </p:cNvPr>
          <p:cNvSpPr txBox="1"/>
          <p:nvPr/>
        </p:nvSpPr>
        <p:spPr>
          <a:xfrm>
            <a:off x="594852" y="1519317"/>
            <a:ext cx="2246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Amtool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0E5327-4CD9-A44F-92CB-A93FD74CCC7F}"/>
              </a:ext>
            </a:extLst>
          </p:cNvPr>
          <p:cNvSpPr txBox="1"/>
          <p:nvPr/>
        </p:nvSpPr>
        <p:spPr>
          <a:xfrm>
            <a:off x="594852" y="4318615"/>
            <a:ext cx="1725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Promtool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1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D53C-8DCC-A448-ADEB-200FB6C7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6" y="1109638"/>
            <a:ext cx="4628227" cy="5069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Rules labeling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09C0638-C659-BC48-92D4-F2B560A155F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5FD431-9E62-DE41-A974-5A3FE29533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DED3D-5B51-5840-A801-D129F9610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168" y="277733"/>
            <a:ext cx="4031226" cy="6302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8527BD-7985-3F43-840E-0F684F913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16" y="2172648"/>
            <a:ext cx="7277277" cy="1726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63EB83-BFD4-B346-91C0-44A5A3B74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16" y="4101257"/>
            <a:ext cx="7277276" cy="194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6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D53C-8DCC-A448-ADEB-200FB6C7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317"/>
            <a:ext cx="6675120" cy="13533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Alerts &amp; Receiver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09C0638-C659-BC48-92D4-F2B560A155F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5FD431-9E62-DE41-A974-5A3FE29533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8A552-7F05-9144-9FFE-BF917B558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019" y="98321"/>
            <a:ext cx="5965731" cy="65777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9F9368-34B0-C946-A8E5-C30C439B8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65" y="1406095"/>
            <a:ext cx="4459604" cy="22620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2DB93C-0B41-FD40-BA39-9935FAD5B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465" y="3917762"/>
            <a:ext cx="4459604" cy="25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2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D53C-8DCC-A448-ADEB-200FB6C7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219" y="296504"/>
            <a:ext cx="4501404" cy="1153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Integration Testing</a:t>
            </a:r>
          </a:p>
        </p:txBody>
      </p:sp>
      <p:pic>
        <p:nvPicPr>
          <p:cNvPr id="135" name="Picture 135">
            <a:extLst>
              <a:ext uri="{FF2B5EF4-FFF2-40B4-BE49-F238E27FC236}">
                <a16:creationId xmlns:a16="http://schemas.microsoft.com/office/drawing/2014/main" id="{D5BBDC9E-5BFD-48E3-9997-567EFD284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" r="1" b="2814"/>
          <a:stretch/>
        </p:blipFill>
        <p:spPr>
          <a:xfrm>
            <a:off x="5405862" y="1687562"/>
            <a:ext cx="6019331" cy="3479629"/>
          </a:xfrm>
          <a:prstGeom prst="rect">
            <a:avLst/>
          </a:prstGeom>
          <a:effectLst/>
        </p:spPr>
      </p:pic>
      <p:graphicFrame>
        <p:nvGraphicFramePr>
          <p:cNvPr id="18" name="TextBox 2">
            <a:extLst>
              <a:ext uri="{FF2B5EF4-FFF2-40B4-BE49-F238E27FC236}">
                <a16:creationId xmlns:a16="http://schemas.microsoft.com/office/drawing/2014/main" id="{9AB5045E-6E3F-468E-9601-68803A54C1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331331"/>
              </p:ext>
            </p:extLst>
          </p:nvPr>
        </p:nvGraphicFramePr>
        <p:xfrm>
          <a:off x="203041" y="2106820"/>
          <a:ext cx="4722920" cy="296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959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D53C-8DCC-A448-ADEB-200FB6C7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2" y="510102"/>
            <a:ext cx="6948101" cy="6232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+mj-lt"/>
              </a:rPr>
              <a:t>Prometheus Config testing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09C0638-C659-BC48-92D4-F2B560A155F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2E8B19-E09E-2A47-8B65-9281D1A6C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4227450"/>
            <a:ext cx="7765776" cy="1709531"/>
          </a:xfrm>
          <a:prstGeom prst="rect">
            <a:avLst/>
          </a:prstGeom>
        </p:spPr>
      </p:pic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26331BDF-0C3B-FB48-898A-6A1F83035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9205262"/>
              </p:ext>
            </p:extLst>
          </p:nvPr>
        </p:nvGraphicFramePr>
        <p:xfrm>
          <a:off x="-1094389" y="1248950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9D49231-FFD6-9742-A443-EE8AB6400E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1600" y="1825625"/>
            <a:ext cx="7356168" cy="170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037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B1F45CDF958F4BB4B44EA408094656" ma:contentTypeVersion="11" ma:contentTypeDescription="Create a new document." ma:contentTypeScope="" ma:versionID="acbc2761902aab729704ee598a1a4174">
  <xsd:schema xmlns:xsd="http://www.w3.org/2001/XMLSchema" xmlns:xs="http://www.w3.org/2001/XMLSchema" xmlns:p="http://schemas.microsoft.com/office/2006/metadata/properties" xmlns:ns2="633f150f-fda5-46cd-82b4-9f468d433b91" xmlns:ns3="9c80122c-af77-4d27-99f1-b8cf1b5d14b4" targetNamespace="http://schemas.microsoft.com/office/2006/metadata/properties" ma:root="true" ma:fieldsID="5d1855ae411c91d92027997fca3891ac" ns2:_="" ns3:_="">
    <xsd:import namespace="633f150f-fda5-46cd-82b4-9f468d433b91"/>
    <xsd:import namespace="9c80122c-af77-4d27-99f1-b8cf1b5d14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3f150f-fda5-46cd-82b4-9f468d433b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0122c-af77-4d27-99f1-b8cf1b5d14b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6E6999-CA88-45CD-A9F0-9069CBEC48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351088-923E-4A2A-AB1A-37ACBFEDE640}">
  <ds:schemaRefs>
    <ds:schemaRef ds:uri="http://schemas.microsoft.com/office/2006/metadata/properties"/>
    <ds:schemaRef ds:uri="http://schemas.microsoft.com/office/infopath/2007/PartnerControls"/>
    <ds:schemaRef ds:uri="2f8eb83e-90e2-495c-954f-7ef2641fc1f6"/>
  </ds:schemaRefs>
</ds:datastoreItem>
</file>

<file path=customXml/itemProps3.xml><?xml version="1.0" encoding="utf-8"?>
<ds:datastoreItem xmlns:ds="http://schemas.openxmlformats.org/officeDocument/2006/customXml" ds:itemID="{63E6E2DA-4118-4C7C-BA83-79CC72CAB0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3f150f-fda5-46cd-82b4-9f468d433b91"/>
    <ds:schemaRef ds:uri="9c80122c-af77-4d27-99f1-b8cf1b5d14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{5A49EDF4-FD2A-4545-A404-598F0C2F5E1D}tf16401369</Template>
  <TotalTime>5535</TotalTime>
  <Words>213</Words>
  <Application>Microsoft Macintosh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Museo Sans 100</vt:lpstr>
      <vt:lpstr>Museo Sans 300</vt:lpstr>
      <vt:lpstr>Rockwell</vt:lpstr>
      <vt:lpstr>Wingdings</vt:lpstr>
      <vt:lpstr>Atlas</vt:lpstr>
      <vt:lpstr>PowerPoint Presentation</vt:lpstr>
      <vt:lpstr> Prometheus  </vt:lpstr>
      <vt:lpstr> Architecture  </vt:lpstr>
      <vt:lpstr>Design pattern</vt:lpstr>
      <vt:lpstr>Tooling </vt:lpstr>
      <vt:lpstr> Rules labeling </vt:lpstr>
      <vt:lpstr> Alerts &amp; Receiver </vt:lpstr>
      <vt:lpstr>Integration Testing</vt:lpstr>
      <vt:lpstr>Prometheus Config testing </vt:lpstr>
      <vt:lpstr>Prometheus Routes testing </vt:lpstr>
      <vt:lpstr> Application integrity 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Foong</dc:creator>
  <cp:lastModifiedBy>Nalin Gupta</cp:lastModifiedBy>
  <cp:revision>443</cp:revision>
  <dcterms:created xsi:type="dcterms:W3CDTF">2020-03-23T02:16:57Z</dcterms:created>
  <dcterms:modified xsi:type="dcterms:W3CDTF">2022-03-02T11:26:13Z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0x0101004BB1F45CDF958F4BB4B44EA408094656</vt:lpwstr>
  </property>
</Properties>
</file>