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5EBF-A809-4CD2-80B6-E230EB3F527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C056-D462-4E0B-A451-965EF755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9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5EBF-A809-4CD2-80B6-E230EB3F527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C056-D462-4E0B-A451-965EF755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5EBF-A809-4CD2-80B6-E230EB3F527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C056-D462-4E0B-A451-965EF755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4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5EBF-A809-4CD2-80B6-E230EB3F527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C056-D462-4E0B-A451-965EF755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5EBF-A809-4CD2-80B6-E230EB3F527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C056-D462-4E0B-A451-965EF755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9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5EBF-A809-4CD2-80B6-E230EB3F527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C056-D462-4E0B-A451-965EF755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3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5EBF-A809-4CD2-80B6-E230EB3F527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C056-D462-4E0B-A451-965EF755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5EBF-A809-4CD2-80B6-E230EB3F527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C056-D462-4E0B-A451-965EF755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5EBF-A809-4CD2-80B6-E230EB3F527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C056-D462-4E0B-A451-965EF755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3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5EBF-A809-4CD2-80B6-E230EB3F527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C056-D462-4E0B-A451-965EF755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3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5EBF-A809-4CD2-80B6-E230EB3F527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C056-D462-4E0B-A451-965EF755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45EBF-A809-4CD2-80B6-E230EB3F5274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5C056-D462-4E0B-A451-965EF755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cygwin\home\hauser\Code\MotionPlannerTest\OptimalPlanningData\25_circles_results\25_circl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75" y="838200"/>
            <a:ext cx="1959960" cy="202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cygwin\home\hauser\Code\MotionPlannerTest\OptimalPlanningData\bugtrap_0.02_results\bugtrap_0.0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70" y="838201"/>
            <a:ext cx="1959959" cy="20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cygwin\home\hauser\Code\MotionPlannerTest\OptimalPlanningData\kink_results\kink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841" y="838200"/>
            <a:ext cx="1959959" cy="20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cygwin\home\hauser\Code\MotionPlannerTest\OptimalPlanningData\kink_with_optimal_results\kink_with_suboptimal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828675"/>
            <a:ext cx="1959959" cy="20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04" y="2915781"/>
            <a:ext cx="2402492" cy="180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04" y="2882445"/>
            <a:ext cx="2402492" cy="180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" y="2858632"/>
            <a:ext cx="2402492" cy="180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708" y="2915782"/>
            <a:ext cx="2402492" cy="180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8" y="4724078"/>
            <a:ext cx="2375252" cy="178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24077"/>
            <a:ext cx="2375252" cy="178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C:\cygwin\home\hauser\Code\MotionPlannerTest\OptimalPlanningData\kink_results\edgechecks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24400"/>
            <a:ext cx="2391145" cy="180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713" y="4724400"/>
            <a:ext cx="2375252" cy="178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0"/>
            <a:ext cx="4886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Top row: problem, RRT* result after 10k iterations</a:t>
            </a:r>
          </a:p>
          <a:p>
            <a:r>
              <a:rPr lang="en-US" sz="1600" dirty="0" smtClean="0"/>
              <a:t>Middle row: mean path cost as a function of time</a:t>
            </a:r>
          </a:p>
          <a:p>
            <a:r>
              <a:rPr lang="en-US" sz="1600" dirty="0" smtClean="0"/>
              <a:t>Bottom row: mean # of edge checks as a function of time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867400" y="72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(Note: edge checking time is negligible for these toy problems so it does not significantly affect run time)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19541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hauser</dc:creator>
  <cp:lastModifiedBy>hauser</cp:lastModifiedBy>
  <cp:revision>3</cp:revision>
  <dcterms:created xsi:type="dcterms:W3CDTF">2014-07-25T21:20:20Z</dcterms:created>
  <dcterms:modified xsi:type="dcterms:W3CDTF">2014-07-25T21:37:29Z</dcterms:modified>
</cp:coreProperties>
</file>