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8" r:id="rId4"/>
    <p:sldId id="259" r:id="rId5"/>
    <p:sldId id="266" r:id="rId6"/>
    <p:sldId id="268" r:id="rId7"/>
    <p:sldId id="269" r:id="rId8"/>
    <p:sldId id="263" r:id="rId9"/>
    <p:sldId id="260" r:id="rId10"/>
    <p:sldId id="261" r:id="rId11"/>
    <p:sldId id="262" r:id="rId12"/>
    <p:sldId id="264" r:id="rId13"/>
  </p:sldIdLst>
  <p:sldSz cx="12192000" cy="6858000"/>
  <p:notesSz cx="6858000" cy="9144000"/>
  <p:embeddedFontLst>
    <p:embeddedFont>
      <p:font typeface="Barlow Bold"/>
      <p:regular r:id="rId15"/>
    </p:embeddedFont>
    <p:embeddedFont>
      <p:font typeface="Play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AE5FEA1C-7F1D-4EB4-ADED-3CE69E9EA81D}">
          <p14:sldIdLst>
            <p14:sldId id="256"/>
            <p14:sldId id="265"/>
            <p14:sldId id="258"/>
            <p14:sldId id="259"/>
            <p14:sldId id="266"/>
            <p14:sldId id="268"/>
            <p14:sldId id="269"/>
            <p14:sldId id="263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ZQVgqNzigs2+eej/9a+NSPBsub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WTON SCHOOL CODING CLUB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0-19T10:00:18.253" idx="1">
    <p:pos x="6000" y="0"/>
    <p:text>Kindly download this template from FILE &gt; DOWNLOAD &gt; PPTX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XizQfPA"/>
      </p:ext>
    </p:extLst>
  </p:cm>
  <p:cm authorId="0" dt="2024-10-19T09:59:28.003" idx="2">
    <p:pos x="6000" y="0"/>
    <p:text>If you are still facing issues, mail us at nscc@srmist.edu.in 
OR Contact
Saket: +91 90737 22418
Soumya: +91 63993 11000
Vansh: +91 78921 42266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XizQfPI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41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09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21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927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C:\Users\User\Pictures\Screenshots\Screenshot 2024-10-18 2102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50"/>
            <a:ext cx="12185650" cy="6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 descr="C:\Users\User\Desktop\NSCC\srm white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07" y="143972"/>
            <a:ext cx="1425785" cy="5315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2642060" y="2988132"/>
            <a:ext cx="6901530" cy="372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54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VROOMATE</a:t>
            </a:r>
          </a:p>
          <a:p>
            <a:pPr algn="ctr"/>
            <a:r>
              <a:rPr lang="en-US" sz="20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Ride Smart, Live Green</a:t>
            </a:r>
          </a:p>
          <a:p>
            <a:pPr algn="ctr"/>
            <a:endParaRPr lang="en-US" sz="60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Theme: Sustainable </a:t>
            </a:r>
            <a:r>
              <a:rPr lang="en-US" sz="3200" b="1" dirty="0">
                <a:solidFill>
                  <a:schemeClr val="lt1"/>
                </a:solidFill>
              </a:rPr>
              <a:t>D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evelopment For Better Future </a:t>
            </a:r>
            <a:b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11FF6-7BAA-1A9F-4EEC-C34245F3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3200" y1="44200" x2="23200" y2="44200"/>
                        <a14:foregroundMark x1="23200" y1="44200" x2="33600" y2="28400"/>
                        <a14:foregroundMark x1="33600" y1="28400" x2="48400" y2="32400"/>
                        <a14:foregroundMark x1="48400" y1="32400" x2="66200" y2="71200"/>
                        <a14:foregroundMark x1="66200" y1="71200" x2="47600" y2="79000"/>
                        <a14:foregroundMark x1="47600" y1="79000" x2="29400" y2="72200"/>
                        <a14:foregroundMark x1="29400" y1="72200" x2="23400" y2="58400"/>
                        <a14:foregroundMark x1="23400" y1="58400" x2="24000" y2="39400"/>
                        <a14:foregroundMark x1="24000" y1="39400" x2="37200" y2="27600"/>
                        <a14:foregroundMark x1="37200" y1="27600" x2="60000" y2="21600"/>
                        <a14:foregroundMark x1="60000" y1="21600" x2="72800" y2="32400"/>
                        <a14:foregroundMark x1="72800" y1="32400" x2="77000" y2="49200"/>
                        <a14:foregroundMark x1="77000" y1="49200" x2="76000" y2="64200"/>
                        <a14:foregroundMark x1="76000" y1="64200" x2="65200" y2="72400"/>
                        <a14:foregroundMark x1="30800" y1="30200" x2="46800" y2="21600"/>
                        <a14:foregroundMark x1="46800" y1="21600" x2="53800" y2="20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1343" y="143972"/>
            <a:ext cx="3222963" cy="32229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 descr="C:\Users\User\Pictures\Screenshots\Screenshot 2024-10-18 21014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" y="3175"/>
            <a:ext cx="12185650" cy="6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 descr="C:\Users\User\Desktop\NSCC\srm white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07" y="143972"/>
            <a:ext cx="1425785" cy="53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/>
          <p:nvPr/>
        </p:nvSpPr>
        <p:spPr>
          <a:xfrm>
            <a:off x="1126720" y="916770"/>
            <a:ext cx="193674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sz="3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074EB-6C27-1B07-80EE-48D3D4497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720" y="1433153"/>
            <a:ext cx="975186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Phase 1: Research &amp; Planning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Analyze existing solutions and user needs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Define core features (ride-sharing, ride-posting, seat availability, user verification etc.)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Finalize technology stack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Phase 2: App Development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Front-end design for a user-friendly interface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Back-end development for real-time ride matching and database integration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 features like driver input, ride tracking, and notifications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Phase 3: Testing &amp; Refinement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Conduct beta testing to gather user feedback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Fix bugs, enhance user experience, and ensure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Phase 4: Launch &amp; User Acquisition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Launch app on app stores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Focus on marketing and partnerships for user growth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Phase 5: Continu</a:t>
            </a: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ous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Improvement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Roll out updates based on user feedback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payment options and route optimization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Introduce new features 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with time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 descr="C:\Users\User\Pictures\Screenshots\Screenshot 2024-10-18 21014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" y="3175"/>
            <a:ext cx="12185650" cy="6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 descr="C:\Users\User\Desktop\NSCC\srm white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07" y="143972"/>
            <a:ext cx="1425785" cy="53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/>
          <p:nvPr/>
        </p:nvSpPr>
        <p:spPr>
          <a:xfrm>
            <a:off x="1126720" y="916770"/>
            <a:ext cx="36619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Technology Stacks</a:t>
            </a:r>
            <a:endParaRPr sz="3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1112898" y="1589071"/>
            <a:ext cx="9858895" cy="481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2000"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Frontend </a:t>
            </a:r>
            <a:r>
              <a:rPr lang="en-US" sz="2400" dirty="0">
                <a:solidFill>
                  <a:schemeClr val="bg1"/>
                </a:solidFill>
              </a:rPr>
              <a:t>– Java SWING</a:t>
            </a:r>
          </a:p>
          <a:p>
            <a:pPr marL="457200" indent="-457200">
              <a:lnSpc>
                <a:spcPct val="90000"/>
              </a:lnSpc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</a:rPr>
              <a:t>Backend - </a:t>
            </a:r>
            <a:r>
              <a:rPr lang="en-IN" sz="2400" dirty="0">
                <a:solidFill>
                  <a:schemeClr val="bg1"/>
                </a:solidFill>
              </a:rPr>
              <a:t>JAVA</a:t>
            </a:r>
          </a:p>
          <a:p>
            <a:pPr marL="457200" indent="-457200">
              <a:lnSpc>
                <a:spcPct val="90000"/>
              </a:lnSpc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400" b="1" dirty="0" err="1">
                <a:solidFill>
                  <a:schemeClr val="bg1"/>
                </a:solidFill>
              </a:rPr>
              <a:t>mySQL</a:t>
            </a:r>
            <a:r>
              <a:rPr lang="en-IN" sz="2400" b="1" dirty="0">
                <a:solidFill>
                  <a:schemeClr val="bg1"/>
                </a:solidFill>
              </a:rPr>
              <a:t> Database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lnSpc>
                <a:spcPct val="90000"/>
              </a:lnSpc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90000"/>
              </a:lnSpc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Google Maps API </a:t>
            </a:r>
            <a:r>
              <a:rPr lang="en-IN" sz="1800" dirty="0">
                <a:solidFill>
                  <a:schemeClr val="bg1"/>
                </a:solidFill>
              </a:rPr>
              <a:t>(additional feature, not added yet)</a:t>
            </a:r>
            <a:endParaRPr lang="en-US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9" descr="C:\Users\User\Pictures\Screenshots\Screenshot 2024-10-18 2102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50"/>
            <a:ext cx="12185650" cy="6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 descr="C:\Users\User\Desktop\NSCC\white transparent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8589" y="0"/>
            <a:ext cx="1313411" cy="853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 descr="C:\Users\User\Desktop\NSCC\srm white 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707" y="143972"/>
            <a:ext cx="1425785" cy="53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/>
          <p:nvPr/>
        </p:nvSpPr>
        <p:spPr>
          <a:xfrm>
            <a:off x="3097876" y="2777310"/>
            <a:ext cx="6096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 descr="C:\Users\User\Pictures\Screenshots\Screenshot 2024-10-18 2102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50"/>
            <a:ext cx="12185650" cy="6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 descr="C:\Users\User\Desktop\NSCC\srm white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07" y="143972"/>
            <a:ext cx="1425785" cy="53150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/>
          <p:nvPr/>
        </p:nvSpPr>
        <p:spPr>
          <a:xfrm>
            <a:off x="3230880" y="3563033"/>
            <a:ext cx="6096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CBBF6-D532-F584-0AD1-15C9622E2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905" y="312906"/>
            <a:ext cx="6232190" cy="62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1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 descr="C:\Users\User\Pictures\Screenshots\Screenshot 2024-10-18 21014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" y="3175"/>
            <a:ext cx="12185650" cy="6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 descr="C:\Users\User\Desktop\NSCC\srm white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07" y="143972"/>
            <a:ext cx="1425785" cy="53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/>
          <p:nvPr/>
        </p:nvSpPr>
        <p:spPr>
          <a:xfrm>
            <a:off x="1126720" y="916770"/>
            <a:ext cx="368883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126720" y="1589071"/>
            <a:ext cx="9858895" cy="481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</a:rPr>
              <a:t>Many people commute to work, school, or other destinations daily, often using personal vehicles. This leads to-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US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Traffic congestion: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342900" lvl="5" indent="-342900">
              <a:lnSpc>
                <a:spcPct val="90000"/>
              </a:lnSpc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	Increased Traffic</a:t>
            </a:r>
          </a:p>
          <a:p>
            <a:pPr marL="342900" lvl="4" indent="-342900">
              <a:lnSpc>
                <a:spcPct val="90000"/>
              </a:lnSpc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	Longer Commute Times</a:t>
            </a:r>
          </a:p>
          <a:p>
            <a:pPr lvl="4">
              <a:lnSpc>
                <a:spcPct val="90000"/>
              </a:lnSpc>
              <a:buClr>
                <a:schemeClr val="lt1"/>
              </a:buClr>
              <a:buSzPts val="2000"/>
            </a:pPr>
            <a:r>
              <a:rPr lang="en-US" sz="2000" b="1" dirty="0">
                <a:solidFill>
                  <a:schemeClr val="bg1"/>
                </a:solidFill>
              </a:rPr>
              <a:t>	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Environmental impact: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	Higher Fuel Consumption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Increased Carbon Emission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US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 startAt="3"/>
            </a:pPr>
            <a:r>
              <a:rPr lang="en-US" sz="2000" b="1" dirty="0">
                <a:solidFill>
                  <a:schemeClr val="bg1"/>
                </a:solidFill>
              </a:rPr>
              <a:t>High transportation costs:</a:t>
            </a:r>
          </a:p>
          <a:p>
            <a:pPr marL="342900" lvl="1" indent="-342900">
              <a:lnSpc>
                <a:spcPct val="90000"/>
              </a:lnSpc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	Fuel Expenses</a:t>
            </a:r>
          </a:p>
          <a:p>
            <a:pPr marL="342900" lvl="1" indent="-342900">
              <a:lnSpc>
                <a:spcPct val="90000"/>
              </a:lnSpc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	Vehicle Maintenance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0FE71-115C-9630-7A62-BFCCD2575E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444" b="13368"/>
          <a:stretch/>
        </p:blipFill>
        <p:spPr>
          <a:xfrm>
            <a:off x="5667903" y="2129811"/>
            <a:ext cx="5034143" cy="37347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 descr="C:\Users\User\Pictures\Screenshots\Screenshot 2024-10-18 21014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5650" cy="6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 descr="C:\Users\User\Desktop\NSCC\srm white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07" y="143972"/>
            <a:ext cx="1425785" cy="53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1126720" y="916770"/>
            <a:ext cx="36086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3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126720" y="1712062"/>
            <a:ext cx="9858895" cy="481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A carpooling app that efficiently connects people with compatible travel routes, providing  a convenient and sustainable transportation solution.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Benefits-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lang="en-US" sz="24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Reduced Traffic Congestion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n-US" sz="24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Environmental Impact Reduction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Cost Saving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n-US" sz="24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Social Interaction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Convenience</a:t>
            </a:r>
            <a:endParaRPr lang="en-US" sz="24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4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A0500-10C4-8FF3-83C7-6940CFF34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352" y="2951262"/>
            <a:ext cx="4605237" cy="3070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 descr="C:\Users\User\Pictures\Screenshots\Screenshot 2024-10-18 21014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5650" cy="6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 descr="C:\Users\User\Desktop\NSCC\srm white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07" y="143972"/>
            <a:ext cx="1425785" cy="53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1126720" y="916770"/>
            <a:ext cx="36086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 sz="3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126720" y="1712062"/>
            <a:ext cx="9858895" cy="481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Route Matching: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>
                <a:solidFill>
                  <a:schemeClr val="bg1"/>
                </a:solidFill>
              </a:rPr>
              <a:t>Matching users with similar routes, minimizing detours and maximizing efficiency.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US" sz="2400" dirty="0">
              <a:solidFill>
                <a:schemeClr val="bg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Real-time Communication: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>
                <a:solidFill>
                  <a:schemeClr val="bg1"/>
                </a:solidFill>
              </a:rPr>
              <a:t>In-app messaging and chat features for easy communication between drivers and riders.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US" sz="2400" dirty="0">
              <a:solidFill>
                <a:schemeClr val="bg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Payment Integration: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>
                <a:solidFill>
                  <a:schemeClr val="bg1"/>
                </a:solidFill>
              </a:rPr>
              <a:t>Secure and convenient payment options for riders to contribute to fuel costs.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US" sz="2400" dirty="0">
              <a:solidFill>
                <a:schemeClr val="bg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Ratings and Reviews: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>
                <a:solidFill>
                  <a:schemeClr val="bg1"/>
                </a:solidFill>
              </a:rPr>
              <a:t>System to encourage trust and accountability among users.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US" sz="2400" dirty="0">
              <a:solidFill>
                <a:schemeClr val="bg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Safety Features: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>
                <a:solidFill>
                  <a:schemeClr val="bg1"/>
                </a:solidFill>
              </a:rPr>
              <a:t>Emergency contact information, location sharing, and user identification using Aadhaar and other government authorized documents</a:t>
            </a:r>
            <a:endParaRPr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98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 descr="C:\Users\User\Pictures\Screenshots\Screenshot 2024-10-18 21014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5650" cy="6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 descr="C:\Users\User\Desktop\NSCC\srm white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07" y="143972"/>
            <a:ext cx="1425785" cy="53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1126719" y="916770"/>
            <a:ext cx="380520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 MARKET:</a:t>
            </a:r>
            <a:endParaRPr sz="3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126720" y="1712062"/>
            <a:ext cx="9858895" cy="481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Commuters: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>
                <a:solidFill>
                  <a:schemeClr val="bg1"/>
                </a:solidFill>
              </a:rPr>
              <a:t>Individuals who regularly travel to work, school, or other destinations.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Students: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>
                <a:solidFill>
                  <a:schemeClr val="bg1"/>
                </a:solidFill>
              </a:rPr>
              <a:t>Students who need transportation to and from campus.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US" sz="2400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Employees: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>
                <a:solidFill>
                  <a:schemeClr val="bg1"/>
                </a:solidFill>
              </a:rPr>
              <a:t>Employees who commute to work and are interested in sharing rides with colleagues.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US" sz="2400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Residents of urban areas: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>
                <a:solidFill>
                  <a:schemeClr val="bg1"/>
                </a:solidFill>
              </a:rPr>
              <a:t>People living in cities with high traffic congestion and limited public transportation options.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US"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Inter-City/State travelers: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>
                <a:solidFill>
                  <a:schemeClr val="bg1"/>
                </a:solidFill>
              </a:rPr>
              <a:t>People traveling long distances by road for cost effective travel.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sz="18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612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 descr="C:\Users\User\Pictures\Screenshots\Screenshot 2024-10-18 21014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5650" cy="6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 descr="C:\Users\User\Desktop\NSCC\srm white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07" y="143972"/>
            <a:ext cx="1425785" cy="53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1126719" y="916770"/>
            <a:ext cx="548809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MONETIZATION STRATEGY:</a:t>
            </a:r>
            <a:endParaRPr sz="3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126720" y="1712062"/>
            <a:ext cx="9858895" cy="481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Transaction Fees: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>
                <a:solidFill>
                  <a:schemeClr val="bg1"/>
                </a:solidFill>
              </a:rPr>
              <a:t>A small fee charged by the app for each ride completed.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US" sz="2400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Premium Membership: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>
                <a:solidFill>
                  <a:schemeClr val="bg1"/>
                </a:solidFill>
              </a:rPr>
              <a:t>Offer additional features and benefits to premium subscribers.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US" sz="2400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Partnerships: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000" dirty="0">
                <a:solidFill>
                  <a:schemeClr val="bg1"/>
                </a:solidFill>
              </a:rPr>
              <a:t>Collaborate with businesses and organizations to offer discounts or promotions.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9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8" descr="C:\Users\User\Pictures\Screenshots\Screenshot 2024-10-18 21014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" y="3175"/>
            <a:ext cx="12185650" cy="6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 descr="C:\Users\User\Desktop\NSCC\srm white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07" y="143972"/>
            <a:ext cx="1425785" cy="53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/>
          <p:nvPr/>
        </p:nvSpPr>
        <p:spPr>
          <a:xfrm>
            <a:off x="1126720" y="916770"/>
            <a:ext cx="303671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</a:rPr>
              <a:t>SCALABILITY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1126720" y="1589071"/>
            <a:ext cx="9858895" cy="512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1" dirty="0">
                <a:solidFill>
                  <a:schemeClr val="bg1"/>
                </a:solidFill>
              </a:rPr>
              <a:t>Regional Expansion Strategy: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Start with major cities that have high traffic or commuting issues, and expand gradually to smaller cities and towns.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Customize services for each city (local ride-sharing preferences, peak hours, etc.) based on user feedback.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Partner with local governments or organizations to promote the service in new regions.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endParaRPr lang="en-US" sz="24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Strategic Partnerships: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Partner with ride-hailing services, cab aggregators, or local transportation authorities to integrate </a:t>
            </a:r>
            <a:r>
              <a:rPr lang="en-US" sz="200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Vroomate</a:t>
            </a:r>
            <a:r>
              <a:rPr 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into existing transportation networks.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Collaborate with petrol stations, car service centers, or EV charging stations to offer perks for </a:t>
            </a:r>
            <a:r>
              <a:rPr lang="en-US" sz="200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Vroomate</a:t>
            </a:r>
            <a:r>
              <a:rPr lang="en-US" sz="20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drivers.</a:t>
            </a:r>
            <a:endParaRPr sz="20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 descr="C:\Users\User\Pictures\Screenshots\Screenshot 2024-10-18 21014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5" y="3175"/>
            <a:ext cx="12185650" cy="68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 descr="C:\Users\User\Desktop\NSCC\srm white 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07" y="143972"/>
            <a:ext cx="1425785" cy="53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/>
          <p:nvPr/>
        </p:nvSpPr>
        <p:spPr>
          <a:xfrm>
            <a:off x="1126720" y="916770"/>
            <a:ext cx="94484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is our solution unique from others in the market?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1113905" y="1526367"/>
            <a:ext cx="9858895" cy="481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1" dirty="0">
                <a:solidFill>
                  <a:schemeClr val="bg1"/>
                </a:solidFill>
              </a:rPr>
              <a:t>Advance Ride Booking: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800" dirty="0" err="1">
                <a:solidFill>
                  <a:schemeClr val="bg1"/>
                </a:solidFill>
              </a:rPr>
              <a:t>Vroomate</a:t>
            </a:r>
            <a:r>
              <a:rPr lang="en-US" sz="1800" dirty="0">
                <a:solidFill>
                  <a:schemeClr val="bg1"/>
                </a:solidFill>
              </a:rPr>
              <a:t> allows users to book shared rides well in advance, offering flexibility for planning trips. This reduces last-minute stress and ensures better ride availability.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1" dirty="0">
                <a:solidFill>
                  <a:schemeClr val="bg1"/>
                </a:solidFill>
              </a:rPr>
              <a:t>Sustainability Focus: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chemeClr val="bg1"/>
                </a:solidFill>
              </a:rPr>
              <a:t>The app is designed with the theme of "Sustainable Development for a Better Future," actively contributing to reducing traffic congestion and carbon emissions, aligning with global environmental goals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lang="en-US" sz="18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Pre-Scheduled Rides for Recurring Trips: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8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For daily commuters, </a:t>
            </a:r>
            <a:r>
              <a:rPr lang="en-US" sz="180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Vroomate</a:t>
            </a:r>
            <a:r>
              <a:rPr lang="en-US" sz="18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supports recurring ride bookings (e.g., home to office), allowing users to set up daily or weekly schedules, saving time and providing consistent travel options.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Corporate and Institutional Partnerships: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80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Vroomate</a:t>
            </a:r>
            <a:r>
              <a:rPr lang="en-US" sz="180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partners with companies and universities to provide tailored carpooling services for employees and students, reducing parking issues and promoting eco-conscious commuting.</a:t>
            </a:r>
            <a:endParaRPr sz="180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718</Words>
  <Application>Microsoft Office PowerPoint</Application>
  <PresentationFormat>Widescreen</PresentationFormat>
  <Paragraphs>120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Play</vt:lpstr>
      <vt:lpstr>Barlow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Nalin Singh Chauhan</cp:lastModifiedBy>
  <cp:revision>14</cp:revision>
  <dcterms:created xsi:type="dcterms:W3CDTF">2024-10-18T09:54:54Z</dcterms:created>
  <dcterms:modified xsi:type="dcterms:W3CDTF">2024-11-11T03:00:52Z</dcterms:modified>
</cp:coreProperties>
</file>