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3" r:id="rId2"/>
    <p:sldId id="361" r:id="rId3"/>
    <p:sldId id="362" r:id="rId4"/>
    <p:sldId id="342" r:id="rId5"/>
    <p:sldId id="344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9" r:id="rId16"/>
    <p:sldId id="360" r:id="rId17"/>
  </p:sldIdLst>
  <p:sldSz cx="9144000" cy="6858000" type="screen4x3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6" autoAdjust="0"/>
    <p:restoredTop sz="90937"/>
  </p:normalViewPr>
  <p:slideViewPr>
    <p:cSldViewPr>
      <p:cViewPr varScale="1">
        <p:scale>
          <a:sx n="104" d="100"/>
          <a:sy n="104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D71EB80A-E0E3-4C63-A3DF-EE4DB039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9587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4749D51-FC39-41FA-B5DF-EFD0385EE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181600" y="914400"/>
            <a:ext cx="3276600" cy="15240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94630-1ED8-4DCA-A3AC-18DCAFD9E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184C-B3D7-4746-A074-6CE9CB74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B7582-07E5-4853-AFED-8BCC724A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856B-61F3-4660-BBD0-9A32FC744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F761-4C4E-45C7-A317-FDC1DC128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345DF-E737-4831-93DA-2091E1F1E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44C4-AF02-416D-A6A3-BF3641B9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3DC4-F3D4-4FC6-AB9B-12B9EBBC5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052AA-2B67-4513-B834-9FD358D5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70A1-1F53-49E4-9D27-E5F30AD1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3882-8377-40FA-9DE8-413F255A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B0ABC-1F8C-415F-B700-6805F757A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A8CF4D1-0BF1-425E-956F-63C0DF23E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369717/how-to-pass-value-from-one-jsp-to-another-jsp-p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india.net/jsp/how-to-retrieve-data-from-database-in-jsp.s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485668/how-to-set-initial-value-and-auto-increment-in-mysq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india.net/jsp/update-database.s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_umYKqKaF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packages/release/mars/r/eclipse-ide-java-ee-develop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90438/how-to-get-parameters-from-the-url-with-j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java.com/pub/a/onjava/excerpt/java_cookbook_ch18/index.html?page=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ebtutor.com/articles/jsp/jspform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india.net/jsp/prepared-statement-query.s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62200"/>
            <a:ext cx="7772400" cy="1143000"/>
          </a:xfrm>
        </p:spPr>
        <p:txBody>
          <a:bodyPr/>
          <a:lstStyle/>
          <a:p>
            <a:r>
              <a:rPr lang="en-US" sz="4000" b="1" dirty="0"/>
              <a:t>Project Hint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sz="3600" b="1" dirty="0"/>
              <a:t>How to pass values from one JSP page to another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need to learn: 1) Using Query parameter;</a:t>
            </a:r>
          </a:p>
          <a:p>
            <a:pPr algn="l"/>
            <a:r>
              <a:rPr lang="en-US" dirty="0"/>
              <a:t>2) Using Hidden variable in a web form.</a:t>
            </a:r>
          </a:p>
          <a:p>
            <a:pPr algn="l"/>
            <a:r>
              <a:rPr lang="en-US" dirty="0"/>
              <a:t>3) you can send Using Session object.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session.setAttribute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", </a:t>
            </a:r>
            <a:r>
              <a:rPr lang="en-US" dirty="0" err="1"/>
              <a:t>userid</a:t>
            </a:r>
            <a:r>
              <a:rPr lang="en-US" dirty="0"/>
              <a:t>);</a:t>
            </a:r>
          </a:p>
          <a:p>
            <a:pPr algn="l"/>
            <a:r>
              <a:rPr lang="en-US" dirty="0"/>
              <a:t>These values will now be available from any </a:t>
            </a:r>
            <a:r>
              <a:rPr lang="en-US" dirty="0" err="1"/>
              <a:t>jsp</a:t>
            </a:r>
            <a:r>
              <a:rPr lang="en-US" dirty="0"/>
              <a:t> as long as your session is still active.</a:t>
            </a:r>
          </a:p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= </a:t>
            </a:r>
            <a:r>
              <a:rPr lang="en-US" dirty="0" err="1"/>
              <a:t>session.getAttribute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 </a:t>
            </a:r>
            <a:r>
              <a:rPr lang="en-US" dirty="0">
                <a:hlinkClick r:id="rId3"/>
              </a:rPr>
              <a:t>https://stackoverflow.com/questions/22369717/how-to-pass-value-from-one-jsp-to-another-jsp-page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b="1" dirty="0"/>
              <a:t>How to create an input of type date so that you can select from a popup </a:t>
            </a:r>
            <a:r>
              <a:rPr lang="en-US" b="1" dirty="0" err="1"/>
              <a:t>calendear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Just use the type of "date" for the input element.</a:t>
            </a:r>
          </a:p>
          <a:p>
            <a:pPr algn="l"/>
            <a:r>
              <a:rPr lang="en-US" dirty="0"/>
              <a:t>To create other types of input fields, check out: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Birthday:</a:t>
            </a:r>
            <a:br>
              <a:rPr lang="en-US" dirty="0"/>
            </a:br>
            <a:r>
              <a:rPr lang="en-US" dirty="0"/>
              <a:t>  &lt;input type="date" name="</a:t>
            </a:r>
            <a:r>
              <a:rPr lang="en-US" dirty="0" err="1"/>
              <a:t>bday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 algn="l"/>
            <a:br>
              <a:rPr lang="en-US" dirty="0"/>
            </a:br>
            <a:r>
              <a:rPr lang="en-US" dirty="0">
                <a:hlinkClick r:id="rId3"/>
              </a:rPr>
              <a:t>https://www.w3schools.com/html/html_form_input_types.asp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retrieve data from database and then display as a webpage in JSP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need to know 1) how to connect to the database; 2) how to execute a SQL query; 3) how to retrieve the query result suing </a:t>
            </a:r>
            <a:r>
              <a:rPr lang="en-US" dirty="0" err="1"/>
              <a:t>resultSet.next</a:t>
            </a:r>
            <a:r>
              <a:rPr lang="en-US" dirty="0"/>
              <a:t>() and </a:t>
            </a:r>
            <a:r>
              <a:rPr lang="en-US" dirty="0" err="1"/>
              <a:t>resultSet.getString</a:t>
            </a:r>
            <a:r>
              <a:rPr lang="en-US" dirty="0"/>
              <a:t>(), etc; and 4) How to format and display the result as a table.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https://www.roseindia.net/jsp/how-to-retrieve-data-from-database-in-jsp.shtml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set initial value and auto increment in </a:t>
            </a:r>
            <a:r>
              <a:rPr lang="en-US" b="1" dirty="0" err="1"/>
              <a:t>MySQL</a:t>
            </a:r>
            <a:r>
              <a:rPr lang="en-US" b="1" dirty="0"/>
              <a:t>?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It is convenient to let the database to manage id, such as order IDs that can be generated automatically each time we insert a new order </a:t>
            </a:r>
            <a:r>
              <a:rPr lang="en-US" dirty="0" err="1"/>
              <a:t>tuple</a:t>
            </a:r>
            <a:r>
              <a:rPr lang="en-US" dirty="0"/>
              <a:t> into the order table. Moreover, we might want to set an initial value for the IDs so that it will not start from 0 as the first customer does not like to see a "000000" order.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ALTER TABLE users AUTO_INCREMENT=1001;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 </a:t>
            </a:r>
            <a:r>
              <a:rPr lang="en-US" dirty="0">
                <a:hlinkClick r:id="rId3"/>
              </a:rPr>
              <a:t>https://stackoverflow.com/questions/1485668/how-to-set-initial-value-and-auto-increment-in-mysql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update database in JSP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16002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will learn: 1) How to create a web from to take values from a user: 2) How to pass those values from the user to a JSP page using action="updatingDatabase.jsp" and </a:t>
            </a:r>
            <a:r>
              <a:rPr lang="en-US" dirty="0" err="1"/>
              <a:t>request.getParameter</a:t>
            </a:r>
            <a:r>
              <a:rPr lang="en-US" dirty="0"/>
              <a:t>("name"); 3) How to prepare an INSERT SQL statement with question marks; 4) how to fill the </a:t>
            </a:r>
            <a:r>
              <a:rPr lang="en-US" dirty="0" err="1"/>
              <a:t>questionsmarks</a:t>
            </a:r>
            <a:r>
              <a:rPr lang="en-US" dirty="0"/>
              <a:t> with the values from the user using</a:t>
            </a:r>
            <a:br>
              <a:rPr lang="en-US" dirty="0"/>
            </a:br>
            <a:r>
              <a:rPr lang="en-US" dirty="0" err="1"/>
              <a:t>ps.setString</a:t>
            </a:r>
            <a:r>
              <a:rPr lang="en-US" dirty="0"/>
              <a:t>(1, name) and </a:t>
            </a:r>
            <a:r>
              <a:rPr lang="en-US" dirty="0" err="1"/>
              <a:t>ps.setInt</a:t>
            </a:r>
            <a:r>
              <a:rPr lang="en-US" dirty="0"/>
              <a:t>(2, id) methods; 5) how to select the new table and display its content in a webpage.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</a:t>
            </a:r>
            <a:br>
              <a:rPr lang="en-US" dirty="0"/>
            </a:br>
            <a:r>
              <a:rPr lang="en-US" dirty="0">
                <a:hlinkClick r:id="rId3"/>
              </a:rPr>
              <a:t>https://www.roseindia.net/jsp/update-database.shtml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create a static Drop-Down List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16002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will learn: 1) HTML form, and 2) the SELECT tag.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</a:t>
            </a:r>
            <a:br>
              <a:rPr lang="en-US" dirty="0"/>
            </a:br>
            <a:r>
              <a:rPr lang="en-US" dirty="0"/>
              <a:t> https://www.youtube.com/watch?v=89rRD04QZE4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create a dynamic Drop-Down List from the database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16002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will learn: 1) HTML form, 2) querying the database; and 3) create a dynamic select element from the querying result.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</a:t>
            </a:r>
            <a:br>
              <a:rPr lang="en-US" dirty="0"/>
            </a:br>
            <a:r>
              <a:rPr lang="en-US" dirty="0"/>
              <a:t> https://www.roseindia.net/jsp/get-data-into-dropdownlist-database.shtml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A4F-0B4F-3743-9876-A4E22C2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087D-6431-CC45-8DC5-37D3EC1B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Download workbench and install.</a:t>
            </a:r>
          </a:p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www.youtube.com</a:t>
            </a:r>
            <a:r>
              <a:rPr lang="en-US" sz="2800" dirty="0"/>
              <a:t>/</a:t>
            </a:r>
            <a:r>
              <a:rPr lang="en-US" sz="2800" dirty="0" err="1"/>
              <a:t>watch?v</a:t>
            </a:r>
            <a:r>
              <a:rPr lang="en-US" sz="2800" dirty="0"/>
              <a:t>=</a:t>
            </a:r>
            <a:r>
              <a:rPr lang="en-US" sz="2800" dirty="0" err="1"/>
              <a:t>HtIDHgIWJlM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to use workbench-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https://www.youtube.com/watch?v=X_umYKqKaF0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5CB6C-56EB-394C-A953-0FDD875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FF761-4C4E-45C7-A317-FDC1DC12800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81C5-9BF3-844A-BD89-5B5AFAC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7B41-7F00-4847-91E9-BF92ED929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dirty="0"/>
              <a:t>Download Eclipse 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 IDE for Java EE</a:t>
            </a:r>
            <a:r>
              <a:rPr lang="en-US" sz="2800" dirty="0"/>
              <a:t> version</a:t>
            </a:r>
          </a:p>
          <a:p>
            <a:r>
              <a:rPr lang="en-US" sz="2800" dirty="0"/>
              <a:t>Follow the below link which show installation of eclipse and adding tomcat server to your workspace.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u="sng" dirty="0"/>
              <a:t>https://</a:t>
            </a:r>
            <a:r>
              <a:rPr lang="en-US" sz="2800" u="sng" dirty="0" err="1"/>
              <a:t>www.youtube.com</a:t>
            </a:r>
            <a:r>
              <a:rPr lang="en-US" sz="2800" u="sng" dirty="0"/>
              <a:t>/</a:t>
            </a:r>
            <a:r>
              <a:rPr lang="en-US" sz="2800" u="sng" dirty="0" err="1"/>
              <a:t>watch?v</a:t>
            </a:r>
            <a:r>
              <a:rPr lang="en-US" sz="2800" u="sng" dirty="0"/>
              <a:t>=HPj3j1qkRcY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This link is useful to get enough understanding about how to develop web </a:t>
            </a:r>
            <a:r>
              <a:rPr lang="en-US" dirty="0">
                <a:solidFill>
                  <a:srgbClr val="FFC000"/>
                </a:solidFill>
              </a:rPr>
              <a:t>application using tomcat.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12BC-6951-6A4A-A173-B38798F7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FF761-4C4E-45C7-A317-FDC1DC12800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/>
              <a:t>Include JDBC jar file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JDBC jar library manually to the project: Right click the project -&gt; build path -&gt; configure build path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3200" kern="0" baseline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libraries Tab press Add Eternal Jar and Select your Jar.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Mysql</a:t>
            </a:r>
            <a:r>
              <a:rPr lang="en-US" dirty="0"/>
              <a:t> Database Server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>
                <a:latin typeface="+mn-lt"/>
              </a:rPr>
              <a:t>Run the </a:t>
            </a:r>
            <a:r>
              <a:rPr lang="en-US" sz="3200" kern="0" dirty="0" err="1">
                <a:latin typeface="+mn-lt"/>
              </a:rPr>
              <a:t>MySQL</a:t>
            </a:r>
            <a:r>
              <a:rPr lang="en-US" sz="3200" kern="0" dirty="0">
                <a:latin typeface="+mn-lt"/>
              </a:rPr>
              <a:t> service (in Windows, run services.msc)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 kern="0" baseline="0" dirty="0">
              <a:latin typeface="+mn-lt"/>
            </a:endParaRPr>
          </a:p>
          <a:p>
            <a:pPr algn="l"/>
            <a:r>
              <a:rPr lang="en-US" sz="2800" dirty="0" err="1"/>
              <a:t>Class.forName</a:t>
            </a:r>
            <a:r>
              <a:rPr lang="en-US" sz="2800" dirty="0"/>
              <a:t>("</a:t>
            </a:r>
            <a:r>
              <a:rPr lang="en-US" sz="2800" dirty="0" err="1"/>
              <a:t>com.mysql.jdbc.Driver</a:t>
            </a:r>
            <a:r>
              <a:rPr lang="en-US" sz="2800" dirty="0"/>
              <a:t>");</a:t>
            </a:r>
          </a:p>
          <a:p>
            <a:pPr algn="l"/>
            <a:r>
              <a:rPr lang="en-US" sz="2800" dirty="0"/>
              <a:t>connect = </a:t>
            </a:r>
            <a:r>
              <a:rPr lang="en-US" sz="2800" dirty="0" err="1"/>
              <a:t>DriverManager</a:t>
            </a:r>
            <a:r>
              <a:rPr lang="en-US" sz="2800" dirty="0"/>
              <a:t>        .</a:t>
            </a:r>
            <a:r>
              <a:rPr lang="en-US" sz="2800" dirty="0" err="1"/>
              <a:t>getConnection</a:t>
            </a:r>
            <a:r>
              <a:rPr lang="en-US" sz="2800" dirty="0"/>
              <a:t>("</a:t>
            </a:r>
            <a:r>
              <a:rPr lang="en-US" sz="2800" dirty="0" err="1"/>
              <a:t>jdbc:mysql</a:t>
            </a:r>
            <a:r>
              <a:rPr lang="en-US" sz="2800" dirty="0"/>
              <a:t>://141.217.48.128:3306/</a:t>
            </a:r>
            <a:r>
              <a:rPr lang="en-US" sz="2800" dirty="0" err="1"/>
              <a:t>dataview</a:t>
            </a:r>
            <a:r>
              <a:rPr lang="en-US" sz="2800" dirty="0"/>
              <a:t>?” + "user=testuser1&amp;password=view1234");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How to get the value from a request parameter in JSP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800" dirty="0"/>
              <a:t>&lt;% if (</a:t>
            </a:r>
            <a:r>
              <a:rPr lang="en-US" sz="2800" dirty="0" err="1"/>
              <a:t>request.getParameter</a:t>
            </a:r>
            <a:r>
              <a:rPr lang="en-US" sz="2800" dirty="0"/>
              <a:t>("name") == null) { </a:t>
            </a:r>
            <a:r>
              <a:rPr lang="en-US" sz="2800" dirty="0" err="1"/>
              <a:t>out.println</a:t>
            </a:r>
            <a:r>
              <a:rPr lang="en-US" sz="2800" dirty="0"/>
              <a:t>("Please enter your name."); } else { </a:t>
            </a:r>
            <a:r>
              <a:rPr lang="en-US" sz="2800" dirty="0" err="1"/>
              <a:t>out.println</a:t>
            </a:r>
            <a:r>
              <a:rPr lang="en-US" sz="2800" dirty="0"/>
              <a:t>("Hello &lt;b&gt;"+request. </a:t>
            </a:r>
            <a:r>
              <a:rPr lang="en-US" sz="2800" dirty="0" err="1"/>
              <a:t>getParameter</a:t>
            </a:r>
            <a:r>
              <a:rPr lang="en-US" sz="2800" dirty="0"/>
              <a:t>("name")+"&lt;/b&gt;!"); } %&gt;</a:t>
            </a: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800" dirty="0">
                <a:hlinkClick r:id="rId3"/>
              </a:rPr>
              <a:t>https://stackoverflow.com/questions/1890438/how-to-get-parameters-from-the-url-with-jsp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Generating an HTML Page in JSP using </a:t>
            </a:r>
            <a:r>
              <a:rPr lang="en-US" sz="3600" b="1" dirty="0" err="1"/>
              <a:t>out.println</a:t>
            </a:r>
            <a:r>
              <a:rPr lang="en-US" sz="3600" b="1" dirty="0"/>
              <a:t>() method</a:t>
            </a:r>
            <a:br>
              <a:rPr lang="en-US" sz="3600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err="1"/>
              <a:t>PrintWriter</a:t>
            </a:r>
            <a:r>
              <a:rPr lang="en-US" sz="2800" dirty="0"/>
              <a:t> out = </a:t>
            </a:r>
            <a:r>
              <a:rPr lang="en-US" sz="2800" dirty="0" err="1"/>
              <a:t>response.getWriter</a:t>
            </a:r>
            <a:r>
              <a:rPr lang="en-US" sz="2800" dirty="0"/>
              <a:t>( );</a:t>
            </a:r>
            <a:br>
              <a:rPr lang="en-US" sz="2800" dirty="0"/>
            </a:br>
            <a:r>
              <a:rPr lang="en-US" sz="2800" dirty="0" err="1"/>
              <a:t>response.setContentType</a:t>
            </a:r>
            <a:r>
              <a:rPr lang="en-US" sz="2800" dirty="0"/>
              <a:t>("text/html");</a:t>
            </a:r>
            <a:br>
              <a:rPr lang="en-US" sz="2800" dirty="0"/>
            </a:br>
            <a:r>
              <a:rPr lang="en-US" sz="2800" dirty="0" err="1"/>
              <a:t>out.println</a:t>
            </a:r>
            <a:r>
              <a:rPr lang="en-US" sz="2800" dirty="0"/>
              <a:t>(“Hello from a </a:t>
            </a:r>
            <a:r>
              <a:rPr lang="en-US" sz="2800" dirty="0" err="1"/>
              <a:t>Servlet</a:t>
            </a:r>
            <a:r>
              <a:rPr lang="en-US" sz="2800" dirty="0"/>
              <a:t>");</a:t>
            </a:r>
            <a:br>
              <a:rPr lang="en-US" sz="2800" dirty="0"/>
            </a:br>
            <a:r>
              <a:rPr lang="en-US" sz="2800" dirty="0" err="1"/>
              <a:t>out.println</a:t>
            </a:r>
            <a:r>
              <a:rPr lang="en-US" sz="2800" dirty="0"/>
              <a:t>(“This </a:t>
            </a:r>
            <a:r>
              <a:rPr lang="en-US" sz="2800" dirty="0" err="1"/>
              <a:t>servlet</a:t>
            </a:r>
            <a:r>
              <a:rPr lang="en-US" sz="2800" dirty="0"/>
              <a:t> ran at here");</a:t>
            </a: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800" dirty="0">
                <a:hlinkClick r:id="rId3"/>
              </a:rPr>
              <a:t>http://www.onjava.com/pub/a/onjava/excerpt/java_cookbook_ch18/index.html?page=2</a:t>
            </a:r>
            <a:endParaRPr lang="en-US" sz="2800" dirty="0"/>
          </a:p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How to implement a Login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/>
              <a:t>You need to know 1) Get method; 2) Post method; 3) Web form; 4) how to pass web form data to a JSP page.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Source: </a:t>
            </a:r>
            <a:r>
              <a:rPr lang="en-US" sz="2800" dirty="0">
                <a:hlinkClick r:id="rId3"/>
              </a:rPr>
              <a:t>http://www.javawebtutor.com/articles/jsp/jspform.php</a:t>
            </a:r>
            <a:endParaRPr lang="en-US" sz="2800" dirty="0"/>
          </a:p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sz="3600" b="1" dirty="0"/>
              <a:t>How to insert data into database in JSP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need to learn: 1) How to create a web form so that a user can input data; 2) how to connect to a database; 3) how to receive the values input in the web form using </a:t>
            </a:r>
            <a:r>
              <a:rPr lang="en-US" dirty="0" err="1"/>
              <a:t>request.getParameter</a:t>
            </a:r>
            <a:r>
              <a:rPr lang="en-US" dirty="0"/>
              <a:t>("xxx"); 4) how to prepare an insert statement with question marks; 5) how to fill the question marks with real values using </a:t>
            </a:r>
            <a:r>
              <a:rPr lang="en-US" dirty="0" err="1"/>
              <a:t>pstatement.setString</a:t>
            </a:r>
            <a:r>
              <a:rPr lang="en-US" dirty="0"/>
              <a:t>(), etc.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https://www.roseindia.net/jsp/prepared-statement-query.shtml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28610</TotalTime>
  <Words>895</Words>
  <Application>Microsoft Macintosh PowerPoint</Application>
  <PresentationFormat>On-screen Show (4:3)</PresentationFormat>
  <Paragraphs>106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Default Design</vt:lpstr>
      <vt:lpstr>Project Hint Slides</vt:lpstr>
      <vt:lpstr>Installation</vt:lpstr>
      <vt:lpstr>Installation</vt:lpstr>
      <vt:lpstr>Include JDBC jar file</vt:lpstr>
      <vt:lpstr>Connect to Mysql Database Server</vt:lpstr>
      <vt:lpstr> How to get the value from a request parameter in JSP </vt:lpstr>
      <vt:lpstr>   Generating an HTML Page in JSP using out.println() method  </vt:lpstr>
      <vt:lpstr>   How to implement a Login interface </vt:lpstr>
      <vt:lpstr>How to insert data into database in JSP</vt:lpstr>
      <vt:lpstr>How to pass values from one JSP page to another</vt:lpstr>
      <vt:lpstr>How to create an input of type date so that you can select from a popup calendear </vt:lpstr>
      <vt:lpstr>How to retrieve data from database and then display as a webpage in JSP  </vt:lpstr>
      <vt:lpstr>How to set initial value and auto increment in MySQL?   </vt:lpstr>
      <vt:lpstr>How to update database in JSP   </vt:lpstr>
      <vt:lpstr>How to create a static Drop-Down List    </vt:lpstr>
      <vt:lpstr>How to create a dynamic Drop-Down List from the database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</dc:title>
  <dc:creator>ARTHUR  BERNSTEIN</dc:creator>
  <cp:lastModifiedBy>Microsoft Office User</cp:lastModifiedBy>
  <cp:revision>173</cp:revision>
  <cp:lastPrinted>1980-01-05T05:22:08Z</cp:lastPrinted>
  <dcterms:created xsi:type="dcterms:W3CDTF">1980-01-04T14:28:06Z</dcterms:created>
  <dcterms:modified xsi:type="dcterms:W3CDTF">2019-03-15T02:24:07Z</dcterms:modified>
</cp:coreProperties>
</file>