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5F347-DDD2-4A70-B2F8-5C74F01B18F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A69F85B-DBC7-4475-8F2D-E215C34C5BA2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14DC1DE2-A694-4F09-920F-C458772A8F3D}" type="parTrans" cxnId="{658284DE-9F05-4F21-A35D-C946E13824C1}">
      <dgm:prSet/>
      <dgm:spPr/>
      <dgm:t>
        <a:bodyPr/>
        <a:lstStyle/>
        <a:p>
          <a:endParaRPr lang="en-US"/>
        </a:p>
      </dgm:t>
    </dgm:pt>
    <dgm:pt modelId="{C5956076-77EC-4457-A37B-E440B1A94954}" type="sibTrans" cxnId="{658284DE-9F05-4F21-A35D-C946E13824C1}">
      <dgm:prSet/>
      <dgm:spPr/>
      <dgm:t>
        <a:bodyPr/>
        <a:lstStyle/>
        <a:p>
          <a:endParaRPr lang="en-US"/>
        </a:p>
      </dgm:t>
    </dgm:pt>
    <dgm:pt modelId="{F16C9D9F-4175-4069-8E0F-D832193BD062}">
      <dgm:prSet/>
      <dgm:spPr/>
      <dgm:t>
        <a:bodyPr/>
        <a:lstStyle/>
        <a:p>
          <a:pPr>
            <a:defRPr cap="all"/>
          </a:pPr>
          <a:r>
            <a:rPr lang="en-US"/>
            <a:t>Related Works</a:t>
          </a:r>
        </a:p>
      </dgm:t>
    </dgm:pt>
    <dgm:pt modelId="{046D0EEA-2A8F-45C3-AF4F-882D43437825}" type="parTrans" cxnId="{95112B48-329E-4B74-9E67-22D070B777B2}">
      <dgm:prSet/>
      <dgm:spPr/>
      <dgm:t>
        <a:bodyPr/>
        <a:lstStyle/>
        <a:p>
          <a:endParaRPr lang="en-US"/>
        </a:p>
      </dgm:t>
    </dgm:pt>
    <dgm:pt modelId="{B4D247EE-6E6E-46E2-9ECE-A728607D8FDE}" type="sibTrans" cxnId="{95112B48-329E-4B74-9E67-22D070B777B2}">
      <dgm:prSet/>
      <dgm:spPr/>
      <dgm:t>
        <a:bodyPr/>
        <a:lstStyle/>
        <a:p>
          <a:endParaRPr lang="en-US"/>
        </a:p>
      </dgm:t>
    </dgm:pt>
    <dgm:pt modelId="{4EDC5CF5-985D-49A1-A9D3-3EFA9861E8E4}">
      <dgm:prSet/>
      <dgm:spPr/>
      <dgm:t>
        <a:bodyPr/>
        <a:lstStyle/>
        <a:p>
          <a:pPr>
            <a:defRPr cap="all"/>
          </a:pPr>
          <a:r>
            <a:rPr lang="en-US"/>
            <a:t>Dataset</a:t>
          </a:r>
        </a:p>
      </dgm:t>
    </dgm:pt>
    <dgm:pt modelId="{52A9F77E-34E0-48CC-95AA-DA5669FC8518}" type="parTrans" cxnId="{CA04DA56-D437-410B-892B-376E39317E6D}">
      <dgm:prSet/>
      <dgm:spPr/>
      <dgm:t>
        <a:bodyPr/>
        <a:lstStyle/>
        <a:p>
          <a:endParaRPr lang="en-US"/>
        </a:p>
      </dgm:t>
    </dgm:pt>
    <dgm:pt modelId="{12FDD079-71A0-4668-BF44-D6DE9EBE926E}" type="sibTrans" cxnId="{CA04DA56-D437-410B-892B-376E39317E6D}">
      <dgm:prSet/>
      <dgm:spPr/>
      <dgm:t>
        <a:bodyPr/>
        <a:lstStyle/>
        <a:p>
          <a:endParaRPr lang="en-US"/>
        </a:p>
      </dgm:t>
    </dgm:pt>
    <dgm:pt modelId="{2989F4FB-AC83-4D17-907A-5FA9DC6FA28C}">
      <dgm:prSet/>
      <dgm:spPr/>
      <dgm:t>
        <a:bodyPr/>
        <a:lstStyle/>
        <a:p>
          <a:pPr>
            <a:defRPr cap="all"/>
          </a:pPr>
          <a:r>
            <a:rPr lang="en-US"/>
            <a:t>Methodology</a:t>
          </a:r>
        </a:p>
      </dgm:t>
    </dgm:pt>
    <dgm:pt modelId="{D392239E-AB70-43D6-AE03-1229A872B8EC}" type="parTrans" cxnId="{3FF67653-4246-4617-BE30-AA6B754EBBFB}">
      <dgm:prSet/>
      <dgm:spPr/>
      <dgm:t>
        <a:bodyPr/>
        <a:lstStyle/>
        <a:p>
          <a:endParaRPr lang="en-US"/>
        </a:p>
      </dgm:t>
    </dgm:pt>
    <dgm:pt modelId="{0CB1DE7C-9F9A-4D41-953F-C2D121219872}" type="sibTrans" cxnId="{3FF67653-4246-4617-BE30-AA6B754EBBFB}">
      <dgm:prSet/>
      <dgm:spPr/>
      <dgm:t>
        <a:bodyPr/>
        <a:lstStyle/>
        <a:p>
          <a:endParaRPr lang="en-US"/>
        </a:p>
      </dgm:t>
    </dgm:pt>
    <dgm:pt modelId="{D005695E-1A5C-44E3-8E44-632A42C3CC08}">
      <dgm:prSet/>
      <dgm:spPr/>
      <dgm:t>
        <a:bodyPr/>
        <a:lstStyle/>
        <a:p>
          <a:pPr>
            <a:defRPr cap="all"/>
          </a:pPr>
          <a:r>
            <a:rPr lang="en-US"/>
            <a:t>Experiments and Results</a:t>
          </a:r>
        </a:p>
      </dgm:t>
    </dgm:pt>
    <dgm:pt modelId="{74BB9112-6DFC-4287-911F-97515E51C1D4}" type="parTrans" cxnId="{A97B5817-3748-4CA0-B7ED-151CB0478A9D}">
      <dgm:prSet/>
      <dgm:spPr/>
      <dgm:t>
        <a:bodyPr/>
        <a:lstStyle/>
        <a:p>
          <a:endParaRPr lang="en-US"/>
        </a:p>
      </dgm:t>
    </dgm:pt>
    <dgm:pt modelId="{4BC900E7-A12D-48D6-BB60-1EB3D6AC555C}" type="sibTrans" cxnId="{A97B5817-3748-4CA0-B7ED-151CB0478A9D}">
      <dgm:prSet/>
      <dgm:spPr/>
      <dgm:t>
        <a:bodyPr/>
        <a:lstStyle/>
        <a:p>
          <a:endParaRPr lang="en-US"/>
        </a:p>
      </dgm:t>
    </dgm:pt>
    <dgm:pt modelId="{A24D65B9-5035-44AB-ADED-4CF06302B848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2BE7A603-8E12-4B81-A01A-34F57A613DED}" type="parTrans" cxnId="{DBE2B27E-0304-4592-9603-A735592368DA}">
      <dgm:prSet/>
      <dgm:spPr/>
      <dgm:t>
        <a:bodyPr/>
        <a:lstStyle/>
        <a:p>
          <a:endParaRPr lang="en-US"/>
        </a:p>
      </dgm:t>
    </dgm:pt>
    <dgm:pt modelId="{DE8816F6-E3F7-41CD-96AA-2486F0B54A53}" type="sibTrans" cxnId="{DBE2B27E-0304-4592-9603-A735592368DA}">
      <dgm:prSet/>
      <dgm:spPr/>
      <dgm:t>
        <a:bodyPr/>
        <a:lstStyle/>
        <a:p>
          <a:endParaRPr lang="en-US"/>
        </a:p>
      </dgm:t>
    </dgm:pt>
    <dgm:pt modelId="{017EA02C-25AE-4829-92CA-E506FE87B713}" type="pres">
      <dgm:prSet presAssocID="{5025F347-DDD2-4A70-B2F8-5C74F01B18F3}" presName="root" presStyleCnt="0">
        <dgm:presLayoutVars>
          <dgm:dir/>
          <dgm:resizeHandles val="exact"/>
        </dgm:presLayoutVars>
      </dgm:prSet>
      <dgm:spPr/>
    </dgm:pt>
    <dgm:pt modelId="{3A9E031C-8878-409D-ABC6-391E62E2B574}" type="pres">
      <dgm:prSet presAssocID="{5A69F85B-DBC7-4475-8F2D-E215C34C5BA2}" presName="compNode" presStyleCnt="0"/>
      <dgm:spPr/>
    </dgm:pt>
    <dgm:pt modelId="{90BEDD84-CA58-4E4C-8161-92F3AC7423C1}" type="pres">
      <dgm:prSet presAssocID="{5A69F85B-DBC7-4475-8F2D-E215C34C5BA2}" presName="iconBgRect" presStyleLbl="bgShp" presStyleIdx="0" presStyleCnt="6"/>
      <dgm:spPr/>
    </dgm:pt>
    <dgm:pt modelId="{643F7F21-D796-490F-8F03-F19098F574ED}" type="pres">
      <dgm:prSet presAssocID="{5A69F85B-DBC7-4475-8F2D-E215C34C5BA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C74BF36F-5EA2-4C36-AA3C-CD628442F7B1}" type="pres">
      <dgm:prSet presAssocID="{5A69F85B-DBC7-4475-8F2D-E215C34C5BA2}" presName="spaceRect" presStyleCnt="0"/>
      <dgm:spPr/>
    </dgm:pt>
    <dgm:pt modelId="{A1896E39-B4FF-4521-A6C6-4A9DE4BE4CA2}" type="pres">
      <dgm:prSet presAssocID="{5A69F85B-DBC7-4475-8F2D-E215C34C5BA2}" presName="textRect" presStyleLbl="revTx" presStyleIdx="0" presStyleCnt="6">
        <dgm:presLayoutVars>
          <dgm:chMax val="1"/>
          <dgm:chPref val="1"/>
        </dgm:presLayoutVars>
      </dgm:prSet>
      <dgm:spPr/>
    </dgm:pt>
    <dgm:pt modelId="{0680942E-1616-460F-A9AA-DC045E4D65E7}" type="pres">
      <dgm:prSet presAssocID="{C5956076-77EC-4457-A37B-E440B1A94954}" presName="sibTrans" presStyleCnt="0"/>
      <dgm:spPr/>
    </dgm:pt>
    <dgm:pt modelId="{55F4CA31-C82E-4C22-A6C0-0339C6966AD1}" type="pres">
      <dgm:prSet presAssocID="{F16C9D9F-4175-4069-8E0F-D832193BD062}" presName="compNode" presStyleCnt="0"/>
      <dgm:spPr/>
    </dgm:pt>
    <dgm:pt modelId="{FA31DE8E-F825-447A-B5C8-C1C0DA238BE5}" type="pres">
      <dgm:prSet presAssocID="{F16C9D9F-4175-4069-8E0F-D832193BD062}" presName="iconBgRect" presStyleLbl="bgShp" presStyleIdx="1" presStyleCnt="6"/>
      <dgm:spPr/>
    </dgm:pt>
    <dgm:pt modelId="{6769786D-DB27-4E51-9DEB-1EA6BA1B99ED}" type="pres">
      <dgm:prSet presAssocID="{F16C9D9F-4175-4069-8E0F-D832193BD0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Bookmark"/>
        </a:ext>
      </dgm:extLst>
    </dgm:pt>
    <dgm:pt modelId="{F9A09AE0-99C5-4AB7-A57D-BA73593DAD00}" type="pres">
      <dgm:prSet presAssocID="{F16C9D9F-4175-4069-8E0F-D832193BD062}" presName="spaceRect" presStyleCnt="0"/>
      <dgm:spPr/>
    </dgm:pt>
    <dgm:pt modelId="{5911B5B6-501E-44FB-AFEB-2E3D13CD007E}" type="pres">
      <dgm:prSet presAssocID="{F16C9D9F-4175-4069-8E0F-D832193BD062}" presName="textRect" presStyleLbl="revTx" presStyleIdx="1" presStyleCnt="6">
        <dgm:presLayoutVars>
          <dgm:chMax val="1"/>
          <dgm:chPref val="1"/>
        </dgm:presLayoutVars>
      </dgm:prSet>
      <dgm:spPr/>
    </dgm:pt>
    <dgm:pt modelId="{B1463515-4273-4211-8548-93621A527DB5}" type="pres">
      <dgm:prSet presAssocID="{B4D247EE-6E6E-46E2-9ECE-A728607D8FDE}" presName="sibTrans" presStyleCnt="0"/>
      <dgm:spPr/>
    </dgm:pt>
    <dgm:pt modelId="{4B2439A3-33FF-462E-A893-98FE1C344DC1}" type="pres">
      <dgm:prSet presAssocID="{4EDC5CF5-985D-49A1-A9D3-3EFA9861E8E4}" presName="compNode" presStyleCnt="0"/>
      <dgm:spPr/>
    </dgm:pt>
    <dgm:pt modelId="{C82BF5C8-9073-4862-81DC-3992CC48DFBC}" type="pres">
      <dgm:prSet presAssocID="{4EDC5CF5-985D-49A1-A9D3-3EFA9861E8E4}" presName="iconBgRect" presStyleLbl="bgShp" presStyleIdx="2" presStyleCnt="6"/>
      <dgm:spPr/>
    </dgm:pt>
    <dgm:pt modelId="{84A140A4-19A7-4F8A-AB95-0B2435BD7FCE}" type="pres">
      <dgm:prSet presAssocID="{4EDC5CF5-985D-49A1-A9D3-3EFA9861E8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5E1E1A-6375-4F08-B52C-950B22BB8530}" type="pres">
      <dgm:prSet presAssocID="{4EDC5CF5-985D-49A1-A9D3-3EFA9861E8E4}" presName="spaceRect" presStyleCnt="0"/>
      <dgm:spPr/>
    </dgm:pt>
    <dgm:pt modelId="{EC65FAC3-B7F8-4B71-9B8E-7BEEE7F1F854}" type="pres">
      <dgm:prSet presAssocID="{4EDC5CF5-985D-49A1-A9D3-3EFA9861E8E4}" presName="textRect" presStyleLbl="revTx" presStyleIdx="2" presStyleCnt="6">
        <dgm:presLayoutVars>
          <dgm:chMax val="1"/>
          <dgm:chPref val="1"/>
        </dgm:presLayoutVars>
      </dgm:prSet>
      <dgm:spPr/>
    </dgm:pt>
    <dgm:pt modelId="{30551918-B43D-4390-8F3D-7F2128AD7FB4}" type="pres">
      <dgm:prSet presAssocID="{12FDD079-71A0-4668-BF44-D6DE9EBE926E}" presName="sibTrans" presStyleCnt="0"/>
      <dgm:spPr/>
    </dgm:pt>
    <dgm:pt modelId="{055069AC-2267-4FC9-9820-F2B90A1A2D63}" type="pres">
      <dgm:prSet presAssocID="{2989F4FB-AC83-4D17-907A-5FA9DC6FA28C}" presName="compNode" presStyleCnt="0"/>
      <dgm:spPr/>
    </dgm:pt>
    <dgm:pt modelId="{24D1510C-4AA3-4859-B87C-F3442CB56014}" type="pres">
      <dgm:prSet presAssocID="{2989F4FB-AC83-4D17-907A-5FA9DC6FA28C}" presName="iconBgRect" presStyleLbl="bgShp" presStyleIdx="3" presStyleCnt="6"/>
      <dgm:spPr/>
    </dgm:pt>
    <dgm:pt modelId="{0FAB5050-E28B-436E-A517-A993A50A8626}" type="pres">
      <dgm:prSet presAssocID="{2989F4FB-AC83-4D17-907A-5FA9DC6FA28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5E5E732E-59C7-4886-B12A-B2E75B1631EC}" type="pres">
      <dgm:prSet presAssocID="{2989F4FB-AC83-4D17-907A-5FA9DC6FA28C}" presName="spaceRect" presStyleCnt="0"/>
      <dgm:spPr/>
    </dgm:pt>
    <dgm:pt modelId="{FC0E3920-7E94-403D-BDCE-9CA4A1792883}" type="pres">
      <dgm:prSet presAssocID="{2989F4FB-AC83-4D17-907A-5FA9DC6FA28C}" presName="textRect" presStyleLbl="revTx" presStyleIdx="3" presStyleCnt="6">
        <dgm:presLayoutVars>
          <dgm:chMax val="1"/>
          <dgm:chPref val="1"/>
        </dgm:presLayoutVars>
      </dgm:prSet>
      <dgm:spPr/>
    </dgm:pt>
    <dgm:pt modelId="{688086E6-3456-46CC-A96C-11A6D18B7BDE}" type="pres">
      <dgm:prSet presAssocID="{0CB1DE7C-9F9A-4D41-953F-C2D121219872}" presName="sibTrans" presStyleCnt="0"/>
      <dgm:spPr/>
    </dgm:pt>
    <dgm:pt modelId="{665C36DA-37D3-4173-8436-FE4F8A903794}" type="pres">
      <dgm:prSet presAssocID="{D005695E-1A5C-44E3-8E44-632A42C3CC08}" presName="compNode" presStyleCnt="0"/>
      <dgm:spPr/>
    </dgm:pt>
    <dgm:pt modelId="{528BB648-697C-4B9F-B58E-73B4948EFC6B}" type="pres">
      <dgm:prSet presAssocID="{D005695E-1A5C-44E3-8E44-632A42C3CC08}" presName="iconBgRect" presStyleLbl="bgShp" presStyleIdx="4" presStyleCnt="6"/>
      <dgm:spPr/>
    </dgm:pt>
    <dgm:pt modelId="{28417F84-9A33-45C3-8152-7F1F55EB4953}" type="pres">
      <dgm:prSet presAssocID="{D005695E-1A5C-44E3-8E44-632A42C3CC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C68E810-4EF6-48BC-B4AF-FAD132D036F4}" type="pres">
      <dgm:prSet presAssocID="{D005695E-1A5C-44E3-8E44-632A42C3CC08}" presName="spaceRect" presStyleCnt="0"/>
      <dgm:spPr/>
    </dgm:pt>
    <dgm:pt modelId="{FC36B6B2-F0B8-4538-9623-7A99F0FCDFFB}" type="pres">
      <dgm:prSet presAssocID="{D005695E-1A5C-44E3-8E44-632A42C3CC08}" presName="textRect" presStyleLbl="revTx" presStyleIdx="4" presStyleCnt="6">
        <dgm:presLayoutVars>
          <dgm:chMax val="1"/>
          <dgm:chPref val="1"/>
        </dgm:presLayoutVars>
      </dgm:prSet>
      <dgm:spPr/>
    </dgm:pt>
    <dgm:pt modelId="{026203BF-2107-4235-BDFF-95881C7DA43C}" type="pres">
      <dgm:prSet presAssocID="{4BC900E7-A12D-48D6-BB60-1EB3D6AC555C}" presName="sibTrans" presStyleCnt="0"/>
      <dgm:spPr/>
    </dgm:pt>
    <dgm:pt modelId="{306DF245-C4AF-4AEE-ABC8-E32BB35CFF79}" type="pres">
      <dgm:prSet presAssocID="{A24D65B9-5035-44AB-ADED-4CF06302B848}" presName="compNode" presStyleCnt="0"/>
      <dgm:spPr/>
    </dgm:pt>
    <dgm:pt modelId="{71830855-E409-4EAD-9661-8D4D59291FF1}" type="pres">
      <dgm:prSet presAssocID="{A24D65B9-5035-44AB-ADED-4CF06302B848}" presName="iconBgRect" presStyleLbl="bgShp" presStyleIdx="5" presStyleCnt="6"/>
      <dgm:spPr/>
    </dgm:pt>
    <dgm:pt modelId="{B742D4B8-299D-42D1-BEB9-F24002853EC1}" type="pres">
      <dgm:prSet presAssocID="{A24D65B9-5035-44AB-ADED-4CF06302B8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0DAAB1EE-B73E-4CA2-9CC0-22C3039B3865}" type="pres">
      <dgm:prSet presAssocID="{A24D65B9-5035-44AB-ADED-4CF06302B848}" presName="spaceRect" presStyleCnt="0"/>
      <dgm:spPr/>
    </dgm:pt>
    <dgm:pt modelId="{4D889BA6-CFF1-44D4-AFE4-1051970484E7}" type="pres">
      <dgm:prSet presAssocID="{A24D65B9-5035-44AB-ADED-4CF06302B8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97B5817-3748-4CA0-B7ED-151CB0478A9D}" srcId="{5025F347-DDD2-4A70-B2F8-5C74F01B18F3}" destId="{D005695E-1A5C-44E3-8E44-632A42C3CC08}" srcOrd="4" destOrd="0" parTransId="{74BB9112-6DFC-4287-911F-97515E51C1D4}" sibTransId="{4BC900E7-A12D-48D6-BB60-1EB3D6AC555C}"/>
    <dgm:cxn modelId="{89DBB33B-ED56-468C-8AB3-3199D847D57D}" type="presOf" srcId="{5025F347-DDD2-4A70-B2F8-5C74F01B18F3}" destId="{017EA02C-25AE-4829-92CA-E506FE87B713}" srcOrd="0" destOrd="0" presId="urn:microsoft.com/office/officeart/2018/5/layout/IconCircleLabelList"/>
    <dgm:cxn modelId="{D50D3C46-AE92-45CA-A1D4-C0A6559D99C9}" type="presOf" srcId="{D005695E-1A5C-44E3-8E44-632A42C3CC08}" destId="{FC36B6B2-F0B8-4538-9623-7A99F0FCDFFB}" srcOrd="0" destOrd="0" presId="urn:microsoft.com/office/officeart/2018/5/layout/IconCircleLabelList"/>
    <dgm:cxn modelId="{95112B48-329E-4B74-9E67-22D070B777B2}" srcId="{5025F347-DDD2-4A70-B2F8-5C74F01B18F3}" destId="{F16C9D9F-4175-4069-8E0F-D832193BD062}" srcOrd="1" destOrd="0" parTransId="{046D0EEA-2A8F-45C3-AF4F-882D43437825}" sibTransId="{B4D247EE-6E6E-46E2-9ECE-A728607D8FDE}"/>
    <dgm:cxn modelId="{3FF67653-4246-4617-BE30-AA6B754EBBFB}" srcId="{5025F347-DDD2-4A70-B2F8-5C74F01B18F3}" destId="{2989F4FB-AC83-4D17-907A-5FA9DC6FA28C}" srcOrd="3" destOrd="0" parTransId="{D392239E-AB70-43D6-AE03-1229A872B8EC}" sibTransId="{0CB1DE7C-9F9A-4D41-953F-C2D121219872}"/>
    <dgm:cxn modelId="{CA04DA56-D437-410B-892B-376E39317E6D}" srcId="{5025F347-DDD2-4A70-B2F8-5C74F01B18F3}" destId="{4EDC5CF5-985D-49A1-A9D3-3EFA9861E8E4}" srcOrd="2" destOrd="0" parTransId="{52A9F77E-34E0-48CC-95AA-DA5669FC8518}" sibTransId="{12FDD079-71A0-4668-BF44-D6DE9EBE926E}"/>
    <dgm:cxn modelId="{1843E179-995E-45E4-B334-2392D191C813}" type="presOf" srcId="{5A69F85B-DBC7-4475-8F2D-E215C34C5BA2}" destId="{A1896E39-B4FF-4521-A6C6-4A9DE4BE4CA2}" srcOrd="0" destOrd="0" presId="urn:microsoft.com/office/officeart/2018/5/layout/IconCircleLabelList"/>
    <dgm:cxn modelId="{DBE2B27E-0304-4592-9603-A735592368DA}" srcId="{5025F347-DDD2-4A70-B2F8-5C74F01B18F3}" destId="{A24D65B9-5035-44AB-ADED-4CF06302B848}" srcOrd="5" destOrd="0" parTransId="{2BE7A603-8E12-4B81-A01A-34F57A613DED}" sibTransId="{DE8816F6-E3F7-41CD-96AA-2486F0B54A53}"/>
    <dgm:cxn modelId="{A75C548F-2FC2-4AF9-B218-FFA18B48D38E}" type="presOf" srcId="{A24D65B9-5035-44AB-ADED-4CF06302B848}" destId="{4D889BA6-CFF1-44D4-AFE4-1051970484E7}" srcOrd="0" destOrd="0" presId="urn:microsoft.com/office/officeart/2018/5/layout/IconCircleLabelList"/>
    <dgm:cxn modelId="{F31A8BA7-C560-4FEA-B5B8-8BFEFF1023C3}" type="presOf" srcId="{4EDC5CF5-985D-49A1-A9D3-3EFA9861E8E4}" destId="{EC65FAC3-B7F8-4B71-9B8E-7BEEE7F1F854}" srcOrd="0" destOrd="0" presId="urn:microsoft.com/office/officeart/2018/5/layout/IconCircleLabelList"/>
    <dgm:cxn modelId="{B45185C7-5B90-4202-B46E-3B947BC1B036}" type="presOf" srcId="{F16C9D9F-4175-4069-8E0F-D832193BD062}" destId="{5911B5B6-501E-44FB-AFEB-2E3D13CD007E}" srcOrd="0" destOrd="0" presId="urn:microsoft.com/office/officeart/2018/5/layout/IconCircleLabelList"/>
    <dgm:cxn modelId="{658284DE-9F05-4F21-A35D-C946E13824C1}" srcId="{5025F347-DDD2-4A70-B2F8-5C74F01B18F3}" destId="{5A69F85B-DBC7-4475-8F2D-E215C34C5BA2}" srcOrd="0" destOrd="0" parTransId="{14DC1DE2-A694-4F09-920F-C458772A8F3D}" sibTransId="{C5956076-77EC-4457-A37B-E440B1A94954}"/>
    <dgm:cxn modelId="{C24B53DF-4F7C-4008-8361-FA7F8D521289}" type="presOf" srcId="{2989F4FB-AC83-4D17-907A-5FA9DC6FA28C}" destId="{FC0E3920-7E94-403D-BDCE-9CA4A1792883}" srcOrd="0" destOrd="0" presId="urn:microsoft.com/office/officeart/2018/5/layout/IconCircleLabelList"/>
    <dgm:cxn modelId="{EAB40548-5D37-457A-A1BE-5D4D42E79CB3}" type="presParOf" srcId="{017EA02C-25AE-4829-92CA-E506FE87B713}" destId="{3A9E031C-8878-409D-ABC6-391E62E2B574}" srcOrd="0" destOrd="0" presId="urn:microsoft.com/office/officeart/2018/5/layout/IconCircleLabelList"/>
    <dgm:cxn modelId="{CA578059-E9AD-45F4-8F38-BC96B10F2F30}" type="presParOf" srcId="{3A9E031C-8878-409D-ABC6-391E62E2B574}" destId="{90BEDD84-CA58-4E4C-8161-92F3AC7423C1}" srcOrd="0" destOrd="0" presId="urn:microsoft.com/office/officeart/2018/5/layout/IconCircleLabelList"/>
    <dgm:cxn modelId="{17139F68-CAC5-4E88-9C7F-00E2D072803B}" type="presParOf" srcId="{3A9E031C-8878-409D-ABC6-391E62E2B574}" destId="{643F7F21-D796-490F-8F03-F19098F574ED}" srcOrd="1" destOrd="0" presId="urn:microsoft.com/office/officeart/2018/5/layout/IconCircleLabelList"/>
    <dgm:cxn modelId="{0861A19E-1EA5-4B54-90FC-699D145F59E7}" type="presParOf" srcId="{3A9E031C-8878-409D-ABC6-391E62E2B574}" destId="{C74BF36F-5EA2-4C36-AA3C-CD628442F7B1}" srcOrd="2" destOrd="0" presId="urn:microsoft.com/office/officeart/2018/5/layout/IconCircleLabelList"/>
    <dgm:cxn modelId="{434F3CAF-CC41-4E28-A90E-6860EF954FA8}" type="presParOf" srcId="{3A9E031C-8878-409D-ABC6-391E62E2B574}" destId="{A1896E39-B4FF-4521-A6C6-4A9DE4BE4CA2}" srcOrd="3" destOrd="0" presId="urn:microsoft.com/office/officeart/2018/5/layout/IconCircleLabelList"/>
    <dgm:cxn modelId="{09B34CA0-DCD4-44E9-B12C-6AD5B24BD319}" type="presParOf" srcId="{017EA02C-25AE-4829-92CA-E506FE87B713}" destId="{0680942E-1616-460F-A9AA-DC045E4D65E7}" srcOrd="1" destOrd="0" presId="urn:microsoft.com/office/officeart/2018/5/layout/IconCircleLabelList"/>
    <dgm:cxn modelId="{B8D41333-B1A2-4DF4-83B8-3271C0B8CD04}" type="presParOf" srcId="{017EA02C-25AE-4829-92CA-E506FE87B713}" destId="{55F4CA31-C82E-4C22-A6C0-0339C6966AD1}" srcOrd="2" destOrd="0" presId="urn:microsoft.com/office/officeart/2018/5/layout/IconCircleLabelList"/>
    <dgm:cxn modelId="{A504EAF8-9C2E-4B34-8472-950C92DCA031}" type="presParOf" srcId="{55F4CA31-C82E-4C22-A6C0-0339C6966AD1}" destId="{FA31DE8E-F825-447A-B5C8-C1C0DA238BE5}" srcOrd="0" destOrd="0" presId="urn:microsoft.com/office/officeart/2018/5/layout/IconCircleLabelList"/>
    <dgm:cxn modelId="{96E2D197-771E-401B-BC6B-8BAB16C5DBAB}" type="presParOf" srcId="{55F4CA31-C82E-4C22-A6C0-0339C6966AD1}" destId="{6769786D-DB27-4E51-9DEB-1EA6BA1B99ED}" srcOrd="1" destOrd="0" presId="urn:microsoft.com/office/officeart/2018/5/layout/IconCircleLabelList"/>
    <dgm:cxn modelId="{0C973196-053B-4326-AA12-434968D8549B}" type="presParOf" srcId="{55F4CA31-C82E-4C22-A6C0-0339C6966AD1}" destId="{F9A09AE0-99C5-4AB7-A57D-BA73593DAD00}" srcOrd="2" destOrd="0" presId="urn:microsoft.com/office/officeart/2018/5/layout/IconCircleLabelList"/>
    <dgm:cxn modelId="{6CE0E6A6-7859-459E-B610-A1361108DC7B}" type="presParOf" srcId="{55F4CA31-C82E-4C22-A6C0-0339C6966AD1}" destId="{5911B5B6-501E-44FB-AFEB-2E3D13CD007E}" srcOrd="3" destOrd="0" presId="urn:microsoft.com/office/officeart/2018/5/layout/IconCircleLabelList"/>
    <dgm:cxn modelId="{127E6938-C40C-47AF-97B9-889564C462BD}" type="presParOf" srcId="{017EA02C-25AE-4829-92CA-E506FE87B713}" destId="{B1463515-4273-4211-8548-93621A527DB5}" srcOrd="3" destOrd="0" presId="urn:microsoft.com/office/officeart/2018/5/layout/IconCircleLabelList"/>
    <dgm:cxn modelId="{7F20DCBA-3C80-4D07-BFC7-259E5E0DFC4F}" type="presParOf" srcId="{017EA02C-25AE-4829-92CA-E506FE87B713}" destId="{4B2439A3-33FF-462E-A893-98FE1C344DC1}" srcOrd="4" destOrd="0" presId="urn:microsoft.com/office/officeart/2018/5/layout/IconCircleLabelList"/>
    <dgm:cxn modelId="{F0D18E0B-8C80-4F7A-A532-655A6800B826}" type="presParOf" srcId="{4B2439A3-33FF-462E-A893-98FE1C344DC1}" destId="{C82BF5C8-9073-4862-81DC-3992CC48DFBC}" srcOrd="0" destOrd="0" presId="urn:microsoft.com/office/officeart/2018/5/layout/IconCircleLabelList"/>
    <dgm:cxn modelId="{9D096B8B-DF30-4771-95E8-69C29FAB0F59}" type="presParOf" srcId="{4B2439A3-33FF-462E-A893-98FE1C344DC1}" destId="{84A140A4-19A7-4F8A-AB95-0B2435BD7FCE}" srcOrd="1" destOrd="0" presId="urn:microsoft.com/office/officeart/2018/5/layout/IconCircleLabelList"/>
    <dgm:cxn modelId="{BE4E3483-3E5D-498C-98A3-9EA5A88C1AA2}" type="presParOf" srcId="{4B2439A3-33FF-462E-A893-98FE1C344DC1}" destId="{A75E1E1A-6375-4F08-B52C-950B22BB8530}" srcOrd="2" destOrd="0" presId="urn:microsoft.com/office/officeart/2018/5/layout/IconCircleLabelList"/>
    <dgm:cxn modelId="{DD59D60C-F30D-4EA9-86B4-93E4F9BA3780}" type="presParOf" srcId="{4B2439A3-33FF-462E-A893-98FE1C344DC1}" destId="{EC65FAC3-B7F8-4B71-9B8E-7BEEE7F1F854}" srcOrd="3" destOrd="0" presId="urn:microsoft.com/office/officeart/2018/5/layout/IconCircleLabelList"/>
    <dgm:cxn modelId="{FA544914-64C9-4C4B-940F-B6E0B4F14B9B}" type="presParOf" srcId="{017EA02C-25AE-4829-92CA-E506FE87B713}" destId="{30551918-B43D-4390-8F3D-7F2128AD7FB4}" srcOrd="5" destOrd="0" presId="urn:microsoft.com/office/officeart/2018/5/layout/IconCircleLabelList"/>
    <dgm:cxn modelId="{4C242454-C696-4E9E-9412-1FA872660AFF}" type="presParOf" srcId="{017EA02C-25AE-4829-92CA-E506FE87B713}" destId="{055069AC-2267-4FC9-9820-F2B90A1A2D63}" srcOrd="6" destOrd="0" presId="urn:microsoft.com/office/officeart/2018/5/layout/IconCircleLabelList"/>
    <dgm:cxn modelId="{1F560A96-815C-4007-9579-06208D84431D}" type="presParOf" srcId="{055069AC-2267-4FC9-9820-F2B90A1A2D63}" destId="{24D1510C-4AA3-4859-B87C-F3442CB56014}" srcOrd="0" destOrd="0" presId="urn:microsoft.com/office/officeart/2018/5/layout/IconCircleLabelList"/>
    <dgm:cxn modelId="{ADC94ADC-FE4D-44F2-9457-BD0BE69EA51D}" type="presParOf" srcId="{055069AC-2267-4FC9-9820-F2B90A1A2D63}" destId="{0FAB5050-E28B-436E-A517-A993A50A8626}" srcOrd="1" destOrd="0" presId="urn:microsoft.com/office/officeart/2018/5/layout/IconCircleLabelList"/>
    <dgm:cxn modelId="{65E22790-B50D-4FE7-AB27-AA7E926D0576}" type="presParOf" srcId="{055069AC-2267-4FC9-9820-F2B90A1A2D63}" destId="{5E5E732E-59C7-4886-B12A-B2E75B1631EC}" srcOrd="2" destOrd="0" presId="urn:microsoft.com/office/officeart/2018/5/layout/IconCircleLabelList"/>
    <dgm:cxn modelId="{A89BC165-AE1D-40C3-B210-B7203C424E2A}" type="presParOf" srcId="{055069AC-2267-4FC9-9820-F2B90A1A2D63}" destId="{FC0E3920-7E94-403D-BDCE-9CA4A1792883}" srcOrd="3" destOrd="0" presId="urn:microsoft.com/office/officeart/2018/5/layout/IconCircleLabelList"/>
    <dgm:cxn modelId="{9BB97521-A9C0-4516-8395-5DCD98ABC781}" type="presParOf" srcId="{017EA02C-25AE-4829-92CA-E506FE87B713}" destId="{688086E6-3456-46CC-A96C-11A6D18B7BDE}" srcOrd="7" destOrd="0" presId="urn:microsoft.com/office/officeart/2018/5/layout/IconCircleLabelList"/>
    <dgm:cxn modelId="{E1BF03FE-B1EF-44A0-9DC6-BFCDE0F258E2}" type="presParOf" srcId="{017EA02C-25AE-4829-92CA-E506FE87B713}" destId="{665C36DA-37D3-4173-8436-FE4F8A903794}" srcOrd="8" destOrd="0" presId="urn:microsoft.com/office/officeart/2018/5/layout/IconCircleLabelList"/>
    <dgm:cxn modelId="{EB62C88A-B646-4047-965E-FE6DC8555590}" type="presParOf" srcId="{665C36DA-37D3-4173-8436-FE4F8A903794}" destId="{528BB648-697C-4B9F-B58E-73B4948EFC6B}" srcOrd="0" destOrd="0" presId="urn:microsoft.com/office/officeart/2018/5/layout/IconCircleLabelList"/>
    <dgm:cxn modelId="{E118BA19-4BBF-4365-A94C-C73FB03DB58D}" type="presParOf" srcId="{665C36DA-37D3-4173-8436-FE4F8A903794}" destId="{28417F84-9A33-45C3-8152-7F1F55EB4953}" srcOrd="1" destOrd="0" presId="urn:microsoft.com/office/officeart/2018/5/layout/IconCircleLabelList"/>
    <dgm:cxn modelId="{611335E7-33C2-4785-8B71-C98063626618}" type="presParOf" srcId="{665C36DA-37D3-4173-8436-FE4F8A903794}" destId="{0C68E810-4EF6-48BC-B4AF-FAD132D036F4}" srcOrd="2" destOrd="0" presId="urn:microsoft.com/office/officeart/2018/5/layout/IconCircleLabelList"/>
    <dgm:cxn modelId="{7946BEB2-D430-42B2-A541-15D7017C5802}" type="presParOf" srcId="{665C36DA-37D3-4173-8436-FE4F8A903794}" destId="{FC36B6B2-F0B8-4538-9623-7A99F0FCDFFB}" srcOrd="3" destOrd="0" presId="urn:microsoft.com/office/officeart/2018/5/layout/IconCircleLabelList"/>
    <dgm:cxn modelId="{AD877F94-54A3-4809-A90D-A7E3B24D3E18}" type="presParOf" srcId="{017EA02C-25AE-4829-92CA-E506FE87B713}" destId="{026203BF-2107-4235-BDFF-95881C7DA43C}" srcOrd="9" destOrd="0" presId="urn:microsoft.com/office/officeart/2018/5/layout/IconCircleLabelList"/>
    <dgm:cxn modelId="{91061CBB-E775-4B0A-ACFF-C1A9DB7C38FF}" type="presParOf" srcId="{017EA02C-25AE-4829-92CA-E506FE87B713}" destId="{306DF245-C4AF-4AEE-ABC8-E32BB35CFF79}" srcOrd="10" destOrd="0" presId="urn:microsoft.com/office/officeart/2018/5/layout/IconCircleLabelList"/>
    <dgm:cxn modelId="{E70A17C6-476C-42C4-8EEF-09DF76C1F3FB}" type="presParOf" srcId="{306DF245-C4AF-4AEE-ABC8-E32BB35CFF79}" destId="{71830855-E409-4EAD-9661-8D4D59291FF1}" srcOrd="0" destOrd="0" presId="urn:microsoft.com/office/officeart/2018/5/layout/IconCircleLabelList"/>
    <dgm:cxn modelId="{D1FA6EA6-F52A-4824-A59E-5A757838F06F}" type="presParOf" srcId="{306DF245-C4AF-4AEE-ABC8-E32BB35CFF79}" destId="{B742D4B8-299D-42D1-BEB9-F24002853EC1}" srcOrd="1" destOrd="0" presId="urn:microsoft.com/office/officeart/2018/5/layout/IconCircleLabelList"/>
    <dgm:cxn modelId="{13422CC2-26BB-4CF6-A396-AAD8A6BC5181}" type="presParOf" srcId="{306DF245-C4AF-4AEE-ABC8-E32BB35CFF79}" destId="{0DAAB1EE-B73E-4CA2-9CC0-22C3039B3865}" srcOrd="2" destOrd="0" presId="urn:microsoft.com/office/officeart/2018/5/layout/IconCircleLabelList"/>
    <dgm:cxn modelId="{380BEF23-DBF4-4481-859C-6222B0A13765}" type="presParOf" srcId="{306DF245-C4AF-4AEE-ABC8-E32BB35CFF79}" destId="{4D889BA6-CFF1-44D4-AFE4-1051970484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EDD84-CA58-4E4C-8161-92F3AC7423C1}">
      <dsp:nvSpPr>
        <dsp:cNvPr id="0" name=""/>
        <dsp:cNvSpPr/>
      </dsp:nvSpPr>
      <dsp:spPr>
        <a:xfrm>
          <a:off x="712244" y="1496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F7F21-D796-490F-8F03-F19098F574ED}">
      <dsp:nvSpPr>
        <dsp:cNvPr id="0" name=""/>
        <dsp:cNvSpPr/>
      </dsp:nvSpPr>
      <dsp:spPr>
        <a:xfrm>
          <a:off x="934590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96E39-B4FF-4521-A6C6-4A9DE4BE4CA2}">
      <dsp:nvSpPr>
        <dsp:cNvPr id="0" name=""/>
        <dsp:cNvSpPr/>
      </dsp:nvSpPr>
      <dsp:spPr>
        <a:xfrm>
          <a:off x="378726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Introduction</a:t>
          </a:r>
        </a:p>
      </dsp:txBody>
      <dsp:txXfrm>
        <a:off x="378726" y="1369777"/>
        <a:ext cx="1710351" cy="684140"/>
      </dsp:txXfrm>
    </dsp:sp>
    <dsp:sp modelId="{FA31DE8E-F825-447A-B5C8-C1C0DA238BE5}">
      <dsp:nvSpPr>
        <dsp:cNvPr id="0" name=""/>
        <dsp:cNvSpPr/>
      </dsp:nvSpPr>
      <dsp:spPr>
        <a:xfrm>
          <a:off x="2721907" y="1496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9786D-DB27-4E51-9DEB-1EA6BA1B99ED}">
      <dsp:nvSpPr>
        <dsp:cNvPr id="0" name=""/>
        <dsp:cNvSpPr/>
      </dsp:nvSpPr>
      <dsp:spPr>
        <a:xfrm>
          <a:off x="2944253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1B5B6-501E-44FB-AFEB-2E3D13CD007E}">
      <dsp:nvSpPr>
        <dsp:cNvPr id="0" name=""/>
        <dsp:cNvSpPr/>
      </dsp:nvSpPr>
      <dsp:spPr>
        <a:xfrm>
          <a:off x="2388389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Related Works</a:t>
          </a:r>
        </a:p>
      </dsp:txBody>
      <dsp:txXfrm>
        <a:off x="2388389" y="1369777"/>
        <a:ext cx="1710351" cy="684140"/>
      </dsp:txXfrm>
    </dsp:sp>
    <dsp:sp modelId="{C82BF5C8-9073-4862-81DC-3992CC48DFBC}">
      <dsp:nvSpPr>
        <dsp:cNvPr id="0" name=""/>
        <dsp:cNvSpPr/>
      </dsp:nvSpPr>
      <dsp:spPr>
        <a:xfrm>
          <a:off x="4731570" y="1496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140A4-19A7-4F8A-AB95-0B2435BD7FCE}">
      <dsp:nvSpPr>
        <dsp:cNvPr id="0" name=""/>
        <dsp:cNvSpPr/>
      </dsp:nvSpPr>
      <dsp:spPr>
        <a:xfrm>
          <a:off x="4953916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5FAC3-B7F8-4B71-9B8E-7BEEE7F1F854}">
      <dsp:nvSpPr>
        <dsp:cNvPr id="0" name=""/>
        <dsp:cNvSpPr/>
      </dsp:nvSpPr>
      <dsp:spPr>
        <a:xfrm>
          <a:off x="4398052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Dataset</a:t>
          </a:r>
        </a:p>
      </dsp:txBody>
      <dsp:txXfrm>
        <a:off x="4398052" y="1369777"/>
        <a:ext cx="1710351" cy="684140"/>
      </dsp:txXfrm>
    </dsp:sp>
    <dsp:sp modelId="{24D1510C-4AA3-4859-B87C-F3442CB56014}">
      <dsp:nvSpPr>
        <dsp:cNvPr id="0" name=""/>
        <dsp:cNvSpPr/>
      </dsp:nvSpPr>
      <dsp:spPr>
        <a:xfrm>
          <a:off x="6741233" y="1496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B5050-E28B-436E-A517-A993A50A8626}">
      <dsp:nvSpPr>
        <dsp:cNvPr id="0" name=""/>
        <dsp:cNvSpPr/>
      </dsp:nvSpPr>
      <dsp:spPr>
        <a:xfrm>
          <a:off x="6963579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E3920-7E94-403D-BDCE-9CA4A1792883}">
      <dsp:nvSpPr>
        <dsp:cNvPr id="0" name=""/>
        <dsp:cNvSpPr/>
      </dsp:nvSpPr>
      <dsp:spPr>
        <a:xfrm>
          <a:off x="6407715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Methodology</a:t>
          </a:r>
        </a:p>
      </dsp:txBody>
      <dsp:txXfrm>
        <a:off x="6407715" y="1369777"/>
        <a:ext cx="1710351" cy="684140"/>
      </dsp:txXfrm>
    </dsp:sp>
    <dsp:sp modelId="{528BB648-697C-4B9F-B58E-73B4948EFC6B}">
      <dsp:nvSpPr>
        <dsp:cNvPr id="0" name=""/>
        <dsp:cNvSpPr/>
      </dsp:nvSpPr>
      <dsp:spPr>
        <a:xfrm>
          <a:off x="8750896" y="1496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17F84-9A33-45C3-8152-7F1F55EB4953}">
      <dsp:nvSpPr>
        <dsp:cNvPr id="0" name=""/>
        <dsp:cNvSpPr/>
      </dsp:nvSpPr>
      <dsp:spPr>
        <a:xfrm>
          <a:off x="8973242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B6B2-F0B8-4538-9623-7A99F0FCDFFB}">
      <dsp:nvSpPr>
        <dsp:cNvPr id="0" name=""/>
        <dsp:cNvSpPr/>
      </dsp:nvSpPr>
      <dsp:spPr>
        <a:xfrm>
          <a:off x="8417378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Experiments and Results</a:t>
          </a:r>
        </a:p>
      </dsp:txBody>
      <dsp:txXfrm>
        <a:off x="8417378" y="1369777"/>
        <a:ext cx="1710351" cy="684140"/>
      </dsp:txXfrm>
    </dsp:sp>
    <dsp:sp modelId="{71830855-E409-4EAD-9661-8D4D59291FF1}">
      <dsp:nvSpPr>
        <dsp:cNvPr id="0" name=""/>
        <dsp:cNvSpPr/>
      </dsp:nvSpPr>
      <dsp:spPr>
        <a:xfrm>
          <a:off x="4731570" y="2481505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2D4B8-299D-42D1-BEB9-F24002853EC1}">
      <dsp:nvSpPr>
        <dsp:cNvPr id="0" name=""/>
        <dsp:cNvSpPr/>
      </dsp:nvSpPr>
      <dsp:spPr>
        <a:xfrm>
          <a:off x="4953916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89BA6-CFF1-44D4-AFE4-1051970484E7}">
      <dsp:nvSpPr>
        <dsp:cNvPr id="0" name=""/>
        <dsp:cNvSpPr/>
      </dsp:nvSpPr>
      <dsp:spPr>
        <a:xfrm>
          <a:off x="4398052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Conclusion</a:t>
          </a:r>
        </a:p>
      </dsp:txBody>
      <dsp:txXfrm>
        <a:off x="4398052" y="3849787"/>
        <a:ext cx="1710351" cy="684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C982-4513-2B49-9F6B-C16019640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6507C-C333-0B4D-B274-F2D36D0BA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F2E3-02A6-4845-A948-69CA79AC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4549-E99B-B54E-BCC8-37BFE3B5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2A8E-6DDF-DB4C-86E4-E200EBE4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BB4-B018-B94F-8E86-31550389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9110-7795-324F-940D-4655AE41D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D9D1-2565-E240-8A49-A66F7BF2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717A-CC4E-304D-9EED-F69B899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FFCC-07FB-7B44-9627-5D25212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9D034-D528-764B-B0D2-0463A2C7E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CE9BF-F9BA-E249-9EA3-5A7995C81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4BEC-7908-B840-ABD5-59C825CE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313F-F01A-0B45-889A-E2FBB6FB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28F3-7350-9140-9DE3-D65F32E0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793-58D9-A045-BCDF-C1EE881E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1409-2B82-B34A-98C6-1796F992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3D69-3260-1346-BD0E-73DED4A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85A2A-4979-9B4E-BC17-D99775B1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0DFF-A95D-F844-A2F9-193E9F67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F760-2062-264B-A957-7B83CFB7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1329-24B9-BE4B-BA14-F8F3E8086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6190-87E7-C04F-93B2-A521D1C4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57A1-51C3-C149-9CC1-C8322A7A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E91E-D138-E745-A2EF-053DF71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B0BD-7553-DB4F-8F76-34964D19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5202-6EF8-D545-ADDB-62E66438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CDB6F-C127-444E-A30A-18E9C178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42FCB-0822-784F-9C38-9DD27511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B906-39D2-AB44-B557-2725F27E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CB2E8-F2B4-F741-8369-4763B427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6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4EE3-992C-1549-92C7-870CEE7E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8A481-7200-8E40-92A9-CE861839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D233D-E3F7-E64F-A2F3-CB5D0B10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BFF4F-6BEF-8D43-853C-B687603D2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615BB-ACE7-FE45-AF75-6DCBADF7C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14F37-4F18-1644-9315-D17B6CD7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B6705-1EE3-E346-919F-09AFD658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FC9CA-F967-874A-8773-01A013E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28E-8103-5549-AF0C-F75BA9D8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03D2C-9D02-A746-B0A9-E350F216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24FE-8CB2-BD44-920B-2BF6A721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7C7D5-B373-0341-84DE-6D9156D3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45AB1-D4AB-CF49-BA05-94B95071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F569A-269C-0D40-8649-45BAF851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7EEC4-C729-674C-8367-060C33E0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FB29-11BD-E64A-BFD0-2F2A6B10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6A1-CB64-2F40-8E9A-EF35E147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6AA30-4087-CF48-9391-9319D2DE1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A85D2-1D5B-7149-8510-5C20107D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D5D97-DF61-0A49-94C3-80A70BA5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C8E5D-EB2D-844B-9B1C-341C908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ED38-49C4-4140-9497-81E36065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3AE4A-050D-7241-BE95-AE0A0FDD6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D28C-7A0A-5942-A4E2-0050392B7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18FF-C2EC-E342-8D13-62D942E9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4B8A7-FE61-814F-9441-F67765D8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1A746-13FC-FC40-BBB8-9C014769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C0F1A-D4BE-8C42-B430-FAD142C7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51BC3-58D7-9B42-ACD5-C2186DCD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3ACC5-C8BE-6C45-83EE-FC34EF1A0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4BD0-6332-684A-9B98-E8E932B43C4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5B15-5A22-8049-BD95-2017B5DA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417B-5612-E847-9864-4837F4D5B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119CB11-E23E-4F40-9E7C-C6400249C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2" b="11219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42E38-A8DB-A04C-BEE9-C56BE6F31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5891639"/>
            <a:ext cx="6982835" cy="464964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>
                <a:solidFill>
                  <a:srgbClr val="FFFFFF"/>
                </a:solidFill>
              </a:rPr>
              <a:t>Nalisha</a:t>
            </a:r>
            <a:r>
              <a:rPr lang="en-US" sz="2000" dirty="0">
                <a:solidFill>
                  <a:srgbClr val="FFFFFF"/>
                </a:solidFill>
              </a:rPr>
              <a:t> Rathod (GS9440)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Sujata </a:t>
            </a:r>
            <a:r>
              <a:rPr lang="en-US" sz="2000" dirty="0" err="1">
                <a:solidFill>
                  <a:srgbClr val="FFFFFF"/>
                </a:solidFill>
              </a:rPr>
              <a:t>Gorai</a:t>
            </a:r>
            <a:r>
              <a:rPr lang="en-US" sz="2000" dirty="0">
                <a:solidFill>
                  <a:srgbClr val="FFFFFF"/>
                </a:solidFill>
              </a:rPr>
              <a:t> (hc6837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6FB23-141B-0B40-BE5D-14E07E5A9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858247"/>
            <a:ext cx="6982834" cy="1026435"/>
          </a:xfrm>
        </p:spPr>
        <p:txBody>
          <a:bodyPr>
            <a:normAutofit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</a:rPr>
              <a:t>Myers-Briggs Personality</a:t>
            </a:r>
            <a:br>
              <a:rPr lang="en-US" sz="3400" b="1">
                <a:solidFill>
                  <a:srgbClr val="FFFFFF"/>
                </a:solidFill>
              </a:rPr>
            </a:br>
            <a:r>
              <a:rPr lang="en-US" sz="3400" b="1">
                <a:solidFill>
                  <a:srgbClr val="FFFFFF"/>
                </a:solidFill>
              </a:rPr>
              <a:t>Prediction </a:t>
            </a:r>
            <a:endParaRPr lang="en-US" sz="3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C8F4D-198D-2340-A143-9D93D898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346D7D3-0016-4F2D-B9FF-4AEFC429F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52488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57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446EE-1BB2-6C48-9B19-954CF2E2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About the Data set 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CBB012B-1E13-42A3-9219-CA35598CB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3" r="44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89B0-D7AA-3A4D-A574-94D55C45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700" dirty="0"/>
              <a:t>The Myers Briggs Type Indicator (or MBTI for short) is a personality type system that divides everyone into 16 distinct personality types across 4 axis:</a:t>
            </a:r>
          </a:p>
          <a:p>
            <a:r>
              <a:rPr lang="en-US" sz="1700" dirty="0"/>
              <a:t>Introversion (I) — Extroversion (E)</a:t>
            </a:r>
          </a:p>
          <a:p>
            <a:r>
              <a:rPr lang="en-US" sz="1700" dirty="0"/>
              <a:t>Intuition (N) — Sensing (S)</a:t>
            </a:r>
          </a:p>
          <a:p>
            <a:r>
              <a:rPr lang="en-US" sz="1700" dirty="0"/>
              <a:t>Thinking (T) — Feeling (F)</a:t>
            </a:r>
          </a:p>
          <a:p>
            <a:r>
              <a:rPr lang="en-US" sz="1700" dirty="0"/>
              <a:t>Judging (J) — Perceiving (P)</a:t>
            </a:r>
          </a:p>
          <a:p>
            <a:r>
              <a:rPr lang="en-US" sz="1700" dirty="0"/>
              <a:t>The purpose of this project is to investigate if any patterns can be detected in a person’s specific personality type in connection to their style of writing and to explore the validity of the test in analyzing, predicting, or categorizing behavior.</a:t>
            </a:r>
          </a:p>
        </p:txBody>
      </p:sp>
    </p:spTree>
    <p:extLst>
      <p:ext uri="{BB962C8B-B14F-4D97-AF65-F5344CB8AC3E}">
        <p14:creationId xmlns:p14="http://schemas.microsoft.com/office/powerpoint/2010/main" val="242664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3857-8B62-0C4A-B0EF-8D50107C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433763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/>
              <a:t>MBTI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8C080-A44E-4B0E-A4A2-E85574FEC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213161AC-5432-4916-B797-B69939EA0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186963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0059-6FF3-B14B-8088-66D03E51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43467"/>
            <a:ext cx="5579532" cy="5533496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The dataset contains 8600 observations (people), where each observation gives a person’s:</a:t>
            </a:r>
          </a:p>
          <a:p>
            <a:pPr lvl="0"/>
            <a:r>
              <a:rPr lang="en-US" dirty="0"/>
              <a:t>Myers-Briggs personality type (as a 4-letter code)</a:t>
            </a:r>
          </a:p>
          <a:p>
            <a:pPr lvl="0"/>
            <a:r>
              <a:rPr lang="en-US" dirty="0"/>
              <a:t>An excerpt containing the last 50 posts on their </a:t>
            </a:r>
            <a:r>
              <a:rPr lang="en-US" dirty="0" err="1"/>
              <a:t>PersonalityCafe</a:t>
            </a:r>
            <a:r>
              <a:rPr lang="en-US" dirty="0"/>
              <a:t> forum (each entry separated by “|||”)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9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7E6715-01D8-4B42-AAF2-C0254C5C3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1685925"/>
            <a:ext cx="5876925" cy="4370388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A0501E-AD42-BC40-9287-E5649CA3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5" y="1685925"/>
            <a:ext cx="4953000" cy="437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44A7E1-7A44-ED45-A0A0-6CA72738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</a:t>
            </a:r>
          </a:p>
        </p:txBody>
      </p:sp>
    </p:spTree>
    <p:extLst>
      <p:ext uri="{BB962C8B-B14F-4D97-AF65-F5344CB8AC3E}">
        <p14:creationId xmlns:p14="http://schemas.microsoft.com/office/powerpoint/2010/main" val="245958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0BCF-6BFE-F54D-848D-8D59D4DA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Data Preprocessing </a:t>
            </a:r>
            <a:endParaRPr lang="en-US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1630D66-4266-3245-ABCA-FB1FF773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Several methods to preprocess the comments before passing to the training model.</a:t>
            </a:r>
          </a:p>
          <a:p>
            <a:pPr lvl="0"/>
            <a:r>
              <a:rPr lang="en-US" sz="2400"/>
              <a:t>Replaced "|||" from text with " " Join all texts written by 1 Person</a:t>
            </a:r>
          </a:p>
          <a:p>
            <a:pPr lvl="0"/>
            <a:r>
              <a:rPr lang="en-US" sz="2400"/>
              <a:t>Removed Links from text and replace them with 'Link'</a:t>
            </a:r>
          </a:p>
          <a:p>
            <a:pPr lvl="0"/>
            <a:r>
              <a:rPr lang="en-US" sz="2400"/>
              <a:t>Removed punctuation from Text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1181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223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Myers-Briggs Personality Prediction </vt:lpstr>
      <vt:lpstr>Agenda</vt:lpstr>
      <vt:lpstr>About the Data set </vt:lpstr>
      <vt:lpstr>MBTI Dataset</vt:lpstr>
      <vt:lpstr>Dataset </vt:lpstr>
      <vt:lpstr>Data Preprocessing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Myers-Briggs Personality Prediction </dc:title>
  <dc:creator>Nalisha Rathod</dc:creator>
  <cp:lastModifiedBy>Nalisha Rathod</cp:lastModifiedBy>
  <cp:revision>6</cp:revision>
  <dcterms:created xsi:type="dcterms:W3CDTF">2021-03-16T03:04:04Z</dcterms:created>
  <dcterms:modified xsi:type="dcterms:W3CDTF">2021-03-16T04:39:07Z</dcterms:modified>
</cp:coreProperties>
</file>