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70" r:id="rId9"/>
    <p:sldId id="271" r:id="rId10"/>
    <p:sldId id="263" r:id="rId11"/>
    <p:sldId id="272" r:id="rId12"/>
    <p:sldId id="264" r:id="rId13"/>
    <p:sldId id="278" r:id="rId14"/>
    <p:sldId id="265" r:id="rId15"/>
    <p:sldId id="279" r:id="rId16"/>
    <p:sldId id="266" r:id="rId17"/>
    <p:sldId id="274" r:id="rId18"/>
    <p:sldId id="273" r:id="rId19"/>
    <p:sldId id="267" r:id="rId20"/>
    <p:sldId id="275" r:id="rId21"/>
    <p:sldId id="276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7"/>
  </p:normalViewPr>
  <p:slideViewPr>
    <p:cSldViewPr snapToGrid="0" snapToObjects="1">
      <p:cViewPr varScale="1">
        <p:scale>
          <a:sx n="129" d="100"/>
          <a:sy n="129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is_T</a:t>
            </a:r>
            <a:r>
              <a:rPr lang="en-US" baseline="0"/>
              <a:t> class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LSTM</c:v>
                </c:pt>
                <c:pt idx="1">
                  <c:v>Pooled GRU + Fast Text</c:v>
                </c:pt>
                <c:pt idx="2">
                  <c:v>Bidirectional GRU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0.79600000000000004</c:v>
                </c:pt>
                <c:pt idx="1">
                  <c:v>0.77300000000000002</c:v>
                </c:pt>
                <c:pt idx="2">
                  <c:v>0.77900000000000003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E-C54E-A632-5A6844638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403423"/>
        <c:axId val="267966687"/>
      </c:barChart>
      <c:catAx>
        <c:axId val="26840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66687"/>
        <c:crosses val="autoZero"/>
        <c:auto val="1"/>
        <c:lblAlgn val="ctr"/>
        <c:lblOffset val="100"/>
        <c:noMultiLvlLbl val="0"/>
      </c:catAx>
      <c:valAx>
        <c:axId val="26796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40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is_S</a:t>
            </a:r>
            <a:r>
              <a:rPr lang="en-US" baseline="0"/>
              <a:t> class (imbalanced)</a:t>
            </a:r>
            <a:endParaRPr lang="en-US"/>
          </a:p>
        </c:rich>
      </c:tx>
      <c:layout>
        <c:manualLayout>
          <c:xMode val="edge"/>
          <c:yMode val="edge"/>
          <c:x val="0.3622707786526684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11972688196584E-2"/>
          <c:y val="0.10825245016590301"/>
          <c:w val="0.9440107079006429"/>
          <c:h val="0.8240400998497473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Sheet1!$B$24:$B$26</c:f>
              <c:strCache>
                <c:ptCount val="3"/>
                <c:pt idx="0">
                  <c:v>LSTM</c:v>
                </c:pt>
                <c:pt idx="1">
                  <c:v>Pooled GRU + Fast Text</c:v>
                </c:pt>
                <c:pt idx="2">
                  <c:v>Bidirectional GRU</c:v>
                </c:pt>
              </c:strCache>
            </c:strRef>
          </c:cat>
          <c:val>
            <c:numRef>
              <c:f>Sheet1!$C$24:$C$26</c:f>
              <c:numCache>
                <c:formatCode>General</c:formatCode>
                <c:ptCount val="3"/>
                <c:pt idx="0">
                  <c:v>0.47399999999999998</c:v>
                </c:pt>
                <c:pt idx="1">
                  <c:v>0.47299999999999998</c:v>
                </c:pt>
                <c:pt idx="2">
                  <c:v>0.45700000000000002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4-FB47-B33A-8E1B24D5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0455327"/>
        <c:axId val="260457407"/>
      </c:barChart>
      <c:catAx>
        <c:axId val="26045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57407"/>
        <c:crosses val="autoZero"/>
        <c:auto val="1"/>
        <c:lblAlgn val="ctr"/>
        <c:lblOffset val="100"/>
        <c:noMultiLvlLbl val="0"/>
      </c:catAx>
      <c:valAx>
        <c:axId val="26045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55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is_S</a:t>
            </a:r>
            <a:r>
              <a:rPr lang="en-US" baseline="0" dirty="0"/>
              <a:t> class (balanced)</a:t>
            </a:r>
            <a:endParaRPr lang="en-US" dirty="0"/>
          </a:p>
        </c:rich>
      </c:tx>
      <c:layout>
        <c:manualLayout>
          <c:xMode val="edge"/>
          <c:yMode val="edge"/>
          <c:x val="0.41541091330974933"/>
          <c:y val="5.2636913059845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Sheet1!$B$24:$B$26</c:f>
              <c:strCache>
                <c:ptCount val="3"/>
                <c:pt idx="0">
                  <c:v>LSTM</c:v>
                </c:pt>
                <c:pt idx="1">
                  <c:v>Pooled GRU + Fast Text</c:v>
                </c:pt>
                <c:pt idx="2">
                  <c:v>Bidirectional GRU</c:v>
                </c:pt>
              </c:strCache>
            </c:strRef>
          </c:cat>
          <c:val>
            <c:numRef>
              <c:f>Sheet1!$C$24:$C$26</c:f>
              <c:numCache>
                <c:formatCode>General</c:formatCode>
                <c:ptCount val="3"/>
                <c:pt idx="0">
                  <c:v>0.63400000000000001</c:v>
                </c:pt>
                <c:pt idx="1">
                  <c:v>0.751</c:v>
                </c:pt>
                <c:pt idx="2">
                  <c:v>0.66100000000000003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4-FB47-B33A-8E1B24D5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0455327"/>
        <c:axId val="260457407"/>
      </c:barChart>
      <c:catAx>
        <c:axId val="26045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57407"/>
        <c:crosses val="autoZero"/>
        <c:auto val="1"/>
        <c:lblAlgn val="ctr"/>
        <c:lblOffset val="100"/>
        <c:noMultiLvlLbl val="0"/>
      </c:catAx>
      <c:valAx>
        <c:axId val="26045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55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  <a:r>
              <a:rPr lang="en-US" baseline="0"/>
              <a:t> (is_T class)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Sheet1!$C$3:$C$5</c:f>
              <c:strCache>
                <c:ptCount val="3"/>
                <c:pt idx="0">
                  <c:v>LSTM</c:v>
                </c:pt>
                <c:pt idx="1">
                  <c:v>Pooled GRU + Fast Text</c:v>
                </c:pt>
                <c:pt idx="2">
                  <c:v>Bidirectional GRU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0.4017</c:v>
                </c:pt>
                <c:pt idx="1">
                  <c:v>0.35780000000000001</c:v>
                </c:pt>
                <c:pt idx="2">
                  <c:v>0.43990000000000001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5-724A-9F67-0164E2D4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938431"/>
        <c:axId val="267940079"/>
      </c:barChart>
      <c:catAx>
        <c:axId val="26793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40079"/>
        <c:crosses val="autoZero"/>
        <c:auto val="1"/>
        <c:lblAlgn val="ctr"/>
        <c:lblOffset val="100"/>
        <c:noMultiLvlLbl val="0"/>
      </c:catAx>
      <c:valAx>
        <c:axId val="2679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3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  <a:r>
              <a:rPr lang="en-US" baseline="0"/>
              <a:t> (is_S  imbalanced class)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Sheet1!$C$3:$C$5</c:f>
              <c:strCache>
                <c:ptCount val="3"/>
                <c:pt idx="0">
                  <c:v>LSTM</c:v>
                </c:pt>
                <c:pt idx="1">
                  <c:v>Pooled GRU + Fast Text</c:v>
                </c:pt>
                <c:pt idx="2">
                  <c:v>Bidirectional GRU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0.4017</c:v>
                </c:pt>
                <c:pt idx="1">
                  <c:v>0.35780000000000001</c:v>
                </c:pt>
                <c:pt idx="2">
                  <c:v>0.43990000000000001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A-614C-85C3-07FB654AC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938431"/>
        <c:axId val="267940079"/>
      </c:barChart>
      <c:catAx>
        <c:axId val="26793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40079"/>
        <c:crosses val="autoZero"/>
        <c:auto val="1"/>
        <c:lblAlgn val="ctr"/>
        <c:lblOffset val="100"/>
        <c:noMultiLvlLbl val="0"/>
      </c:catAx>
      <c:valAx>
        <c:axId val="2679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3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  <a:r>
              <a:rPr lang="en-US" baseline="0"/>
              <a:t> (is_S  balanced class)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Sheet1!$C$3:$C$5</c:f>
              <c:strCache>
                <c:ptCount val="3"/>
                <c:pt idx="0">
                  <c:v>LSTM</c:v>
                </c:pt>
                <c:pt idx="1">
                  <c:v>Pooled GRU + Fast Text</c:v>
                </c:pt>
                <c:pt idx="2">
                  <c:v>Bidirectional GRU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0.4017</c:v>
                </c:pt>
                <c:pt idx="1">
                  <c:v>0.35780000000000001</c:v>
                </c:pt>
                <c:pt idx="2">
                  <c:v>0.43990000000000001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1-BA45-8494-11AC21C4B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938431"/>
        <c:axId val="267940079"/>
      </c:barChart>
      <c:catAx>
        <c:axId val="26793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40079"/>
        <c:crosses val="autoZero"/>
        <c:auto val="1"/>
        <c:lblAlgn val="ctr"/>
        <c:lblOffset val="100"/>
        <c:noMultiLvlLbl val="0"/>
      </c:catAx>
      <c:valAx>
        <c:axId val="2679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3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5F347-DDD2-4A70-B2F8-5C74F01B18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A69F85B-DBC7-4475-8F2D-E215C34C5BA2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14DC1DE2-A694-4F09-920F-C458772A8F3D}" type="parTrans" cxnId="{658284DE-9F05-4F21-A35D-C946E13824C1}">
      <dgm:prSet/>
      <dgm:spPr/>
      <dgm:t>
        <a:bodyPr/>
        <a:lstStyle/>
        <a:p>
          <a:endParaRPr lang="en-US"/>
        </a:p>
      </dgm:t>
    </dgm:pt>
    <dgm:pt modelId="{C5956076-77EC-4457-A37B-E440B1A94954}" type="sibTrans" cxnId="{658284DE-9F05-4F21-A35D-C946E13824C1}">
      <dgm:prSet/>
      <dgm:spPr/>
      <dgm:t>
        <a:bodyPr/>
        <a:lstStyle/>
        <a:p>
          <a:endParaRPr lang="en-US"/>
        </a:p>
      </dgm:t>
    </dgm:pt>
    <dgm:pt modelId="{F16C9D9F-4175-4069-8E0F-D832193BD062}">
      <dgm:prSet/>
      <dgm:spPr/>
      <dgm:t>
        <a:bodyPr/>
        <a:lstStyle/>
        <a:p>
          <a:pPr>
            <a:defRPr cap="all"/>
          </a:pPr>
          <a:r>
            <a:rPr lang="en-US"/>
            <a:t>Related Works</a:t>
          </a:r>
        </a:p>
      </dgm:t>
    </dgm:pt>
    <dgm:pt modelId="{046D0EEA-2A8F-45C3-AF4F-882D43437825}" type="parTrans" cxnId="{95112B48-329E-4B74-9E67-22D070B777B2}">
      <dgm:prSet/>
      <dgm:spPr/>
      <dgm:t>
        <a:bodyPr/>
        <a:lstStyle/>
        <a:p>
          <a:endParaRPr lang="en-US"/>
        </a:p>
      </dgm:t>
    </dgm:pt>
    <dgm:pt modelId="{B4D247EE-6E6E-46E2-9ECE-A728607D8FDE}" type="sibTrans" cxnId="{95112B48-329E-4B74-9E67-22D070B777B2}">
      <dgm:prSet/>
      <dgm:spPr/>
      <dgm:t>
        <a:bodyPr/>
        <a:lstStyle/>
        <a:p>
          <a:endParaRPr lang="en-US"/>
        </a:p>
      </dgm:t>
    </dgm:pt>
    <dgm:pt modelId="{4EDC5CF5-985D-49A1-A9D3-3EFA9861E8E4}">
      <dgm:prSet/>
      <dgm:spPr/>
      <dgm:t>
        <a:bodyPr/>
        <a:lstStyle/>
        <a:p>
          <a:pPr>
            <a:defRPr cap="all"/>
          </a:pPr>
          <a:r>
            <a:rPr lang="en-US"/>
            <a:t>Dataset</a:t>
          </a:r>
        </a:p>
      </dgm:t>
    </dgm:pt>
    <dgm:pt modelId="{52A9F77E-34E0-48CC-95AA-DA5669FC8518}" type="parTrans" cxnId="{CA04DA56-D437-410B-892B-376E39317E6D}">
      <dgm:prSet/>
      <dgm:spPr/>
      <dgm:t>
        <a:bodyPr/>
        <a:lstStyle/>
        <a:p>
          <a:endParaRPr lang="en-US"/>
        </a:p>
      </dgm:t>
    </dgm:pt>
    <dgm:pt modelId="{12FDD079-71A0-4668-BF44-D6DE9EBE926E}" type="sibTrans" cxnId="{CA04DA56-D437-410B-892B-376E39317E6D}">
      <dgm:prSet/>
      <dgm:spPr/>
      <dgm:t>
        <a:bodyPr/>
        <a:lstStyle/>
        <a:p>
          <a:endParaRPr lang="en-US"/>
        </a:p>
      </dgm:t>
    </dgm:pt>
    <dgm:pt modelId="{2989F4FB-AC83-4D17-907A-5FA9DC6FA28C}">
      <dgm:prSet/>
      <dgm:spPr/>
      <dgm:t>
        <a:bodyPr/>
        <a:lstStyle/>
        <a:p>
          <a:pPr>
            <a:defRPr cap="all"/>
          </a:pPr>
          <a:r>
            <a:rPr lang="en-US"/>
            <a:t>Methodology</a:t>
          </a:r>
        </a:p>
      </dgm:t>
    </dgm:pt>
    <dgm:pt modelId="{D392239E-AB70-43D6-AE03-1229A872B8EC}" type="parTrans" cxnId="{3FF67653-4246-4617-BE30-AA6B754EBBFB}">
      <dgm:prSet/>
      <dgm:spPr/>
      <dgm:t>
        <a:bodyPr/>
        <a:lstStyle/>
        <a:p>
          <a:endParaRPr lang="en-US"/>
        </a:p>
      </dgm:t>
    </dgm:pt>
    <dgm:pt modelId="{0CB1DE7C-9F9A-4D41-953F-C2D121219872}" type="sibTrans" cxnId="{3FF67653-4246-4617-BE30-AA6B754EBBFB}">
      <dgm:prSet/>
      <dgm:spPr/>
      <dgm:t>
        <a:bodyPr/>
        <a:lstStyle/>
        <a:p>
          <a:endParaRPr lang="en-US"/>
        </a:p>
      </dgm:t>
    </dgm:pt>
    <dgm:pt modelId="{D005695E-1A5C-44E3-8E44-632A42C3CC08}">
      <dgm:prSet/>
      <dgm:spPr/>
      <dgm:t>
        <a:bodyPr/>
        <a:lstStyle/>
        <a:p>
          <a:pPr>
            <a:defRPr cap="all"/>
          </a:pPr>
          <a:r>
            <a:rPr lang="en-US"/>
            <a:t>Experiments and Results</a:t>
          </a:r>
        </a:p>
      </dgm:t>
    </dgm:pt>
    <dgm:pt modelId="{74BB9112-6DFC-4287-911F-97515E51C1D4}" type="parTrans" cxnId="{A97B5817-3748-4CA0-B7ED-151CB0478A9D}">
      <dgm:prSet/>
      <dgm:spPr/>
      <dgm:t>
        <a:bodyPr/>
        <a:lstStyle/>
        <a:p>
          <a:endParaRPr lang="en-US"/>
        </a:p>
      </dgm:t>
    </dgm:pt>
    <dgm:pt modelId="{4BC900E7-A12D-48D6-BB60-1EB3D6AC555C}" type="sibTrans" cxnId="{A97B5817-3748-4CA0-B7ED-151CB0478A9D}">
      <dgm:prSet/>
      <dgm:spPr/>
      <dgm:t>
        <a:bodyPr/>
        <a:lstStyle/>
        <a:p>
          <a:endParaRPr lang="en-US"/>
        </a:p>
      </dgm:t>
    </dgm:pt>
    <dgm:pt modelId="{A24D65B9-5035-44AB-ADED-4CF06302B848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2BE7A603-8E12-4B81-A01A-34F57A613DED}" type="parTrans" cxnId="{DBE2B27E-0304-4592-9603-A735592368DA}">
      <dgm:prSet/>
      <dgm:spPr/>
      <dgm:t>
        <a:bodyPr/>
        <a:lstStyle/>
        <a:p>
          <a:endParaRPr lang="en-US"/>
        </a:p>
      </dgm:t>
    </dgm:pt>
    <dgm:pt modelId="{DE8816F6-E3F7-41CD-96AA-2486F0B54A53}" type="sibTrans" cxnId="{DBE2B27E-0304-4592-9603-A735592368DA}">
      <dgm:prSet/>
      <dgm:spPr/>
      <dgm:t>
        <a:bodyPr/>
        <a:lstStyle/>
        <a:p>
          <a:endParaRPr lang="en-US"/>
        </a:p>
      </dgm:t>
    </dgm:pt>
    <dgm:pt modelId="{017EA02C-25AE-4829-92CA-E506FE87B713}" type="pres">
      <dgm:prSet presAssocID="{5025F347-DDD2-4A70-B2F8-5C74F01B18F3}" presName="root" presStyleCnt="0">
        <dgm:presLayoutVars>
          <dgm:dir/>
          <dgm:resizeHandles val="exact"/>
        </dgm:presLayoutVars>
      </dgm:prSet>
      <dgm:spPr/>
    </dgm:pt>
    <dgm:pt modelId="{3A9E031C-8878-409D-ABC6-391E62E2B574}" type="pres">
      <dgm:prSet presAssocID="{5A69F85B-DBC7-4475-8F2D-E215C34C5BA2}" presName="compNode" presStyleCnt="0"/>
      <dgm:spPr/>
    </dgm:pt>
    <dgm:pt modelId="{90BEDD84-CA58-4E4C-8161-92F3AC7423C1}" type="pres">
      <dgm:prSet presAssocID="{5A69F85B-DBC7-4475-8F2D-E215C34C5BA2}" presName="iconBgRect" presStyleLbl="bgShp" presStyleIdx="0" presStyleCnt="6"/>
      <dgm:spPr/>
    </dgm:pt>
    <dgm:pt modelId="{643F7F21-D796-490F-8F03-F19098F574ED}" type="pres">
      <dgm:prSet presAssocID="{5A69F85B-DBC7-4475-8F2D-E215C34C5B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74BF36F-5EA2-4C36-AA3C-CD628442F7B1}" type="pres">
      <dgm:prSet presAssocID="{5A69F85B-DBC7-4475-8F2D-E215C34C5BA2}" presName="spaceRect" presStyleCnt="0"/>
      <dgm:spPr/>
    </dgm:pt>
    <dgm:pt modelId="{A1896E39-B4FF-4521-A6C6-4A9DE4BE4CA2}" type="pres">
      <dgm:prSet presAssocID="{5A69F85B-DBC7-4475-8F2D-E215C34C5BA2}" presName="textRect" presStyleLbl="revTx" presStyleIdx="0" presStyleCnt="6">
        <dgm:presLayoutVars>
          <dgm:chMax val="1"/>
          <dgm:chPref val="1"/>
        </dgm:presLayoutVars>
      </dgm:prSet>
      <dgm:spPr/>
    </dgm:pt>
    <dgm:pt modelId="{0680942E-1616-460F-A9AA-DC045E4D65E7}" type="pres">
      <dgm:prSet presAssocID="{C5956076-77EC-4457-A37B-E440B1A94954}" presName="sibTrans" presStyleCnt="0"/>
      <dgm:spPr/>
    </dgm:pt>
    <dgm:pt modelId="{55F4CA31-C82E-4C22-A6C0-0339C6966AD1}" type="pres">
      <dgm:prSet presAssocID="{F16C9D9F-4175-4069-8E0F-D832193BD062}" presName="compNode" presStyleCnt="0"/>
      <dgm:spPr/>
    </dgm:pt>
    <dgm:pt modelId="{FA31DE8E-F825-447A-B5C8-C1C0DA238BE5}" type="pres">
      <dgm:prSet presAssocID="{F16C9D9F-4175-4069-8E0F-D832193BD062}" presName="iconBgRect" presStyleLbl="bgShp" presStyleIdx="1" presStyleCnt="6"/>
      <dgm:spPr/>
    </dgm:pt>
    <dgm:pt modelId="{6769786D-DB27-4E51-9DEB-1EA6BA1B99ED}" type="pres">
      <dgm:prSet presAssocID="{F16C9D9F-4175-4069-8E0F-D832193BD0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Bookmark"/>
        </a:ext>
      </dgm:extLst>
    </dgm:pt>
    <dgm:pt modelId="{F9A09AE0-99C5-4AB7-A57D-BA73593DAD00}" type="pres">
      <dgm:prSet presAssocID="{F16C9D9F-4175-4069-8E0F-D832193BD062}" presName="spaceRect" presStyleCnt="0"/>
      <dgm:spPr/>
    </dgm:pt>
    <dgm:pt modelId="{5911B5B6-501E-44FB-AFEB-2E3D13CD007E}" type="pres">
      <dgm:prSet presAssocID="{F16C9D9F-4175-4069-8E0F-D832193BD062}" presName="textRect" presStyleLbl="revTx" presStyleIdx="1" presStyleCnt="6">
        <dgm:presLayoutVars>
          <dgm:chMax val="1"/>
          <dgm:chPref val="1"/>
        </dgm:presLayoutVars>
      </dgm:prSet>
      <dgm:spPr/>
    </dgm:pt>
    <dgm:pt modelId="{B1463515-4273-4211-8548-93621A527DB5}" type="pres">
      <dgm:prSet presAssocID="{B4D247EE-6E6E-46E2-9ECE-A728607D8FDE}" presName="sibTrans" presStyleCnt="0"/>
      <dgm:spPr/>
    </dgm:pt>
    <dgm:pt modelId="{4B2439A3-33FF-462E-A893-98FE1C344DC1}" type="pres">
      <dgm:prSet presAssocID="{4EDC5CF5-985D-49A1-A9D3-3EFA9861E8E4}" presName="compNode" presStyleCnt="0"/>
      <dgm:spPr/>
    </dgm:pt>
    <dgm:pt modelId="{C82BF5C8-9073-4862-81DC-3992CC48DFBC}" type="pres">
      <dgm:prSet presAssocID="{4EDC5CF5-985D-49A1-A9D3-3EFA9861E8E4}" presName="iconBgRect" presStyleLbl="bgShp" presStyleIdx="2" presStyleCnt="6"/>
      <dgm:spPr/>
    </dgm:pt>
    <dgm:pt modelId="{84A140A4-19A7-4F8A-AB95-0B2435BD7FCE}" type="pres">
      <dgm:prSet presAssocID="{4EDC5CF5-985D-49A1-A9D3-3EFA9861E8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5E1E1A-6375-4F08-B52C-950B22BB8530}" type="pres">
      <dgm:prSet presAssocID="{4EDC5CF5-985D-49A1-A9D3-3EFA9861E8E4}" presName="spaceRect" presStyleCnt="0"/>
      <dgm:spPr/>
    </dgm:pt>
    <dgm:pt modelId="{EC65FAC3-B7F8-4B71-9B8E-7BEEE7F1F854}" type="pres">
      <dgm:prSet presAssocID="{4EDC5CF5-985D-49A1-A9D3-3EFA9861E8E4}" presName="textRect" presStyleLbl="revTx" presStyleIdx="2" presStyleCnt="6">
        <dgm:presLayoutVars>
          <dgm:chMax val="1"/>
          <dgm:chPref val="1"/>
        </dgm:presLayoutVars>
      </dgm:prSet>
      <dgm:spPr/>
    </dgm:pt>
    <dgm:pt modelId="{30551918-B43D-4390-8F3D-7F2128AD7FB4}" type="pres">
      <dgm:prSet presAssocID="{12FDD079-71A0-4668-BF44-D6DE9EBE926E}" presName="sibTrans" presStyleCnt="0"/>
      <dgm:spPr/>
    </dgm:pt>
    <dgm:pt modelId="{055069AC-2267-4FC9-9820-F2B90A1A2D63}" type="pres">
      <dgm:prSet presAssocID="{2989F4FB-AC83-4D17-907A-5FA9DC6FA28C}" presName="compNode" presStyleCnt="0"/>
      <dgm:spPr/>
    </dgm:pt>
    <dgm:pt modelId="{24D1510C-4AA3-4859-B87C-F3442CB56014}" type="pres">
      <dgm:prSet presAssocID="{2989F4FB-AC83-4D17-907A-5FA9DC6FA28C}" presName="iconBgRect" presStyleLbl="bgShp" presStyleIdx="3" presStyleCnt="6"/>
      <dgm:spPr/>
    </dgm:pt>
    <dgm:pt modelId="{0FAB5050-E28B-436E-A517-A993A50A8626}" type="pres">
      <dgm:prSet presAssocID="{2989F4FB-AC83-4D17-907A-5FA9DC6FA2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5E5E732E-59C7-4886-B12A-B2E75B1631EC}" type="pres">
      <dgm:prSet presAssocID="{2989F4FB-AC83-4D17-907A-5FA9DC6FA28C}" presName="spaceRect" presStyleCnt="0"/>
      <dgm:spPr/>
    </dgm:pt>
    <dgm:pt modelId="{FC0E3920-7E94-403D-BDCE-9CA4A1792883}" type="pres">
      <dgm:prSet presAssocID="{2989F4FB-AC83-4D17-907A-5FA9DC6FA28C}" presName="textRect" presStyleLbl="revTx" presStyleIdx="3" presStyleCnt="6">
        <dgm:presLayoutVars>
          <dgm:chMax val="1"/>
          <dgm:chPref val="1"/>
        </dgm:presLayoutVars>
      </dgm:prSet>
      <dgm:spPr/>
    </dgm:pt>
    <dgm:pt modelId="{688086E6-3456-46CC-A96C-11A6D18B7BDE}" type="pres">
      <dgm:prSet presAssocID="{0CB1DE7C-9F9A-4D41-953F-C2D121219872}" presName="sibTrans" presStyleCnt="0"/>
      <dgm:spPr/>
    </dgm:pt>
    <dgm:pt modelId="{665C36DA-37D3-4173-8436-FE4F8A903794}" type="pres">
      <dgm:prSet presAssocID="{D005695E-1A5C-44E3-8E44-632A42C3CC08}" presName="compNode" presStyleCnt="0"/>
      <dgm:spPr/>
    </dgm:pt>
    <dgm:pt modelId="{528BB648-697C-4B9F-B58E-73B4948EFC6B}" type="pres">
      <dgm:prSet presAssocID="{D005695E-1A5C-44E3-8E44-632A42C3CC08}" presName="iconBgRect" presStyleLbl="bgShp" presStyleIdx="4" presStyleCnt="6"/>
      <dgm:spPr/>
    </dgm:pt>
    <dgm:pt modelId="{28417F84-9A33-45C3-8152-7F1F55EB4953}" type="pres">
      <dgm:prSet presAssocID="{D005695E-1A5C-44E3-8E44-632A42C3CC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68E810-4EF6-48BC-B4AF-FAD132D036F4}" type="pres">
      <dgm:prSet presAssocID="{D005695E-1A5C-44E3-8E44-632A42C3CC08}" presName="spaceRect" presStyleCnt="0"/>
      <dgm:spPr/>
    </dgm:pt>
    <dgm:pt modelId="{FC36B6B2-F0B8-4538-9623-7A99F0FCDFFB}" type="pres">
      <dgm:prSet presAssocID="{D005695E-1A5C-44E3-8E44-632A42C3CC08}" presName="textRect" presStyleLbl="revTx" presStyleIdx="4" presStyleCnt="6">
        <dgm:presLayoutVars>
          <dgm:chMax val="1"/>
          <dgm:chPref val="1"/>
        </dgm:presLayoutVars>
      </dgm:prSet>
      <dgm:spPr/>
    </dgm:pt>
    <dgm:pt modelId="{026203BF-2107-4235-BDFF-95881C7DA43C}" type="pres">
      <dgm:prSet presAssocID="{4BC900E7-A12D-48D6-BB60-1EB3D6AC555C}" presName="sibTrans" presStyleCnt="0"/>
      <dgm:spPr/>
    </dgm:pt>
    <dgm:pt modelId="{306DF245-C4AF-4AEE-ABC8-E32BB35CFF79}" type="pres">
      <dgm:prSet presAssocID="{A24D65B9-5035-44AB-ADED-4CF06302B848}" presName="compNode" presStyleCnt="0"/>
      <dgm:spPr/>
    </dgm:pt>
    <dgm:pt modelId="{71830855-E409-4EAD-9661-8D4D59291FF1}" type="pres">
      <dgm:prSet presAssocID="{A24D65B9-5035-44AB-ADED-4CF06302B848}" presName="iconBgRect" presStyleLbl="bgShp" presStyleIdx="5" presStyleCnt="6"/>
      <dgm:spPr/>
    </dgm:pt>
    <dgm:pt modelId="{B742D4B8-299D-42D1-BEB9-F24002853EC1}" type="pres">
      <dgm:prSet presAssocID="{A24D65B9-5035-44AB-ADED-4CF06302B8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0DAAB1EE-B73E-4CA2-9CC0-22C3039B3865}" type="pres">
      <dgm:prSet presAssocID="{A24D65B9-5035-44AB-ADED-4CF06302B848}" presName="spaceRect" presStyleCnt="0"/>
      <dgm:spPr/>
    </dgm:pt>
    <dgm:pt modelId="{4D889BA6-CFF1-44D4-AFE4-1051970484E7}" type="pres">
      <dgm:prSet presAssocID="{A24D65B9-5035-44AB-ADED-4CF06302B8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7B5817-3748-4CA0-B7ED-151CB0478A9D}" srcId="{5025F347-DDD2-4A70-B2F8-5C74F01B18F3}" destId="{D005695E-1A5C-44E3-8E44-632A42C3CC08}" srcOrd="4" destOrd="0" parTransId="{74BB9112-6DFC-4287-911F-97515E51C1D4}" sibTransId="{4BC900E7-A12D-48D6-BB60-1EB3D6AC555C}"/>
    <dgm:cxn modelId="{89DBB33B-ED56-468C-8AB3-3199D847D57D}" type="presOf" srcId="{5025F347-DDD2-4A70-B2F8-5C74F01B18F3}" destId="{017EA02C-25AE-4829-92CA-E506FE87B713}" srcOrd="0" destOrd="0" presId="urn:microsoft.com/office/officeart/2018/5/layout/IconCircleLabelList"/>
    <dgm:cxn modelId="{D50D3C46-AE92-45CA-A1D4-C0A6559D99C9}" type="presOf" srcId="{D005695E-1A5C-44E3-8E44-632A42C3CC08}" destId="{FC36B6B2-F0B8-4538-9623-7A99F0FCDFFB}" srcOrd="0" destOrd="0" presId="urn:microsoft.com/office/officeart/2018/5/layout/IconCircleLabelList"/>
    <dgm:cxn modelId="{95112B48-329E-4B74-9E67-22D070B777B2}" srcId="{5025F347-DDD2-4A70-B2F8-5C74F01B18F3}" destId="{F16C9D9F-4175-4069-8E0F-D832193BD062}" srcOrd="1" destOrd="0" parTransId="{046D0EEA-2A8F-45C3-AF4F-882D43437825}" sibTransId="{B4D247EE-6E6E-46E2-9ECE-A728607D8FDE}"/>
    <dgm:cxn modelId="{3FF67653-4246-4617-BE30-AA6B754EBBFB}" srcId="{5025F347-DDD2-4A70-B2F8-5C74F01B18F3}" destId="{2989F4FB-AC83-4D17-907A-5FA9DC6FA28C}" srcOrd="3" destOrd="0" parTransId="{D392239E-AB70-43D6-AE03-1229A872B8EC}" sibTransId="{0CB1DE7C-9F9A-4D41-953F-C2D121219872}"/>
    <dgm:cxn modelId="{CA04DA56-D437-410B-892B-376E39317E6D}" srcId="{5025F347-DDD2-4A70-B2F8-5C74F01B18F3}" destId="{4EDC5CF5-985D-49A1-A9D3-3EFA9861E8E4}" srcOrd="2" destOrd="0" parTransId="{52A9F77E-34E0-48CC-95AA-DA5669FC8518}" sibTransId="{12FDD079-71A0-4668-BF44-D6DE9EBE926E}"/>
    <dgm:cxn modelId="{1843E179-995E-45E4-B334-2392D191C813}" type="presOf" srcId="{5A69F85B-DBC7-4475-8F2D-E215C34C5BA2}" destId="{A1896E39-B4FF-4521-A6C6-4A9DE4BE4CA2}" srcOrd="0" destOrd="0" presId="urn:microsoft.com/office/officeart/2018/5/layout/IconCircleLabelList"/>
    <dgm:cxn modelId="{DBE2B27E-0304-4592-9603-A735592368DA}" srcId="{5025F347-DDD2-4A70-B2F8-5C74F01B18F3}" destId="{A24D65B9-5035-44AB-ADED-4CF06302B848}" srcOrd="5" destOrd="0" parTransId="{2BE7A603-8E12-4B81-A01A-34F57A613DED}" sibTransId="{DE8816F6-E3F7-41CD-96AA-2486F0B54A53}"/>
    <dgm:cxn modelId="{A75C548F-2FC2-4AF9-B218-FFA18B48D38E}" type="presOf" srcId="{A24D65B9-5035-44AB-ADED-4CF06302B848}" destId="{4D889BA6-CFF1-44D4-AFE4-1051970484E7}" srcOrd="0" destOrd="0" presId="urn:microsoft.com/office/officeart/2018/5/layout/IconCircleLabelList"/>
    <dgm:cxn modelId="{F31A8BA7-C560-4FEA-B5B8-8BFEFF1023C3}" type="presOf" srcId="{4EDC5CF5-985D-49A1-A9D3-3EFA9861E8E4}" destId="{EC65FAC3-B7F8-4B71-9B8E-7BEEE7F1F854}" srcOrd="0" destOrd="0" presId="urn:microsoft.com/office/officeart/2018/5/layout/IconCircleLabelList"/>
    <dgm:cxn modelId="{B45185C7-5B90-4202-B46E-3B947BC1B036}" type="presOf" srcId="{F16C9D9F-4175-4069-8E0F-D832193BD062}" destId="{5911B5B6-501E-44FB-AFEB-2E3D13CD007E}" srcOrd="0" destOrd="0" presId="urn:microsoft.com/office/officeart/2018/5/layout/IconCircleLabelList"/>
    <dgm:cxn modelId="{658284DE-9F05-4F21-A35D-C946E13824C1}" srcId="{5025F347-DDD2-4A70-B2F8-5C74F01B18F3}" destId="{5A69F85B-DBC7-4475-8F2D-E215C34C5BA2}" srcOrd="0" destOrd="0" parTransId="{14DC1DE2-A694-4F09-920F-C458772A8F3D}" sibTransId="{C5956076-77EC-4457-A37B-E440B1A94954}"/>
    <dgm:cxn modelId="{C24B53DF-4F7C-4008-8361-FA7F8D521289}" type="presOf" srcId="{2989F4FB-AC83-4D17-907A-5FA9DC6FA28C}" destId="{FC0E3920-7E94-403D-BDCE-9CA4A1792883}" srcOrd="0" destOrd="0" presId="urn:microsoft.com/office/officeart/2018/5/layout/IconCircleLabelList"/>
    <dgm:cxn modelId="{EAB40548-5D37-457A-A1BE-5D4D42E79CB3}" type="presParOf" srcId="{017EA02C-25AE-4829-92CA-E506FE87B713}" destId="{3A9E031C-8878-409D-ABC6-391E62E2B574}" srcOrd="0" destOrd="0" presId="urn:microsoft.com/office/officeart/2018/5/layout/IconCircleLabelList"/>
    <dgm:cxn modelId="{CA578059-E9AD-45F4-8F38-BC96B10F2F30}" type="presParOf" srcId="{3A9E031C-8878-409D-ABC6-391E62E2B574}" destId="{90BEDD84-CA58-4E4C-8161-92F3AC7423C1}" srcOrd="0" destOrd="0" presId="urn:microsoft.com/office/officeart/2018/5/layout/IconCircleLabelList"/>
    <dgm:cxn modelId="{17139F68-CAC5-4E88-9C7F-00E2D072803B}" type="presParOf" srcId="{3A9E031C-8878-409D-ABC6-391E62E2B574}" destId="{643F7F21-D796-490F-8F03-F19098F574ED}" srcOrd="1" destOrd="0" presId="urn:microsoft.com/office/officeart/2018/5/layout/IconCircleLabelList"/>
    <dgm:cxn modelId="{0861A19E-1EA5-4B54-90FC-699D145F59E7}" type="presParOf" srcId="{3A9E031C-8878-409D-ABC6-391E62E2B574}" destId="{C74BF36F-5EA2-4C36-AA3C-CD628442F7B1}" srcOrd="2" destOrd="0" presId="urn:microsoft.com/office/officeart/2018/5/layout/IconCircleLabelList"/>
    <dgm:cxn modelId="{434F3CAF-CC41-4E28-A90E-6860EF954FA8}" type="presParOf" srcId="{3A9E031C-8878-409D-ABC6-391E62E2B574}" destId="{A1896E39-B4FF-4521-A6C6-4A9DE4BE4CA2}" srcOrd="3" destOrd="0" presId="urn:microsoft.com/office/officeart/2018/5/layout/IconCircleLabelList"/>
    <dgm:cxn modelId="{09B34CA0-DCD4-44E9-B12C-6AD5B24BD319}" type="presParOf" srcId="{017EA02C-25AE-4829-92CA-E506FE87B713}" destId="{0680942E-1616-460F-A9AA-DC045E4D65E7}" srcOrd="1" destOrd="0" presId="urn:microsoft.com/office/officeart/2018/5/layout/IconCircleLabelList"/>
    <dgm:cxn modelId="{B8D41333-B1A2-4DF4-83B8-3271C0B8CD04}" type="presParOf" srcId="{017EA02C-25AE-4829-92CA-E506FE87B713}" destId="{55F4CA31-C82E-4C22-A6C0-0339C6966AD1}" srcOrd="2" destOrd="0" presId="urn:microsoft.com/office/officeart/2018/5/layout/IconCircleLabelList"/>
    <dgm:cxn modelId="{A504EAF8-9C2E-4B34-8472-950C92DCA031}" type="presParOf" srcId="{55F4CA31-C82E-4C22-A6C0-0339C6966AD1}" destId="{FA31DE8E-F825-447A-B5C8-C1C0DA238BE5}" srcOrd="0" destOrd="0" presId="urn:microsoft.com/office/officeart/2018/5/layout/IconCircleLabelList"/>
    <dgm:cxn modelId="{96E2D197-771E-401B-BC6B-8BAB16C5DBAB}" type="presParOf" srcId="{55F4CA31-C82E-4C22-A6C0-0339C6966AD1}" destId="{6769786D-DB27-4E51-9DEB-1EA6BA1B99ED}" srcOrd="1" destOrd="0" presId="urn:microsoft.com/office/officeart/2018/5/layout/IconCircleLabelList"/>
    <dgm:cxn modelId="{0C973196-053B-4326-AA12-434968D8549B}" type="presParOf" srcId="{55F4CA31-C82E-4C22-A6C0-0339C6966AD1}" destId="{F9A09AE0-99C5-4AB7-A57D-BA73593DAD00}" srcOrd="2" destOrd="0" presId="urn:microsoft.com/office/officeart/2018/5/layout/IconCircleLabelList"/>
    <dgm:cxn modelId="{6CE0E6A6-7859-459E-B610-A1361108DC7B}" type="presParOf" srcId="{55F4CA31-C82E-4C22-A6C0-0339C6966AD1}" destId="{5911B5B6-501E-44FB-AFEB-2E3D13CD007E}" srcOrd="3" destOrd="0" presId="urn:microsoft.com/office/officeart/2018/5/layout/IconCircleLabelList"/>
    <dgm:cxn modelId="{127E6938-C40C-47AF-97B9-889564C462BD}" type="presParOf" srcId="{017EA02C-25AE-4829-92CA-E506FE87B713}" destId="{B1463515-4273-4211-8548-93621A527DB5}" srcOrd="3" destOrd="0" presId="urn:microsoft.com/office/officeart/2018/5/layout/IconCircleLabelList"/>
    <dgm:cxn modelId="{7F20DCBA-3C80-4D07-BFC7-259E5E0DFC4F}" type="presParOf" srcId="{017EA02C-25AE-4829-92CA-E506FE87B713}" destId="{4B2439A3-33FF-462E-A893-98FE1C344DC1}" srcOrd="4" destOrd="0" presId="urn:microsoft.com/office/officeart/2018/5/layout/IconCircleLabelList"/>
    <dgm:cxn modelId="{F0D18E0B-8C80-4F7A-A532-655A6800B826}" type="presParOf" srcId="{4B2439A3-33FF-462E-A893-98FE1C344DC1}" destId="{C82BF5C8-9073-4862-81DC-3992CC48DFBC}" srcOrd="0" destOrd="0" presId="urn:microsoft.com/office/officeart/2018/5/layout/IconCircleLabelList"/>
    <dgm:cxn modelId="{9D096B8B-DF30-4771-95E8-69C29FAB0F59}" type="presParOf" srcId="{4B2439A3-33FF-462E-A893-98FE1C344DC1}" destId="{84A140A4-19A7-4F8A-AB95-0B2435BD7FCE}" srcOrd="1" destOrd="0" presId="urn:microsoft.com/office/officeart/2018/5/layout/IconCircleLabelList"/>
    <dgm:cxn modelId="{BE4E3483-3E5D-498C-98A3-9EA5A88C1AA2}" type="presParOf" srcId="{4B2439A3-33FF-462E-A893-98FE1C344DC1}" destId="{A75E1E1A-6375-4F08-B52C-950B22BB8530}" srcOrd="2" destOrd="0" presId="urn:microsoft.com/office/officeart/2018/5/layout/IconCircleLabelList"/>
    <dgm:cxn modelId="{DD59D60C-F30D-4EA9-86B4-93E4F9BA3780}" type="presParOf" srcId="{4B2439A3-33FF-462E-A893-98FE1C344DC1}" destId="{EC65FAC3-B7F8-4B71-9B8E-7BEEE7F1F854}" srcOrd="3" destOrd="0" presId="urn:microsoft.com/office/officeart/2018/5/layout/IconCircleLabelList"/>
    <dgm:cxn modelId="{FA544914-64C9-4C4B-940F-B6E0B4F14B9B}" type="presParOf" srcId="{017EA02C-25AE-4829-92CA-E506FE87B713}" destId="{30551918-B43D-4390-8F3D-7F2128AD7FB4}" srcOrd="5" destOrd="0" presId="urn:microsoft.com/office/officeart/2018/5/layout/IconCircleLabelList"/>
    <dgm:cxn modelId="{4C242454-C696-4E9E-9412-1FA872660AFF}" type="presParOf" srcId="{017EA02C-25AE-4829-92CA-E506FE87B713}" destId="{055069AC-2267-4FC9-9820-F2B90A1A2D63}" srcOrd="6" destOrd="0" presId="urn:microsoft.com/office/officeart/2018/5/layout/IconCircleLabelList"/>
    <dgm:cxn modelId="{1F560A96-815C-4007-9579-06208D84431D}" type="presParOf" srcId="{055069AC-2267-4FC9-9820-F2B90A1A2D63}" destId="{24D1510C-4AA3-4859-B87C-F3442CB56014}" srcOrd="0" destOrd="0" presId="urn:microsoft.com/office/officeart/2018/5/layout/IconCircleLabelList"/>
    <dgm:cxn modelId="{ADC94ADC-FE4D-44F2-9457-BD0BE69EA51D}" type="presParOf" srcId="{055069AC-2267-4FC9-9820-F2B90A1A2D63}" destId="{0FAB5050-E28B-436E-A517-A993A50A8626}" srcOrd="1" destOrd="0" presId="urn:microsoft.com/office/officeart/2018/5/layout/IconCircleLabelList"/>
    <dgm:cxn modelId="{65E22790-B50D-4FE7-AB27-AA7E926D0576}" type="presParOf" srcId="{055069AC-2267-4FC9-9820-F2B90A1A2D63}" destId="{5E5E732E-59C7-4886-B12A-B2E75B1631EC}" srcOrd="2" destOrd="0" presId="urn:microsoft.com/office/officeart/2018/5/layout/IconCircleLabelList"/>
    <dgm:cxn modelId="{A89BC165-AE1D-40C3-B210-B7203C424E2A}" type="presParOf" srcId="{055069AC-2267-4FC9-9820-F2B90A1A2D63}" destId="{FC0E3920-7E94-403D-BDCE-9CA4A1792883}" srcOrd="3" destOrd="0" presId="urn:microsoft.com/office/officeart/2018/5/layout/IconCircleLabelList"/>
    <dgm:cxn modelId="{9BB97521-A9C0-4516-8395-5DCD98ABC781}" type="presParOf" srcId="{017EA02C-25AE-4829-92CA-E506FE87B713}" destId="{688086E6-3456-46CC-A96C-11A6D18B7BDE}" srcOrd="7" destOrd="0" presId="urn:microsoft.com/office/officeart/2018/5/layout/IconCircleLabelList"/>
    <dgm:cxn modelId="{E1BF03FE-B1EF-44A0-9DC6-BFCDE0F258E2}" type="presParOf" srcId="{017EA02C-25AE-4829-92CA-E506FE87B713}" destId="{665C36DA-37D3-4173-8436-FE4F8A903794}" srcOrd="8" destOrd="0" presId="urn:microsoft.com/office/officeart/2018/5/layout/IconCircleLabelList"/>
    <dgm:cxn modelId="{EB62C88A-B646-4047-965E-FE6DC8555590}" type="presParOf" srcId="{665C36DA-37D3-4173-8436-FE4F8A903794}" destId="{528BB648-697C-4B9F-B58E-73B4948EFC6B}" srcOrd="0" destOrd="0" presId="urn:microsoft.com/office/officeart/2018/5/layout/IconCircleLabelList"/>
    <dgm:cxn modelId="{E118BA19-4BBF-4365-A94C-C73FB03DB58D}" type="presParOf" srcId="{665C36DA-37D3-4173-8436-FE4F8A903794}" destId="{28417F84-9A33-45C3-8152-7F1F55EB4953}" srcOrd="1" destOrd="0" presId="urn:microsoft.com/office/officeart/2018/5/layout/IconCircleLabelList"/>
    <dgm:cxn modelId="{611335E7-33C2-4785-8B71-C98063626618}" type="presParOf" srcId="{665C36DA-37D3-4173-8436-FE4F8A903794}" destId="{0C68E810-4EF6-48BC-B4AF-FAD132D036F4}" srcOrd="2" destOrd="0" presId="urn:microsoft.com/office/officeart/2018/5/layout/IconCircleLabelList"/>
    <dgm:cxn modelId="{7946BEB2-D430-42B2-A541-15D7017C5802}" type="presParOf" srcId="{665C36DA-37D3-4173-8436-FE4F8A903794}" destId="{FC36B6B2-F0B8-4538-9623-7A99F0FCDFFB}" srcOrd="3" destOrd="0" presId="urn:microsoft.com/office/officeart/2018/5/layout/IconCircleLabelList"/>
    <dgm:cxn modelId="{AD877F94-54A3-4809-A90D-A7E3B24D3E18}" type="presParOf" srcId="{017EA02C-25AE-4829-92CA-E506FE87B713}" destId="{026203BF-2107-4235-BDFF-95881C7DA43C}" srcOrd="9" destOrd="0" presId="urn:microsoft.com/office/officeart/2018/5/layout/IconCircleLabelList"/>
    <dgm:cxn modelId="{91061CBB-E775-4B0A-ACFF-C1A9DB7C38FF}" type="presParOf" srcId="{017EA02C-25AE-4829-92CA-E506FE87B713}" destId="{306DF245-C4AF-4AEE-ABC8-E32BB35CFF79}" srcOrd="10" destOrd="0" presId="urn:microsoft.com/office/officeart/2018/5/layout/IconCircleLabelList"/>
    <dgm:cxn modelId="{E70A17C6-476C-42C4-8EEF-09DF76C1F3FB}" type="presParOf" srcId="{306DF245-C4AF-4AEE-ABC8-E32BB35CFF79}" destId="{71830855-E409-4EAD-9661-8D4D59291FF1}" srcOrd="0" destOrd="0" presId="urn:microsoft.com/office/officeart/2018/5/layout/IconCircleLabelList"/>
    <dgm:cxn modelId="{D1FA6EA6-F52A-4824-A59E-5A757838F06F}" type="presParOf" srcId="{306DF245-C4AF-4AEE-ABC8-E32BB35CFF79}" destId="{B742D4B8-299D-42D1-BEB9-F24002853EC1}" srcOrd="1" destOrd="0" presId="urn:microsoft.com/office/officeart/2018/5/layout/IconCircleLabelList"/>
    <dgm:cxn modelId="{13422CC2-26BB-4CF6-A396-AAD8A6BC5181}" type="presParOf" srcId="{306DF245-C4AF-4AEE-ABC8-E32BB35CFF79}" destId="{0DAAB1EE-B73E-4CA2-9CC0-22C3039B3865}" srcOrd="2" destOrd="0" presId="urn:microsoft.com/office/officeart/2018/5/layout/IconCircleLabelList"/>
    <dgm:cxn modelId="{380BEF23-DBF4-4481-859C-6222B0A13765}" type="presParOf" srcId="{306DF245-C4AF-4AEE-ABC8-E32BB35CFF79}" destId="{4D889BA6-CFF1-44D4-AFE4-1051970484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3B51D1-0936-4180-8698-9826EF0F48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87A57B-BC37-4C18-AEE8-17D95C405637}">
      <dgm:prSet/>
      <dgm:spPr/>
      <dgm:t>
        <a:bodyPr/>
        <a:lstStyle/>
        <a:p>
          <a:r>
            <a:rPr lang="en-US" dirty="0"/>
            <a:t>Apply various other classification model to this dataset and to the new domain of Data.</a:t>
          </a:r>
        </a:p>
        <a:p>
          <a:r>
            <a:rPr lang="en-US" dirty="0"/>
            <a:t>Trying to make the dataset balanced using different techniques.</a:t>
          </a:r>
        </a:p>
      </dgm:t>
    </dgm:pt>
    <dgm:pt modelId="{5CB41F11-1013-41FE-9A35-E8214E5CEB73}" type="parTrans" cxnId="{98E3381B-BD07-4913-A0A0-8EE5A6575245}">
      <dgm:prSet/>
      <dgm:spPr/>
      <dgm:t>
        <a:bodyPr/>
        <a:lstStyle/>
        <a:p>
          <a:endParaRPr lang="en-US"/>
        </a:p>
      </dgm:t>
    </dgm:pt>
    <dgm:pt modelId="{2A61F3B1-21A6-41A6-926C-8D480BD56B46}" type="sibTrans" cxnId="{98E3381B-BD07-4913-A0A0-8EE5A6575245}">
      <dgm:prSet/>
      <dgm:spPr/>
      <dgm:t>
        <a:bodyPr/>
        <a:lstStyle/>
        <a:p>
          <a:endParaRPr lang="en-US"/>
        </a:p>
      </dgm:t>
    </dgm:pt>
    <dgm:pt modelId="{D2213391-C2B1-407F-ABE7-782D2B3B96ED}">
      <dgm:prSet/>
      <dgm:spPr/>
      <dgm:t>
        <a:bodyPr/>
        <a:lstStyle/>
        <a:p>
          <a:r>
            <a:rPr lang="en-US" dirty="0"/>
            <a:t>Modify the preprocessing techniques .</a:t>
          </a:r>
        </a:p>
      </dgm:t>
    </dgm:pt>
    <dgm:pt modelId="{EBA601F8-6C5B-4A85-BA19-7CDADCA7732B}" type="parTrans" cxnId="{9BECA9ED-A102-40DF-B366-D9A8026CE479}">
      <dgm:prSet/>
      <dgm:spPr/>
      <dgm:t>
        <a:bodyPr/>
        <a:lstStyle/>
        <a:p>
          <a:endParaRPr lang="en-US"/>
        </a:p>
      </dgm:t>
    </dgm:pt>
    <dgm:pt modelId="{16E94836-BBB6-4F8D-A35C-272004ACDCE7}" type="sibTrans" cxnId="{9BECA9ED-A102-40DF-B366-D9A8026CE479}">
      <dgm:prSet/>
      <dgm:spPr/>
      <dgm:t>
        <a:bodyPr/>
        <a:lstStyle/>
        <a:p>
          <a:endParaRPr lang="en-US"/>
        </a:p>
      </dgm:t>
    </dgm:pt>
    <dgm:pt modelId="{2CBBE8DE-19EC-46B8-B2B9-5D25B757CC32}" type="pres">
      <dgm:prSet presAssocID="{BA3B51D1-0936-4180-8698-9826EF0F484F}" presName="root" presStyleCnt="0">
        <dgm:presLayoutVars>
          <dgm:dir/>
          <dgm:resizeHandles val="exact"/>
        </dgm:presLayoutVars>
      </dgm:prSet>
      <dgm:spPr/>
    </dgm:pt>
    <dgm:pt modelId="{9057582A-F7C2-45EA-8FE0-CA6FB91DAB5F}" type="pres">
      <dgm:prSet presAssocID="{3E87A57B-BC37-4C18-AEE8-17D95C405637}" presName="compNode" presStyleCnt="0"/>
      <dgm:spPr/>
    </dgm:pt>
    <dgm:pt modelId="{51D5B3FF-97E3-421F-85B9-926A1411C89C}" type="pres">
      <dgm:prSet presAssocID="{3E87A57B-BC37-4C18-AEE8-17D95C405637}" presName="bgRect" presStyleLbl="bgShp" presStyleIdx="0" presStyleCnt="2"/>
      <dgm:spPr/>
    </dgm:pt>
    <dgm:pt modelId="{42B6B32D-9878-4681-A0FC-6C7A54164041}" type="pres">
      <dgm:prSet presAssocID="{3E87A57B-BC37-4C18-AEE8-17D95C405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789F35-1CD2-4949-AC0E-9C04D070E3A5}" type="pres">
      <dgm:prSet presAssocID="{3E87A57B-BC37-4C18-AEE8-17D95C405637}" presName="spaceRect" presStyleCnt="0"/>
      <dgm:spPr/>
    </dgm:pt>
    <dgm:pt modelId="{AA811935-D842-4DDA-B54C-50D04C22A230}" type="pres">
      <dgm:prSet presAssocID="{3E87A57B-BC37-4C18-AEE8-17D95C405637}" presName="parTx" presStyleLbl="revTx" presStyleIdx="0" presStyleCnt="2">
        <dgm:presLayoutVars>
          <dgm:chMax val="0"/>
          <dgm:chPref val="0"/>
        </dgm:presLayoutVars>
      </dgm:prSet>
      <dgm:spPr/>
    </dgm:pt>
    <dgm:pt modelId="{A7FCC948-77A0-42F6-828A-405CA8D4C97B}" type="pres">
      <dgm:prSet presAssocID="{2A61F3B1-21A6-41A6-926C-8D480BD56B46}" presName="sibTrans" presStyleCnt="0"/>
      <dgm:spPr/>
    </dgm:pt>
    <dgm:pt modelId="{A94B5F68-64C6-4B9B-AD31-59F5D9356DFD}" type="pres">
      <dgm:prSet presAssocID="{D2213391-C2B1-407F-ABE7-782D2B3B96ED}" presName="compNode" presStyleCnt="0"/>
      <dgm:spPr/>
    </dgm:pt>
    <dgm:pt modelId="{9C57B7D4-5E00-41C9-9F8A-F24F9E294F1C}" type="pres">
      <dgm:prSet presAssocID="{D2213391-C2B1-407F-ABE7-782D2B3B96ED}" presName="bgRect" presStyleLbl="bgShp" presStyleIdx="1" presStyleCnt="2"/>
      <dgm:spPr/>
    </dgm:pt>
    <dgm:pt modelId="{121E903A-209F-48A0-83AF-E1BEB7CC42BE}" type="pres">
      <dgm:prSet presAssocID="{D2213391-C2B1-407F-ABE7-782D2B3B96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9974FE-6907-44F1-BDB6-3978CD0D0F1B}" type="pres">
      <dgm:prSet presAssocID="{D2213391-C2B1-407F-ABE7-782D2B3B96ED}" presName="spaceRect" presStyleCnt="0"/>
      <dgm:spPr/>
    </dgm:pt>
    <dgm:pt modelId="{C9112816-7283-4EB7-9433-6C69B61F79A2}" type="pres">
      <dgm:prSet presAssocID="{D2213391-C2B1-407F-ABE7-782D2B3B96E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E3381B-BD07-4913-A0A0-8EE5A6575245}" srcId="{BA3B51D1-0936-4180-8698-9826EF0F484F}" destId="{3E87A57B-BC37-4C18-AEE8-17D95C405637}" srcOrd="0" destOrd="0" parTransId="{5CB41F11-1013-41FE-9A35-E8214E5CEB73}" sibTransId="{2A61F3B1-21A6-41A6-926C-8D480BD56B46}"/>
    <dgm:cxn modelId="{D4BBAE1C-FCA1-4540-B886-88865BA761F4}" type="presOf" srcId="{D2213391-C2B1-407F-ABE7-782D2B3B96ED}" destId="{C9112816-7283-4EB7-9433-6C69B61F79A2}" srcOrd="0" destOrd="0" presId="urn:microsoft.com/office/officeart/2018/2/layout/IconVerticalSolidList"/>
    <dgm:cxn modelId="{66701BB7-8E44-4A85-8CC8-531CD32C0853}" type="presOf" srcId="{3E87A57B-BC37-4C18-AEE8-17D95C405637}" destId="{AA811935-D842-4DDA-B54C-50D04C22A230}" srcOrd="0" destOrd="0" presId="urn:microsoft.com/office/officeart/2018/2/layout/IconVerticalSolidList"/>
    <dgm:cxn modelId="{1B3FFFEA-D85A-4C8A-9208-CF3FEAF8EB92}" type="presOf" srcId="{BA3B51D1-0936-4180-8698-9826EF0F484F}" destId="{2CBBE8DE-19EC-46B8-B2B9-5D25B757CC32}" srcOrd="0" destOrd="0" presId="urn:microsoft.com/office/officeart/2018/2/layout/IconVerticalSolidList"/>
    <dgm:cxn modelId="{9BECA9ED-A102-40DF-B366-D9A8026CE479}" srcId="{BA3B51D1-0936-4180-8698-9826EF0F484F}" destId="{D2213391-C2B1-407F-ABE7-782D2B3B96ED}" srcOrd="1" destOrd="0" parTransId="{EBA601F8-6C5B-4A85-BA19-7CDADCA7732B}" sibTransId="{16E94836-BBB6-4F8D-A35C-272004ACDCE7}"/>
    <dgm:cxn modelId="{6E418711-D37F-4640-A7E5-F919EDE2E764}" type="presParOf" srcId="{2CBBE8DE-19EC-46B8-B2B9-5D25B757CC32}" destId="{9057582A-F7C2-45EA-8FE0-CA6FB91DAB5F}" srcOrd="0" destOrd="0" presId="urn:microsoft.com/office/officeart/2018/2/layout/IconVerticalSolidList"/>
    <dgm:cxn modelId="{1BFF2132-0B3C-4AEF-997A-25CA114F9DB2}" type="presParOf" srcId="{9057582A-F7C2-45EA-8FE0-CA6FB91DAB5F}" destId="{51D5B3FF-97E3-421F-85B9-926A1411C89C}" srcOrd="0" destOrd="0" presId="urn:microsoft.com/office/officeart/2018/2/layout/IconVerticalSolidList"/>
    <dgm:cxn modelId="{FB9F5368-BE6B-4437-9490-B9DC50CBE179}" type="presParOf" srcId="{9057582A-F7C2-45EA-8FE0-CA6FB91DAB5F}" destId="{42B6B32D-9878-4681-A0FC-6C7A54164041}" srcOrd="1" destOrd="0" presId="urn:microsoft.com/office/officeart/2018/2/layout/IconVerticalSolidList"/>
    <dgm:cxn modelId="{749BC2B8-128D-4D5C-8A3A-6E614D75BCDC}" type="presParOf" srcId="{9057582A-F7C2-45EA-8FE0-CA6FB91DAB5F}" destId="{64789F35-1CD2-4949-AC0E-9C04D070E3A5}" srcOrd="2" destOrd="0" presId="urn:microsoft.com/office/officeart/2018/2/layout/IconVerticalSolidList"/>
    <dgm:cxn modelId="{3ECF5D95-8FBD-4421-8771-4165AC1A5F43}" type="presParOf" srcId="{9057582A-F7C2-45EA-8FE0-CA6FB91DAB5F}" destId="{AA811935-D842-4DDA-B54C-50D04C22A230}" srcOrd="3" destOrd="0" presId="urn:microsoft.com/office/officeart/2018/2/layout/IconVerticalSolidList"/>
    <dgm:cxn modelId="{F9CAEE4B-1716-4AFD-A7D1-FA7FC86B9901}" type="presParOf" srcId="{2CBBE8DE-19EC-46B8-B2B9-5D25B757CC32}" destId="{A7FCC948-77A0-42F6-828A-405CA8D4C97B}" srcOrd="1" destOrd="0" presId="urn:microsoft.com/office/officeart/2018/2/layout/IconVerticalSolidList"/>
    <dgm:cxn modelId="{1F50B7B0-2363-4E27-ADD4-41986D2EDB27}" type="presParOf" srcId="{2CBBE8DE-19EC-46B8-B2B9-5D25B757CC32}" destId="{A94B5F68-64C6-4B9B-AD31-59F5D9356DFD}" srcOrd="2" destOrd="0" presId="urn:microsoft.com/office/officeart/2018/2/layout/IconVerticalSolidList"/>
    <dgm:cxn modelId="{2A7C265A-4670-4B4C-BFAC-78819D9A17D5}" type="presParOf" srcId="{A94B5F68-64C6-4B9B-AD31-59F5D9356DFD}" destId="{9C57B7D4-5E00-41C9-9F8A-F24F9E294F1C}" srcOrd="0" destOrd="0" presId="urn:microsoft.com/office/officeart/2018/2/layout/IconVerticalSolidList"/>
    <dgm:cxn modelId="{FBF6C7FF-DF35-4723-AB39-AC3952A2414E}" type="presParOf" srcId="{A94B5F68-64C6-4B9B-AD31-59F5D9356DFD}" destId="{121E903A-209F-48A0-83AF-E1BEB7CC42BE}" srcOrd="1" destOrd="0" presId="urn:microsoft.com/office/officeart/2018/2/layout/IconVerticalSolidList"/>
    <dgm:cxn modelId="{CE566D44-E02F-427A-A03D-A6C4E8D89A63}" type="presParOf" srcId="{A94B5F68-64C6-4B9B-AD31-59F5D9356DFD}" destId="{139974FE-6907-44F1-BDB6-3978CD0D0F1B}" srcOrd="2" destOrd="0" presId="urn:microsoft.com/office/officeart/2018/2/layout/IconVerticalSolidList"/>
    <dgm:cxn modelId="{1A241F46-921B-4EBA-B624-842E875A401E}" type="presParOf" srcId="{A94B5F68-64C6-4B9B-AD31-59F5D9356DFD}" destId="{C9112816-7283-4EB7-9433-6C69B61F7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EDD84-CA58-4E4C-8161-92F3AC7423C1}">
      <dsp:nvSpPr>
        <dsp:cNvPr id="0" name=""/>
        <dsp:cNvSpPr/>
      </dsp:nvSpPr>
      <dsp:spPr>
        <a:xfrm>
          <a:off x="712244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7F21-D796-490F-8F03-F19098F574ED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96E39-B4FF-4521-A6C6-4A9DE4BE4CA2}">
      <dsp:nvSpPr>
        <dsp:cNvPr id="0" name=""/>
        <dsp:cNvSpPr/>
      </dsp:nvSpPr>
      <dsp:spPr>
        <a:xfrm>
          <a:off x="37872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Introduction</a:t>
          </a:r>
        </a:p>
      </dsp:txBody>
      <dsp:txXfrm>
        <a:off x="378726" y="1369777"/>
        <a:ext cx="1710351" cy="684140"/>
      </dsp:txXfrm>
    </dsp:sp>
    <dsp:sp modelId="{FA31DE8E-F825-447A-B5C8-C1C0DA238BE5}">
      <dsp:nvSpPr>
        <dsp:cNvPr id="0" name=""/>
        <dsp:cNvSpPr/>
      </dsp:nvSpPr>
      <dsp:spPr>
        <a:xfrm>
          <a:off x="2721907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9786D-DB27-4E51-9DEB-1EA6BA1B99ED}">
      <dsp:nvSpPr>
        <dsp:cNvPr id="0" name=""/>
        <dsp:cNvSpPr/>
      </dsp:nvSpPr>
      <dsp:spPr>
        <a:xfrm>
          <a:off x="2944253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1B5B6-501E-44FB-AFEB-2E3D13CD007E}">
      <dsp:nvSpPr>
        <dsp:cNvPr id="0" name=""/>
        <dsp:cNvSpPr/>
      </dsp:nvSpPr>
      <dsp:spPr>
        <a:xfrm>
          <a:off x="238838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Related Works</a:t>
          </a:r>
        </a:p>
      </dsp:txBody>
      <dsp:txXfrm>
        <a:off x="2388389" y="1369777"/>
        <a:ext cx="1710351" cy="684140"/>
      </dsp:txXfrm>
    </dsp:sp>
    <dsp:sp modelId="{C82BF5C8-9073-4862-81DC-3992CC48DFBC}">
      <dsp:nvSpPr>
        <dsp:cNvPr id="0" name=""/>
        <dsp:cNvSpPr/>
      </dsp:nvSpPr>
      <dsp:spPr>
        <a:xfrm>
          <a:off x="4731570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140A4-19A7-4F8A-AB95-0B2435BD7FCE}">
      <dsp:nvSpPr>
        <dsp:cNvPr id="0" name=""/>
        <dsp:cNvSpPr/>
      </dsp:nvSpPr>
      <dsp:spPr>
        <a:xfrm>
          <a:off x="4953916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FAC3-B7F8-4B71-9B8E-7BEEE7F1F854}">
      <dsp:nvSpPr>
        <dsp:cNvPr id="0" name=""/>
        <dsp:cNvSpPr/>
      </dsp:nvSpPr>
      <dsp:spPr>
        <a:xfrm>
          <a:off x="4398052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Dataset</a:t>
          </a:r>
        </a:p>
      </dsp:txBody>
      <dsp:txXfrm>
        <a:off x="4398052" y="1369777"/>
        <a:ext cx="1710351" cy="684140"/>
      </dsp:txXfrm>
    </dsp:sp>
    <dsp:sp modelId="{24D1510C-4AA3-4859-B87C-F3442CB56014}">
      <dsp:nvSpPr>
        <dsp:cNvPr id="0" name=""/>
        <dsp:cNvSpPr/>
      </dsp:nvSpPr>
      <dsp:spPr>
        <a:xfrm>
          <a:off x="6741233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B5050-E28B-436E-A517-A993A50A8626}">
      <dsp:nvSpPr>
        <dsp:cNvPr id="0" name=""/>
        <dsp:cNvSpPr/>
      </dsp:nvSpPr>
      <dsp:spPr>
        <a:xfrm>
          <a:off x="6963579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3920-7E94-403D-BDCE-9CA4A1792883}">
      <dsp:nvSpPr>
        <dsp:cNvPr id="0" name=""/>
        <dsp:cNvSpPr/>
      </dsp:nvSpPr>
      <dsp:spPr>
        <a:xfrm>
          <a:off x="6407715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Methodology</a:t>
          </a:r>
        </a:p>
      </dsp:txBody>
      <dsp:txXfrm>
        <a:off x="6407715" y="1369777"/>
        <a:ext cx="1710351" cy="684140"/>
      </dsp:txXfrm>
    </dsp:sp>
    <dsp:sp modelId="{528BB648-697C-4B9F-B58E-73B4948EFC6B}">
      <dsp:nvSpPr>
        <dsp:cNvPr id="0" name=""/>
        <dsp:cNvSpPr/>
      </dsp:nvSpPr>
      <dsp:spPr>
        <a:xfrm>
          <a:off x="8750896" y="1496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17F84-9A33-45C3-8152-7F1F55EB4953}">
      <dsp:nvSpPr>
        <dsp:cNvPr id="0" name=""/>
        <dsp:cNvSpPr/>
      </dsp:nvSpPr>
      <dsp:spPr>
        <a:xfrm>
          <a:off x="8973242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B6B2-F0B8-4538-9623-7A99F0FCDFFB}">
      <dsp:nvSpPr>
        <dsp:cNvPr id="0" name=""/>
        <dsp:cNvSpPr/>
      </dsp:nvSpPr>
      <dsp:spPr>
        <a:xfrm>
          <a:off x="8417378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Experiments and Results</a:t>
          </a:r>
        </a:p>
      </dsp:txBody>
      <dsp:txXfrm>
        <a:off x="8417378" y="1369777"/>
        <a:ext cx="1710351" cy="684140"/>
      </dsp:txXfrm>
    </dsp:sp>
    <dsp:sp modelId="{71830855-E409-4EAD-9661-8D4D59291FF1}">
      <dsp:nvSpPr>
        <dsp:cNvPr id="0" name=""/>
        <dsp:cNvSpPr/>
      </dsp:nvSpPr>
      <dsp:spPr>
        <a:xfrm>
          <a:off x="4731570" y="2481505"/>
          <a:ext cx="1043314" cy="10433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2D4B8-299D-42D1-BEB9-F24002853EC1}">
      <dsp:nvSpPr>
        <dsp:cNvPr id="0" name=""/>
        <dsp:cNvSpPr/>
      </dsp:nvSpPr>
      <dsp:spPr>
        <a:xfrm>
          <a:off x="495391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89BA6-CFF1-44D4-AFE4-1051970484E7}">
      <dsp:nvSpPr>
        <dsp:cNvPr id="0" name=""/>
        <dsp:cNvSpPr/>
      </dsp:nvSpPr>
      <dsp:spPr>
        <a:xfrm>
          <a:off x="439805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Conclusion</a:t>
          </a:r>
        </a:p>
      </dsp:txBody>
      <dsp:txXfrm>
        <a:off x="4398052" y="3849787"/>
        <a:ext cx="1710351" cy="68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5B3FF-97E3-421F-85B9-926A1411C89C}">
      <dsp:nvSpPr>
        <dsp:cNvPr id="0" name=""/>
        <dsp:cNvSpPr/>
      </dsp:nvSpPr>
      <dsp:spPr>
        <a:xfrm>
          <a:off x="0" y="925715"/>
          <a:ext cx="6117335" cy="1709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B32D-9878-4681-A0FC-6C7A54164041}">
      <dsp:nvSpPr>
        <dsp:cNvPr id="0" name=""/>
        <dsp:cNvSpPr/>
      </dsp:nvSpPr>
      <dsp:spPr>
        <a:xfrm>
          <a:off x="516976" y="1310243"/>
          <a:ext cx="939957" cy="939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11935-D842-4DDA-B54C-50D04C22A230}">
      <dsp:nvSpPr>
        <dsp:cNvPr id="0" name=""/>
        <dsp:cNvSpPr/>
      </dsp:nvSpPr>
      <dsp:spPr>
        <a:xfrm>
          <a:off x="1973910" y="925715"/>
          <a:ext cx="4143425" cy="170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71" tIns="180871" rIns="180871" bIns="1808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various other classification model to this dataset and to the new domain of Data.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Trying to make the dataset balanced using different techniques.</a:t>
          </a:r>
        </a:p>
      </dsp:txBody>
      <dsp:txXfrm>
        <a:off x="1973910" y="925715"/>
        <a:ext cx="4143425" cy="1709013"/>
      </dsp:txXfrm>
    </dsp:sp>
    <dsp:sp modelId="{9C57B7D4-5E00-41C9-9F8A-F24F9E294F1C}">
      <dsp:nvSpPr>
        <dsp:cNvPr id="0" name=""/>
        <dsp:cNvSpPr/>
      </dsp:nvSpPr>
      <dsp:spPr>
        <a:xfrm>
          <a:off x="0" y="3061982"/>
          <a:ext cx="6117335" cy="1709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E903A-209F-48A0-83AF-E1BEB7CC42BE}">
      <dsp:nvSpPr>
        <dsp:cNvPr id="0" name=""/>
        <dsp:cNvSpPr/>
      </dsp:nvSpPr>
      <dsp:spPr>
        <a:xfrm>
          <a:off x="516976" y="3446510"/>
          <a:ext cx="939957" cy="939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2816-7283-4EB7-9433-6C69B61F79A2}">
      <dsp:nvSpPr>
        <dsp:cNvPr id="0" name=""/>
        <dsp:cNvSpPr/>
      </dsp:nvSpPr>
      <dsp:spPr>
        <a:xfrm>
          <a:off x="1973910" y="3061982"/>
          <a:ext cx="4143425" cy="170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71" tIns="180871" rIns="180871" bIns="1808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Modify the preprocessing techniques .</a:t>
          </a:r>
        </a:p>
      </dsp:txBody>
      <dsp:txXfrm>
        <a:off x="1973910" y="3061982"/>
        <a:ext cx="4143425" cy="1709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D73-B81A-7E4E-942D-2FA64FF31C2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8B333-8502-9F4A-AC1C-60BFF7FCE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B333-8502-9F4A-AC1C-60BFF7FCE6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B333-8502-9F4A-AC1C-60BFF7FCE6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C982-4513-2B49-9F6B-C1601964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6507C-C333-0B4D-B274-F2D36D0B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F2E3-02A6-4845-A948-69CA79AC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4549-E99B-B54E-BCC8-37BFE3B5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2A8E-6DDF-DB4C-86E4-E200EBE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BB4-B018-B94F-8E86-3155038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9110-7795-324F-940D-4655AE41D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D9D1-2565-E240-8A49-A66F7BF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717A-CC4E-304D-9EED-F69B899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FFCC-07FB-7B44-9627-5D25212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9D034-D528-764B-B0D2-0463A2C7E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E9BF-F9BA-E249-9EA3-5A7995C8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4BEC-7908-B840-ABD5-59C825CE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313F-F01A-0B45-889A-E2FBB6F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28F3-7350-9140-9DE3-D65F32E0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793-58D9-A045-BCDF-C1EE881E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1409-2B82-B34A-98C6-1796F992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3D69-3260-1346-BD0E-73DED4A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5A2A-4979-9B4E-BC17-D99775B1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0DFF-A95D-F844-A2F9-193E9F67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F760-2062-264B-A957-7B83CFB7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1329-24B9-BE4B-BA14-F8F3E808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6190-87E7-C04F-93B2-A521D1C4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57A1-51C3-C149-9CC1-C8322A7A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E91E-D138-E745-A2EF-053DF71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B0BD-7553-DB4F-8F76-34964D19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5202-6EF8-D545-ADDB-62E66438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CDB6F-C127-444E-A30A-18E9C178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42FCB-0822-784F-9C38-9DD27511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B906-39D2-AB44-B557-2725F27E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B2E8-F2B4-F741-8369-4763B427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EE3-992C-1549-92C7-870CEE7E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8A481-7200-8E40-92A9-CE861839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D233D-E3F7-E64F-A2F3-CB5D0B10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BFF4F-6BEF-8D43-853C-B687603D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15BB-ACE7-FE45-AF75-6DCBADF7C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4F37-4F18-1644-9315-D17B6CD7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B6705-1EE3-E346-919F-09AFD658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FC9CA-F967-874A-8773-01A013E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28E-8103-5549-AF0C-F75BA9D8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03D2C-9D02-A746-B0A9-E350F216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24FE-8CB2-BD44-920B-2BF6A721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7C7D5-B373-0341-84DE-6D9156D3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45AB1-D4AB-CF49-BA05-94B95071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F569A-269C-0D40-8649-45BAF851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7EEC4-C729-674C-8367-060C33E0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FB29-11BD-E64A-BFD0-2F2A6B10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6A1-CB64-2F40-8E9A-EF35E147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AA30-4087-CF48-9391-9319D2DE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85D2-1D5B-7149-8510-5C20107D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D5D97-DF61-0A49-94C3-80A70BA5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8E5D-EB2D-844B-9B1C-341C908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ED38-49C4-4140-9497-81E36065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3AE4A-050D-7241-BE95-AE0A0FDD6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D28C-7A0A-5942-A4E2-0050392B7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18FF-C2EC-E342-8D13-62D942E9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B8A7-FE61-814F-9441-F67765D8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A746-13FC-FC40-BBB8-9C01476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C0F1A-D4BE-8C42-B430-FAD142C7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1BC3-58D7-9B42-ACD5-C2186DCD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ACC5-C8BE-6C45-83EE-FC34EF1A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4BD0-6332-684A-9B98-E8E932B43C4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5B15-5A22-8049-BD95-2017B5DA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417B-5612-E847-9864-4837F4D5B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7B35-0634-9E4A-89CB-C66B8256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119CB11-E23E-4F40-9E7C-C6400249C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" b="11219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42E38-A8DB-A04C-BEE9-C56BE6F31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800">
                <a:solidFill>
                  <a:srgbClr val="FFFFFF"/>
                </a:solidFill>
              </a:rPr>
              <a:t>Sujata Gorai (hc6837</a:t>
            </a:r>
            <a:r>
              <a:rPr lang="en-US" sz="800">
                <a:solidFill>
                  <a:srgbClr val="FFFFFF"/>
                </a:solidFill>
                <a:effectLst/>
              </a:rPr>
              <a:t> </a:t>
            </a:r>
            <a:r>
              <a:rPr lang="en-US" sz="800">
                <a:solidFill>
                  <a:srgbClr val="FFFFFF"/>
                </a:solidFill>
              </a:rPr>
              <a:t>)</a:t>
            </a:r>
          </a:p>
          <a:p>
            <a:pPr algn="l"/>
            <a:r>
              <a:rPr lang="en-US" sz="800">
                <a:solidFill>
                  <a:srgbClr val="FFFFFF"/>
                </a:solidFill>
              </a:rPr>
              <a:t>Nalisha Rathod (GS9440)</a:t>
            </a:r>
          </a:p>
          <a:p>
            <a:pPr algn="l"/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FB23-141B-0B40-BE5D-14E07E5A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</a:rPr>
              <a:t>Myers-Briggs Personality</a:t>
            </a:r>
            <a:br>
              <a:rPr lang="en-US" sz="3400" b="1">
                <a:solidFill>
                  <a:srgbClr val="FFFFFF"/>
                </a:solidFill>
              </a:rPr>
            </a:br>
            <a:r>
              <a:rPr lang="en-US" sz="3400" b="1">
                <a:solidFill>
                  <a:srgbClr val="FFFFFF"/>
                </a:solidFill>
              </a:rPr>
              <a:t>Prediction </a:t>
            </a:r>
            <a:endParaRPr lang="en-US" sz="3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F27A9-A8AE-FA47-91DC-C6BCB16B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Long Short-Term Memory (LSTM)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1F06-6AB7-5745-AC14-C6A3F2A8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To reduce the problem with long term dependencies in Recurrent Neural Network (RNN).</a:t>
            </a:r>
          </a:p>
          <a:p>
            <a:r>
              <a:rPr lang="en-US" sz="2200" dirty="0"/>
              <a:t>Drawbacks of RNN</a:t>
            </a:r>
          </a:p>
          <a:p>
            <a:pPr marL="0" indent="0">
              <a:buNone/>
            </a:pPr>
            <a:r>
              <a:rPr lang="en-US" sz="2200" dirty="0"/>
              <a:t>   For example : 1) The sky is _______ (this can we predicted by RNN)</a:t>
            </a:r>
          </a:p>
          <a:p>
            <a:pPr marL="0" indent="0">
              <a:buNone/>
            </a:pPr>
            <a:r>
              <a:rPr lang="en-US" sz="2200" dirty="0"/>
              <a:t>   2) Recurrent </a:t>
            </a:r>
            <a:r>
              <a:rPr lang="en-US" sz="2200" b="1" dirty="0"/>
              <a:t>neural networks</a:t>
            </a:r>
            <a:r>
              <a:rPr lang="en-US" sz="2200" dirty="0"/>
              <a:t> (</a:t>
            </a:r>
            <a:r>
              <a:rPr lang="en-US" sz="2200" b="1" dirty="0"/>
              <a:t>RNN</a:t>
            </a:r>
            <a:r>
              <a:rPr lang="en-US" sz="2200" dirty="0"/>
              <a:t>) are the state-of-the-art algorithm for    sequential data and are used by Apple’s _________(this cannot be predicted by RNN)   </a:t>
            </a:r>
          </a:p>
          <a:p>
            <a:r>
              <a:rPr lang="en-US" sz="2200" dirty="0"/>
              <a:t>LSTM consists of 3 units: Input Gate, Forget Gate and Output Gate. 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39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22587-75FE-9546-BD52-141DA90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LSTM 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CD91-9E5A-2F49-92A5-04E654AE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glove.840B.300d for word embedding in this model </a:t>
            </a:r>
          </a:p>
          <a:p>
            <a:pPr marL="0" indent="0">
              <a:buNone/>
            </a:pPr>
            <a:r>
              <a:rPr lang="en-US" sz="2000" dirty="0"/>
              <a:t>     dropout layer - reduce the overfitting problem </a:t>
            </a:r>
          </a:p>
          <a:p>
            <a:r>
              <a:rPr lang="en-US" sz="2000" dirty="0"/>
              <a:t>Parameters used are </a:t>
            </a:r>
          </a:p>
          <a:p>
            <a:pPr marL="0" indent="0">
              <a:buNone/>
            </a:pPr>
            <a:r>
              <a:rPr lang="en-US" sz="2000" dirty="0"/>
              <a:t>      -embed size = 50 ( how big is each word vector)</a:t>
            </a:r>
            <a:br>
              <a:rPr lang="en-US" sz="2000" dirty="0"/>
            </a:br>
            <a:r>
              <a:rPr lang="en-US" sz="2000" dirty="0"/>
              <a:t>      -max features = 20000 (how many unique words to use) (</a:t>
            </a:r>
            <a:r>
              <a:rPr lang="en-US" sz="2000" dirty="0" err="1"/>
              <a:t>i.e</a:t>
            </a:r>
            <a:r>
              <a:rPr lang="en-US" sz="2000" dirty="0"/>
              <a:t> num   rows in embedding vector)</a:t>
            </a:r>
            <a:br>
              <a:rPr lang="en-US" sz="2000" dirty="0"/>
            </a:br>
            <a:r>
              <a:rPr lang="en-US" sz="2000" dirty="0"/>
              <a:t>       -</a:t>
            </a:r>
            <a:r>
              <a:rPr lang="en-US" sz="2000" dirty="0" err="1"/>
              <a:t>maxlen</a:t>
            </a:r>
            <a:r>
              <a:rPr lang="en-US" sz="2000" dirty="0"/>
              <a:t> = 100 </a:t>
            </a:r>
          </a:p>
          <a:p>
            <a:r>
              <a:rPr lang="en-US" sz="2000" dirty="0"/>
              <a:t>Prepossessed the data with padding and tokenization</a:t>
            </a:r>
          </a:p>
          <a:p>
            <a:r>
              <a:rPr lang="en-US" sz="2000" dirty="0"/>
              <a:t>We have used</a:t>
            </a:r>
            <a:br>
              <a:rPr lang="en-US" sz="2000" dirty="0"/>
            </a:br>
            <a:r>
              <a:rPr lang="en-US" sz="2000" dirty="0"/>
              <a:t>loss=‘binary </a:t>
            </a:r>
            <a:r>
              <a:rPr lang="en-US" sz="2000" dirty="0" err="1"/>
              <a:t>crossentropy</a:t>
            </a:r>
            <a:r>
              <a:rPr lang="en-US" sz="2000" dirty="0"/>
              <a:t>’</a:t>
            </a:r>
            <a:br>
              <a:rPr lang="en-US" sz="2000" dirty="0"/>
            </a:br>
            <a:r>
              <a:rPr lang="en-US" sz="2000" dirty="0"/>
              <a:t>optimizer=‘</a:t>
            </a:r>
            <a:r>
              <a:rPr lang="en-US" sz="2000" dirty="0" err="1"/>
              <a:t>adam</a:t>
            </a:r>
            <a:r>
              <a:rPr lang="en-US" sz="2000" dirty="0"/>
              <a:t>’</a:t>
            </a:r>
            <a:br>
              <a:rPr lang="en-US" sz="2000" dirty="0"/>
            </a:br>
            <a:r>
              <a:rPr lang="en-US" sz="2000" dirty="0"/>
              <a:t>metrics=[‘accuracy’].</a:t>
            </a:r>
            <a:br>
              <a:rPr lang="en-US" sz="1800" dirty="0"/>
            </a:br>
            <a:endParaRPr lang="en-US" sz="18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0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F2BFA-4A50-9C46-86FC-39B65067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b="1"/>
              <a:t>Bidirectional Gated Recurrent Unit (GRU)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A2DC-6051-3F41-8DF2-E03AAEE7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900"/>
              <a:t>GRU’s are a modifications to RNN.</a:t>
            </a:r>
          </a:p>
          <a:p>
            <a:r>
              <a:rPr lang="en-US" sz="1900"/>
              <a:t>It utilizes the Gate mechanism same as LTSM to manage and control the flow of information between the cells in the NN.</a:t>
            </a:r>
          </a:p>
          <a:p>
            <a:r>
              <a:rPr lang="en-US" sz="1900"/>
              <a:t>It has two gates Update gate and Reset Gate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1B455D7-5935-C74A-B6FF-4677DA01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2488333"/>
            <a:ext cx="10515569" cy="37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22587-75FE-9546-BD52-141DA90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Bidirectional GRU 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CD91-9E5A-2F49-92A5-04E654AE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605136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glove.840B.300d for word embedding in this model </a:t>
            </a:r>
          </a:p>
          <a:p>
            <a:pPr marL="0" indent="0">
              <a:buNone/>
            </a:pPr>
            <a:r>
              <a:rPr lang="en-US" sz="2000" dirty="0"/>
              <a:t>     dropout layer - reduce the overfitting problem </a:t>
            </a:r>
          </a:p>
          <a:p>
            <a:r>
              <a:rPr lang="en-US" sz="2000" dirty="0"/>
              <a:t>Parameters used are </a:t>
            </a:r>
          </a:p>
          <a:p>
            <a:r>
              <a:rPr lang="en-US" sz="2000" dirty="0"/>
              <a:t> max features=100000 (</a:t>
            </a:r>
            <a:r>
              <a:rPr lang="en-US" sz="2000" dirty="0" err="1"/>
              <a:t>maximumfeatures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maxlen</a:t>
            </a:r>
            <a:r>
              <a:rPr lang="en-US" sz="2000" dirty="0"/>
              <a:t>=150 (maximum length)</a:t>
            </a:r>
            <a:br>
              <a:rPr lang="en-US" sz="2000" dirty="0"/>
            </a:br>
            <a:r>
              <a:rPr lang="en-US" sz="2000" dirty="0"/>
              <a:t>     embed size=300 (size of embedding) </a:t>
            </a:r>
          </a:p>
          <a:p>
            <a:r>
              <a:rPr lang="en-US" sz="2000" dirty="0"/>
              <a:t>Prepossessed the data with padding and tokenization then convert it vector by using word embeddings</a:t>
            </a:r>
            <a:r>
              <a:rPr lang="en-US" dirty="0"/>
              <a:t>. </a:t>
            </a:r>
          </a:p>
          <a:p>
            <a:r>
              <a:rPr lang="en-US" sz="2000" dirty="0"/>
              <a:t>Set two pooling layers (average pooling and max pooling) layer after bidirectional GRU layer </a:t>
            </a:r>
          </a:p>
          <a:p>
            <a:r>
              <a:rPr lang="en-US" sz="2000" dirty="0"/>
              <a:t>set dense layer </a:t>
            </a:r>
          </a:p>
          <a:p>
            <a:r>
              <a:rPr lang="en-US" sz="2000" dirty="0"/>
              <a:t>batch size  = 32 and number of epochs = 2 </a:t>
            </a:r>
          </a:p>
          <a:p>
            <a:r>
              <a:rPr lang="en-US" sz="2000" dirty="0"/>
              <a:t>We have used</a:t>
            </a:r>
            <a:br>
              <a:rPr lang="en-US" sz="2000" dirty="0"/>
            </a:br>
            <a:r>
              <a:rPr lang="en-US" sz="2000" dirty="0"/>
              <a:t>loss=‘binary </a:t>
            </a:r>
            <a:r>
              <a:rPr lang="en-US" sz="2000" dirty="0" err="1"/>
              <a:t>crossentropy</a:t>
            </a:r>
            <a:r>
              <a:rPr lang="en-US" sz="2000" dirty="0"/>
              <a:t>’</a:t>
            </a:r>
            <a:br>
              <a:rPr lang="en-US" sz="2000" dirty="0"/>
            </a:br>
            <a:r>
              <a:rPr lang="en-US" sz="2000" dirty="0"/>
              <a:t>optimizer=‘</a:t>
            </a:r>
            <a:r>
              <a:rPr lang="en-US" sz="2000" dirty="0" err="1"/>
              <a:t>adam</a:t>
            </a:r>
            <a:r>
              <a:rPr lang="en-US" sz="2000" dirty="0"/>
              <a:t>’</a:t>
            </a:r>
            <a:br>
              <a:rPr lang="en-US" sz="2000" dirty="0"/>
            </a:br>
            <a:r>
              <a:rPr lang="en-US" sz="2000" dirty="0"/>
              <a:t>metrics=[‘accuracy’].</a:t>
            </a:r>
            <a:br>
              <a:rPr lang="en-US" sz="1800" dirty="0"/>
            </a:br>
            <a:endParaRPr lang="en-US" sz="18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06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A54C-C633-884E-A7D9-736002F7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Pooled Gated Recurrent Unit (GRU)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4EA5-62CB-A249-B442-1082F3DC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 is a simple GRU.</a:t>
            </a:r>
          </a:p>
          <a:p>
            <a:r>
              <a:rPr lang="en-US" sz="2000" dirty="0"/>
              <a:t>It has Pooling Layers- &gt; Pooling Layers are used to reduce the dimensions of the feature matrix.</a:t>
            </a:r>
          </a:p>
          <a:p>
            <a:r>
              <a:rPr lang="en-US" sz="2000" dirty="0"/>
              <a:t>Therefore, it reduces  the number of parameters to learn, and the amount of computation performed in the network.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24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22587-75FE-9546-BD52-141DA90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Pooled GRU 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CD91-9E5A-2F49-92A5-04E654AE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605136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FastText</a:t>
            </a:r>
            <a:r>
              <a:rPr lang="en-US" sz="2000" dirty="0"/>
              <a:t> 300d for word embedding in this model </a:t>
            </a:r>
          </a:p>
          <a:p>
            <a:pPr marL="0" indent="0">
              <a:buNone/>
            </a:pPr>
            <a:r>
              <a:rPr lang="en-US" sz="2000" dirty="0"/>
              <a:t>     dropout layer - reduce the overfitting problem </a:t>
            </a:r>
          </a:p>
          <a:p>
            <a:r>
              <a:rPr lang="en-US" sz="2000" dirty="0"/>
              <a:t>Parameters used are </a:t>
            </a:r>
          </a:p>
          <a:p>
            <a:r>
              <a:rPr lang="en-US" sz="2000" dirty="0"/>
              <a:t> max features=30000 (</a:t>
            </a:r>
            <a:r>
              <a:rPr lang="en-US" sz="2000" dirty="0" err="1"/>
              <a:t>maximumfeatures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maxlen</a:t>
            </a:r>
            <a:r>
              <a:rPr lang="en-US" sz="2000" dirty="0"/>
              <a:t>=100 (maximum length)</a:t>
            </a:r>
            <a:br>
              <a:rPr lang="en-US" sz="2000" dirty="0"/>
            </a:br>
            <a:r>
              <a:rPr lang="en-US" sz="2000" dirty="0"/>
              <a:t>     embed size=300 (size of embedding) </a:t>
            </a:r>
          </a:p>
          <a:p>
            <a:r>
              <a:rPr lang="en-US" sz="2000" dirty="0"/>
              <a:t>Prepossessed the data with padding and tokenization then convert it vector by using word embeddings</a:t>
            </a:r>
            <a:r>
              <a:rPr lang="en-US" dirty="0"/>
              <a:t>. </a:t>
            </a:r>
          </a:p>
          <a:p>
            <a:r>
              <a:rPr lang="en-US" sz="2000" dirty="0"/>
              <a:t>Set two pooling layers (average pooling and max pooling) layer after bidirectional GRU layer </a:t>
            </a:r>
          </a:p>
          <a:p>
            <a:r>
              <a:rPr lang="en-US" sz="2000" dirty="0"/>
              <a:t>set dense layer </a:t>
            </a:r>
          </a:p>
          <a:p>
            <a:r>
              <a:rPr lang="en-US" sz="2000" dirty="0"/>
              <a:t>batch size  = 32 and number of epochs = 2 </a:t>
            </a:r>
          </a:p>
          <a:p>
            <a:r>
              <a:rPr lang="en-US" sz="2000" dirty="0"/>
              <a:t>We have used</a:t>
            </a:r>
            <a:br>
              <a:rPr lang="en-US" sz="2000" dirty="0"/>
            </a:br>
            <a:r>
              <a:rPr lang="en-US" sz="2000" dirty="0"/>
              <a:t>loss=‘binary </a:t>
            </a:r>
            <a:r>
              <a:rPr lang="en-US" sz="2000" dirty="0" err="1"/>
              <a:t>crossentropy</a:t>
            </a:r>
            <a:r>
              <a:rPr lang="en-US" sz="2000" dirty="0"/>
              <a:t>’</a:t>
            </a:r>
            <a:br>
              <a:rPr lang="en-US" sz="2000" dirty="0"/>
            </a:br>
            <a:r>
              <a:rPr lang="en-US" sz="2000" dirty="0"/>
              <a:t>optimizer=‘</a:t>
            </a:r>
            <a:r>
              <a:rPr lang="en-US" sz="2000" dirty="0" err="1"/>
              <a:t>adam</a:t>
            </a:r>
            <a:r>
              <a:rPr lang="en-US" sz="2000" dirty="0"/>
              <a:t>’</a:t>
            </a:r>
            <a:br>
              <a:rPr lang="en-US" sz="2000" dirty="0"/>
            </a:br>
            <a:r>
              <a:rPr lang="en-US" sz="2000" dirty="0"/>
              <a:t>metrics=[‘accuracy’].</a:t>
            </a:r>
            <a:br>
              <a:rPr lang="en-US" sz="1800" dirty="0"/>
            </a:br>
            <a:endParaRPr lang="en-US" sz="18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76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3E94-5CEE-BD49-83F4-9D2E9E51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Experiment with Deep Learning Models(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is_T</a:t>
            </a:r>
            <a:r>
              <a:rPr lang="en-US" b="1" kern="1200" dirty="0">
                <a:latin typeface="+mj-lt"/>
                <a:ea typeface="+mj-ea"/>
                <a:cs typeface="+mj-cs"/>
              </a:rPr>
              <a:t> class- balanced)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8" name="Content Placeholder 67">
            <a:extLst>
              <a:ext uri="{FF2B5EF4-FFF2-40B4-BE49-F238E27FC236}">
                <a16:creationId xmlns:a16="http://schemas.microsoft.com/office/drawing/2014/main" id="{C7A790B1-EB2E-4D42-908B-9BFB81BDE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58572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71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2E69-2071-AB4D-9424-0546B42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is_S</a:t>
            </a:r>
            <a:r>
              <a:rPr lang="en-US" b="1" dirty="0"/>
              <a:t> class- (imbalanced)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1D2EA-CDF9-AD46-BD2F-2CFD7AADC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7179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980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2E69-2071-AB4D-9424-0546B42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is_S</a:t>
            </a:r>
            <a:r>
              <a:rPr lang="en-US" b="1" dirty="0"/>
              <a:t> class- (balanced)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1D2EA-CDF9-AD46-BD2F-2CFD7AADC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721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74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842-119A-3B49-995F-F345371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 (</a:t>
            </a:r>
            <a:r>
              <a:rPr lang="en-US" dirty="0" err="1"/>
              <a:t>is_T</a:t>
            </a:r>
            <a:r>
              <a:rPr lang="en-US" dirty="0"/>
              <a:t> class)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FC8A76-FC6D-824F-8750-6B02CEDD9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434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43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8F4D-198D-2340-A143-9D93D898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46D7D3-0016-4F2D-B9FF-4AEFC429F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2488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57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7E37-8179-E04C-88CE-BE7EE1D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</a:t>
            </a:r>
            <a:r>
              <a:rPr lang="en-US" dirty="0" err="1"/>
              <a:t>is_S</a:t>
            </a:r>
            <a:r>
              <a:rPr lang="en-US" dirty="0"/>
              <a:t> class (imbalanced)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C8A76-FC6D-824F-8750-6B02CEDD9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535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655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1EBB-CE58-A04B-9A4A-C1B6B91B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is_S</a:t>
            </a:r>
            <a:r>
              <a:rPr lang="en-US" dirty="0"/>
              <a:t> class (balanced)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C8A76-FC6D-824F-8750-6B02CEDD9A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15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F8AF5-E745-D24E-81ED-50B989D8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Future Work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B23264C-B036-4AAD-B377-4510422C9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80875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6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EDA5-8F56-634A-9CD6-FA66EF4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B2CD-14D3-4944-8AD6-EDC96632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46EE-1BB2-6C48-9B19-954CF2E2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About the Data set 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CBB012B-1E13-42A3-9219-CA35598C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3" r="44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9B0-D7AA-3A4D-A574-94D55C45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700" dirty="0"/>
              <a:t>The Myers Briggs Type Indicator (or MBTI for short) is a personality type system that divides everyone into 16 distinct personality types across 4 axis:</a:t>
            </a:r>
          </a:p>
          <a:p>
            <a:r>
              <a:rPr lang="en-US" sz="1700" dirty="0"/>
              <a:t>Introversion (I) — Extroversion (E)</a:t>
            </a:r>
          </a:p>
          <a:p>
            <a:r>
              <a:rPr lang="en-US" sz="1700" dirty="0"/>
              <a:t>Intuition (N) — Sensing (S)</a:t>
            </a:r>
          </a:p>
          <a:p>
            <a:r>
              <a:rPr lang="en-US" sz="1700" dirty="0"/>
              <a:t>Thinking (T) — Feeling (F)</a:t>
            </a:r>
          </a:p>
          <a:p>
            <a:r>
              <a:rPr lang="en-US" sz="1700" dirty="0"/>
              <a:t>Judging (J) — Perceiving (P)</a:t>
            </a:r>
          </a:p>
          <a:p>
            <a:r>
              <a:rPr lang="en-US" sz="1700" dirty="0"/>
              <a:t>The purpose of this project is to investigate if any patterns can be detected in a person’s specific personality type in connection to their style of writing and to explore the validity of the test in analyzing, predicting, or categorizing behavior.</a:t>
            </a:r>
          </a:p>
        </p:txBody>
      </p:sp>
    </p:spTree>
    <p:extLst>
      <p:ext uri="{BB962C8B-B14F-4D97-AF65-F5344CB8AC3E}">
        <p14:creationId xmlns:p14="http://schemas.microsoft.com/office/powerpoint/2010/main" val="24266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3857-8B62-0C4A-B0EF-8D50107C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33763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MBTI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8C080-A44E-4B0E-A4A2-E85574FEC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13161AC-5432-4916-B797-B69939EA0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186963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0059-6FF3-B14B-8088-66D03E51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43467"/>
            <a:ext cx="5579532" cy="5533496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dataset contains 8600 observations (people), where each observation gives a person’s:</a:t>
            </a:r>
          </a:p>
          <a:p>
            <a:pPr lvl="0"/>
            <a:r>
              <a:rPr lang="en-US" dirty="0"/>
              <a:t>Myers-Briggs personality type (as a 4-letter code)</a:t>
            </a:r>
          </a:p>
          <a:p>
            <a:pPr lvl="0"/>
            <a:r>
              <a:rPr lang="en-US" dirty="0"/>
              <a:t>An excerpt containing the last 50 posts on their </a:t>
            </a:r>
            <a:r>
              <a:rPr lang="en-US" dirty="0" err="1"/>
              <a:t>PersonalityCafe</a:t>
            </a:r>
            <a:r>
              <a:rPr lang="en-US" dirty="0"/>
              <a:t> forum (each entry separated by “|||”)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7E6715-01D8-4B42-AAF2-C0254C5C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685925"/>
            <a:ext cx="5876925" cy="4370388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A0501E-AD42-BC40-9287-E5649CA3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1685925"/>
            <a:ext cx="4953000" cy="437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4A7E1-7A44-ED45-A0A0-6CA72738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245958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0BCF-6BFE-F54D-848D-8D59D4DA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Data Preprocessing </a:t>
            </a:r>
            <a:endParaRPr lang="en-US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1630D66-4266-3245-ABCA-FB1FF773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Several methods to preprocess the comments before passing to the training model.</a:t>
            </a:r>
          </a:p>
          <a:p>
            <a:pPr lvl="0"/>
            <a:r>
              <a:rPr lang="en-US" sz="2400"/>
              <a:t>Replaced "|||" from text with " " Join all texts written by 1 Person</a:t>
            </a:r>
          </a:p>
          <a:p>
            <a:pPr lvl="0"/>
            <a:r>
              <a:rPr lang="en-US" sz="2400"/>
              <a:t>Removed Links from text and replace them with 'Link'</a:t>
            </a:r>
          </a:p>
          <a:p>
            <a:pPr lvl="0"/>
            <a:r>
              <a:rPr lang="en-US" sz="2400"/>
              <a:t>Removed punctuation from Text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1181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A2DA-57F5-4146-9A3C-39CE123A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Deep Learning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311C-E90D-024E-96A5-3CFAD882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We have used three deep neural network models to perform our tasks. </a:t>
            </a:r>
          </a:p>
          <a:p>
            <a:r>
              <a:rPr lang="en-US" sz="2000"/>
              <a:t>The models are :</a:t>
            </a:r>
          </a:p>
          <a:p>
            <a:pPr marL="0" indent="0">
              <a:buNone/>
            </a:pPr>
            <a:r>
              <a:rPr lang="en-US" sz="2000"/>
              <a:t>              1) Long Short-Term Memory (LSTM) with Dropout</a:t>
            </a:r>
          </a:p>
          <a:p>
            <a:pPr marL="0" indent="0">
              <a:buNone/>
            </a:pPr>
            <a:r>
              <a:rPr lang="en-US" sz="2000"/>
              <a:t>              2) Bidirectional Gated Recurrent Unit(GRU)</a:t>
            </a:r>
          </a:p>
          <a:p>
            <a:pPr marL="0" indent="0">
              <a:buNone/>
            </a:pPr>
            <a:r>
              <a:rPr lang="en-US" sz="2000"/>
              <a:t>              3) Pooled Gated Recurrent Unit(GRU)</a:t>
            </a:r>
          </a:p>
        </p:txBody>
      </p:sp>
      <p:pic>
        <p:nvPicPr>
          <p:cNvPr id="6" name="Picture 4" descr="Abstract background of mesh on pink">
            <a:extLst>
              <a:ext uri="{FF2B5EF4-FFF2-40B4-BE49-F238E27FC236}">
                <a16:creationId xmlns:a16="http://schemas.microsoft.com/office/drawing/2014/main" id="{FFBF1480-6354-43A2-A424-F6D2D81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F4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2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7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F672-170F-2744-8794-8529B3F3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br>
              <a:rPr lang="en-US" sz="2400"/>
            </a:br>
            <a:r>
              <a:rPr lang="en-US" sz="2400" b="1"/>
              <a:t>What is Deep Learning ?</a:t>
            </a:r>
            <a:br>
              <a:rPr lang="en-US" sz="2400" b="1"/>
            </a:br>
            <a:endParaRPr lang="en-US" sz="2400" b="1" dirty="0"/>
          </a:p>
        </p:txBody>
      </p:sp>
      <p:sp>
        <p:nvSpPr>
          <p:cNvPr id="105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9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35CD-D844-BE4E-B68A-6AA75404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b="1" dirty="0"/>
              <a:t>Deep learning</a:t>
            </a:r>
            <a:r>
              <a:rPr lang="en-US" sz="1700" dirty="0"/>
              <a:t> is subset of Machine Learning.</a:t>
            </a:r>
          </a:p>
          <a:p>
            <a:r>
              <a:rPr lang="en-US" sz="1700" dirty="0"/>
              <a:t>Structure inspired by human brain.</a:t>
            </a:r>
          </a:p>
          <a:p>
            <a:r>
              <a:rPr lang="en-US" sz="1700" dirty="0"/>
              <a:t>It is used in Natural Language Processing, Visual Recognition, Fraud Detection.</a:t>
            </a:r>
          </a:p>
          <a:p>
            <a:r>
              <a:rPr lang="en-US" sz="1700" dirty="0"/>
              <a:t>It describes certain types of Neural networks.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026" name="Picture 2" descr="AI, Deep Learning, and Neural Networks Explained">
            <a:extLst>
              <a:ext uri="{FF2B5EF4-FFF2-40B4-BE49-F238E27FC236}">
                <a16:creationId xmlns:a16="http://schemas.microsoft.com/office/drawing/2014/main" id="{228AE41F-EC64-7D4A-B652-C0865B9A4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" b="1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1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5DEA-E6E2-4C42-ADD9-02AFAD9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LSTM vs RNN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A11C-9059-714E-9AF0-0AEF17EE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E7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8FDE94-C0A2-0046-82A5-4692E3BE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3374796"/>
            <a:ext cx="4974336" cy="2027041"/>
          </a:xfrm>
          <a:prstGeom prst="rect">
            <a:avLst/>
          </a:prstGeom>
        </p:spPr>
      </p:pic>
      <p:sp>
        <p:nvSpPr>
          <p:cNvPr id="139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 unrolled recurrent neural network.">
            <a:extLst>
              <a:ext uri="{FF2B5EF4-FFF2-40B4-BE49-F238E27FC236}">
                <a16:creationId xmlns:a16="http://schemas.microsoft.com/office/drawing/2014/main" id="{10CDF444-3909-8D48-A01C-F884F65F72F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3737769"/>
            <a:ext cx="4974336" cy="130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FE153-1AAC-5645-BD45-41CF5D698382}"/>
              </a:ext>
            </a:extLst>
          </p:cNvPr>
          <p:cNvSpPr txBox="1"/>
          <p:nvPr/>
        </p:nvSpPr>
        <p:spPr>
          <a:xfrm>
            <a:off x="8689738" y="28927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8B890-21B0-1F49-ACA1-1921328C229C}"/>
              </a:ext>
            </a:extLst>
          </p:cNvPr>
          <p:cNvSpPr txBox="1"/>
          <p:nvPr/>
        </p:nvSpPr>
        <p:spPr>
          <a:xfrm>
            <a:off x="2543359" y="286809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23068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</TotalTime>
  <Words>963</Words>
  <Application>Microsoft Macintosh PowerPoint</Application>
  <PresentationFormat>Widescreen</PresentationFormat>
  <Paragraphs>120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Myers-Briggs Personality Prediction </vt:lpstr>
      <vt:lpstr>Agenda</vt:lpstr>
      <vt:lpstr>About the Data set </vt:lpstr>
      <vt:lpstr>MBTI Dataset</vt:lpstr>
      <vt:lpstr>Dataset </vt:lpstr>
      <vt:lpstr>Data Preprocessing </vt:lpstr>
      <vt:lpstr>Deep Learning Models</vt:lpstr>
      <vt:lpstr> What is Deep Learning ? </vt:lpstr>
      <vt:lpstr>LSTM vs RNN</vt:lpstr>
      <vt:lpstr>Long Short-Term Memory (LSTM)</vt:lpstr>
      <vt:lpstr>LSTM Processing</vt:lpstr>
      <vt:lpstr>Bidirectional Gated Recurrent Unit (GRU) </vt:lpstr>
      <vt:lpstr>Bidirectional GRU Processing</vt:lpstr>
      <vt:lpstr>Pooled Gated Recurrent Unit (GRU) </vt:lpstr>
      <vt:lpstr>Pooled GRU Processing</vt:lpstr>
      <vt:lpstr>Experiment with Deep Learning Models(is_T class- balanced)</vt:lpstr>
      <vt:lpstr>is_S class- (imbalanced)</vt:lpstr>
      <vt:lpstr>is_S class- (balanced)</vt:lpstr>
      <vt:lpstr>Loss Calculation (is_T class)</vt:lpstr>
      <vt:lpstr>Loss of is_S class (imbalanced)</vt:lpstr>
      <vt:lpstr>is_S class (balanced)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Myers-Briggs Personality Prediction </dc:title>
  <dc:creator>Nalisha Rathod</dc:creator>
  <cp:lastModifiedBy>Nalisha Rathod</cp:lastModifiedBy>
  <cp:revision>26</cp:revision>
  <dcterms:created xsi:type="dcterms:W3CDTF">2021-03-16T03:04:04Z</dcterms:created>
  <dcterms:modified xsi:type="dcterms:W3CDTF">2021-03-31T04:23:11Z</dcterms:modified>
</cp:coreProperties>
</file>