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59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126" y="1710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5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412"/>
            <a:ext cx="9144000" cy="24645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2414" y="2804087"/>
            <a:ext cx="8951586" cy="946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pc="300" dirty="0">
                <a:solidFill>
                  <a:schemeClr val="bg1"/>
                </a:solidFill>
                <a:latin typeface="Trebuchet MS"/>
                <a:cs typeface="Trebuchet MS"/>
              </a:rPr>
              <a:t>Information and Telecommunication Technologies and Mathematical Modeling of High-Tech Systems 2022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6600" y="4070477"/>
            <a:ext cx="2437888" cy="1103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ITTMM 2022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18 – 22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3 Ordzhonikidze </a:t>
            </a:r>
            <a:r>
              <a:rPr lang="en-US" sz="1600" b="1" dirty="0" err="1">
                <a:solidFill>
                  <a:schemeClr val="bg1"/>
                </a:solidFill>
                <a:latin typeface="Trebuchet MS"/>
                <a:cs typeface="Trebuchet MS"/>
              </a:rPr>
              <a:t>st.</a:t>
            </a:r>
            <a:endParaRPr lang="en-US" sz="16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2701" y="780943"/>
            <a:ext cx="7871012" cy="1214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Автоматизация процессов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моделирования и измерения</a:t>
            </a:r>
          </a:p>
          <a:p>
            <a:pPr>
              <a:spcBef>
                <a:spcPts val="0"/>
              </a:spcBef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сетевых характеристик в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Mininet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53" y="4357016"/>
            <a:ext cx="2905947" cy="53034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F50E500-A48B-4E82-8F23-0A9C406F79AD}"/>
              </a:ext>
            </a:extLst>
          </p:cNvPr>
          <p:cNvSpPr txBox="1">
            <a:spLocks/>
          </p:cNvSpPr>
          <p:nvPr/>
        </p:nvSpPr>
        <p:spPr>
          <a:xfrm>
            <a:off x="1656576" y="2197074"/>
            <a:ext cx="5830848" cy="1214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С. М. Наливайко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3" y="216746"/>
            <a:ext cx="8647775" cy="55212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D62B2"/>
                </a:solidFill>
                <a:latin typeface="Trebuchet MS"/>
                <a:cs typeface="Trebuchet MS"/>
              </a:rPr>
              <a:t>Объединение автоматизированных модулей</a:t>
            </a:r>
            <a:endParaRPr lang="en-US" sz="28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0134" y="4646787"/>
            <a:ext cx="485971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10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70" y="4550040"/>
            <a:ext cx="2411146" cy="4400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84389" y="4783709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4389" y="4832862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58860" y="4832862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58860" y="4783322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4389" y="4767837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58860" y="4767450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104BE3C2-6C27-4B79-8037-4CC0D416A763}"/>
              </a:ext>
            </a:extLst>
          </p:cNvPr>
          <p:cNvSpPr txBox="1">
            <a:spLocks/>
          </p:cNvSpPr>
          <p:nvPr/>
        </p:nvSpPr>
        <p:spPr>
          <a:xfrm>
            <a:off x="3039036" y="4253645"/>
            <a:ext cx="3065928" cy="106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Рис. 3. 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50453-62B9-421E-A605-035EC51A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48" y="803411"/>
            <a:ext cx="4957480" cy="33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Объединение автоматизированных модулей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803337"/>
            <a:ext cx="8031293" cy="21523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Точка входа в комплекс программ находится в файле main.py. Запустить данный скрипт можно с помощью команды</a:t>
            </a:r>
          </a:p>
          <a:p>
            <a:pPr algn="l"/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sudo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./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main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.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py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-c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config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/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pfifo_config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oml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После запуска в каталоге приложения появится директория с именем, которое было указано в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toml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-файле. В ней содержатся графики изменения сетевых характеристик и сырые данные, которые были обработаны объектом класса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NetStatsPlotter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. Например, график изменение длины очереди на интерфейсе s2-eth2 приведен на рис. 4.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757" y="4526253"/>
            <a:ext cx="503901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11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3" y="289976"/>
            <a:ext cx="8647775" cy="55212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D62B2"/>
                </a:solidFill>
                <a:latin typeface="Trebuchet MS"/>
                <a:cs typeface="Trebuchet MS"/>
              </a:rPr>
              <a:t>Объединение автоматизированных модулей</a:t>
            </a:r>
            <a:endParaRPr lang="en-US" sz="28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4606" y="4727262"/>
            <a:ext cx="503901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12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630515"/>
            <a:ext cx="2411146" cy="4400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62673" y="4864184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673" y="4913337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913337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80576" y="4863797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673" y="4848312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80576" y="4847925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93E7FC-34D5-4AE2-B925-3B084875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23" y="857969"/>
            <a:ext cx="4270791" cy="320309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41473BA-9A81-4B8C-AB10-BDEE4F6F0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938" y="3954058"/>
            <a:ext cx="5168864" cy="701181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Рис.4. График изменения длины очереди на интерфейсе s2-eth2</a:t>
            </a:r>
          </a:p>
        </p:txBody>
      </p:sp>
    </p:spTree>
    <p:extLst>
      <p:ext uri="{BB962C8B-B14F-4D97-AF65-F5344CB8AC3E}">
        <p14:creationId xmlns:p14="http://schemas.microsoft.com/office/powerpoint/2010/main" val="34022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Заключение 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647570"/>
            <a:ext cx="8031293" cy="215232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Анализ работоспособности и производительности сети — неотъемлемая часть работы сетевых инженеров. Современные программы, такие как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Mininet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, предоставляют разработчикам быстрый и дешевый в построении испытательный полигон, в котором можно проектировать и отлаживать сетевые программы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4581" y="4526253"/>
            <a:ext cx="41425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13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Литература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647570"/>
            <a:ext cx="8031293" cy="21523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1.	Mininet. —URL: http://mininet.org/.</a:t>
            </a: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2.	iproute2. —URL: https://en.wikipedia.org/wiki/Iproute2.</a:t>
            </a: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3.	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iPerf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— the ultimate speed test tool for TCP, UDP and SCTP.—URL: https://iperf.fr/iperf-doc.php.</a:t>
            </a: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4.	Mininet Python API Reference Manual. — URL: http://mininet.org/api/annotated.html.</a:t>
            </a: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5.	TOML.—URL: https://toml.io/en/.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4581" y="4526253"/>
            <a:ext cx="41425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14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Цель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647570"/>
            <a:ext cx="8031293" cy="21523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Целью данной работы является построение средства автоматизации процессов моделирования и измерения сетевых характеристик передачи данных. В качестве среды моделирования была выбрана программа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Mininet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, так как она позволяет использовать реальные сетевые приложения, сетевые протоколы и ядро Unix/Linux для тестирования и анализа характеристик, моделируемых в ней компьютерных сетей и сетевых протоколов, а в качестве программ, которые позволяют измерять сетевые характеристики, были выбраны iproute2 и iperf3.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2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Создание простой сети. Характеристики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647570"/>
            <a:ext cx="8031293" cy="215232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скорость передачи данных ограничена;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максимальная пропускная способность соединения h1-s1 равна 100 Мбит/с;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максимальная пропускная способность соединения s2-h2 равна 50 Мбит/с;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на коммутаторе s2 стоит дисциплина обработки очередей FIFO с максимальным количеством пакетов, равным 30;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потери в сети составляют 0.001%;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задержка имеет нормальное распределение с математическим ожиданием в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30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мс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и с дисперсией в 7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мс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— в сети работает алгоритм для работы с перегрузками TCP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Reno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3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304089"/>
            <a:ext cx="6190902" cy="1365820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Топология создаваемой сети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4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76485" y="2228232"/>
            <a:ext cx="4946110" cy="2186989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Пример простой топологии, состоящей из двух хостов h1 и h2, а также соединяющих их двух коммутаторов s1 и s2, представлен на рис. 1.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DD2CA4-789A-433F-AE20-B8524BAE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16" y="1669910"/>
            <a:ext cx="4123484" cy="2265596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776F97BC-C70D-4FE5-A0CC-C41DAB4DC62B}"/>
              </a:ext>
            </a:extLst>
          </p:cNvPr>
          <p:cNvSpPr txBox="1">
            <a:spLocks/>
          </p:cNvSpPr>
          <p:nvPr/>
        </p:nvSpPr>
        <p:spPr>
          <a:xfrm>
            <a:off x="5697470" y="3618405"/>
            <a:ext cx="2769575" cy="106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Рис. 1. Пример топологии</a:t>
            </a:r>
          </a:p>
        </p:txBody>
      </p:sp>
    </p:spTree>
    <p:extLst>
      <p:ext uri="{BB962C8B-B14F-4D97-AF65-F5344CB8AC3E}">
        <p14:creationId xmlns:p14="http://schemas.microsoft.com/office/powerpoint/2010/main" val="16190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304089"/>
            <a:ext cx="6190902" cy="1365820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Автоматизация процесса создания сети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5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76485" y="2022708"/>
            <a:ext cx="4946110" cy="2186989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Метод автоматизации основан на создании конфигурационного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toml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-файла, из которого программа на языке программирования Python будет считывать данные и учитывать изменения при настройке параметров топологии, мониторинговых характеристик.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, коллекция картинок, зна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2AA784D-726B-42BA-B484-A3402E2FE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54" y="1792940"/>
            <a:ext cx="1922261" cy="19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Автоматизация процесса создания сети. Конфигурационный файл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630" y="4029468"/>
            <a:ext cx="4492740" cy="701181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Листинг 1.1. Конфигурационный файл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6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C683CC1-2C17-45F0-B9CD-0B63DE597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10" y="1353672"/>
            <a:ext cx="3789944" cy="26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Автоматизация процесса создания сети. Конфигурационный файл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630" y="4029468"/>
            <a:ext cx="4492740" cy="701181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Листинг 1.2. Конфигурационный файл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7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ED8302-0DF1-496C-8884-2A73A70D1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22" y="1623924"/>
            <a:ext cx="6731719" cy="23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2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3" y="480489"/>
            <a:ext cx="8087587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Автоматизация процесса мониторинга. Конфигурационный файл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630" y="3869634"/>
            <a:ext cx="4492740" cy="701181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Листинг 1.3. Конфигурационный файл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8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CFD05F-3817-4F84-908E-80F598A8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1911269"/>
            <a:ext cx="3943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3" y="273954"/>
            <a:ext cx="8647775" cy="55212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D62B2"/>
                </a:solidFill>
                <a:latin typeface="Trebuchet MS"/>
                <a:cs typeface="Trebuchet MS"/>
              </a:rPr>
              <a:t>Объединение автоматизированных модулей</a:t>
            </a:r>
            <a:endParaRPr lang="en-US" sz="28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9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F6B8D0-C923-4BA3-8FBE-9A8B8FB2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40" y="898897"/>
            <a:ext cx="2870129" cy="297589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4069AD-5CE9-4B13-A13B-3C7DED8B4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817" y="1465213"/>
            <a:ext cx="4946110" cy="2186989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Имея готовый класс топологии и класс мониторинга, можно создать объекты этих классов, запустить сеть, включить мониторинг сети, построить графики и так далее. Диаграмма активностей для данного приложения представлена на рис. 2. Диаграмма классов разработанного комплекса программ представлена на рис. 3.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AE40DFE-36CB-4343-9757-4A54AB84AA82}"/>
              </a:ext>
            </a:extLst>
          </p:cNvPr>
          <p:cNvSpPr txBox="1">
            <a:spLocks/>
          </p:cNvSpPr>
          <p:nvPr/>
        </p:nvSpPr>
        <p:spPr>
          <a:xfrm>
            <a:off x="4670612" y="3930135"/>
            <a:ext cx="4541215" cy="106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Рис. 2. Диаграмма активностей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5967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637</Words>
  <Application>Microsoft Office PowerPoint</Application>
  <PresentationFormat>Экран (16:9)</PresentationFormat>
  <Paragraphs>74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Презентация PowerPoint</vt:lpstr>
      <vt:lpstr>Цель</vt:lpstr>
      <vt:lpstr>Создание простой сети. Характеристики</vt:lpstr>
      <vt:lpstr>Топология создаваемой сети</vt:lpstr>
      <vt:lpstr>Автоматизация процесса создания сети</vt:lpstr>
      <vt:lpstr>Автоматизация процесса создания сети. Конфигурационный файл</vt:lpstr>
      <vt:lpstr>Автоматизация процесса создания сети. Конфигурационный файл</vt:lpstr>
      <vt:lpstr>Автоматизация процесса мониторинга. Конфигурационный файл</vt:lpstr>
      <vt:lpstr>Объединение автоматизированных модулей</vt:lpstr>
      <vt:lpstr>Объединение автоматизированных модулей</vt:lpstr>
      <vt:lpstr>Объединение автоматизированных модулей</vt:lpstr>
      <vt:lpstr>Объединение автоматизированных модулей</vt:lpstr>
      <vt:lpstr>Заключение 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Наливайко Сергей Максимович</cp:lastModifiedBy>
  <cp:revision>35</cp:revision>
  <dcterms:created xsi:type="dcterms:W3CDTF">2017-01-25T11:18:17Z</dcterms:created>
  <dcterms:modified xsi:type="dcterms:W3CDTF">2022-03-30T13:56:24Z</dcterms:modified>
</cp:coreProperties>
</file>