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3CD-19CE-40AF-93C6-17F2609CEB2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BBAC75-F58C-42D5-B49B-5937DD092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1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3CD-19CE-40AF-93C6-17F2609CEB2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BBAC75-F58C-42D5-B49B-5937DD092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47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3CD-19CE-40AF-93C6-17F2609CEB2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BBAC75-F58C-42D5-B49B-5937DD09252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72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3CD-19CE-40AF-93C6-17F2609CEB2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BBAC75-F58C-42D5-B49B-5937DD092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18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3CD-19CE-40AF-93C6-17F2609CEB2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BBAC75-F58C-42D5-B49B-5937DD09252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509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3CD-19CE-40AF-93C6-17F2609CEB2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BBAC75-F58C-42D5-B49B-5937DD092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48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3CD-19CE-40AF-93C6-17F2609CEB2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AC75-F58C-42D5-B49B-5937DD092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48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3CD-19CE-40AF-93C6-17F2609CEB2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AC75-F58C-42D5-B49B-5937DD092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76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3CD-19CE-40AF-93C6-17F2609CEB2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AC75-F58C-42D5-B49B-5937DD092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9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3CD-19CE-40AF-93C6-17F2609CEB2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BBAC75-F58C-42D5-B49B-5937DD092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2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3CD-19CE-40AF-93C6-17F2609CEB2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BBAC75-F58C-42D5-B49B-5937DD092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9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3CD-19CE-40AF-93C6-17F2609CEB2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BBAC75-F58C-42D5-B49B-5937DD092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39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3CD-19CE-40AF-93C6-17F2609CEB2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AC75-F58C-42D5-B49B-5937DD092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7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3CD-19CE-40AF-93C6-17F2609CEB2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AC75-F58C-42D5-B49B-5937DD092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2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3CD-19CE-40AF-93C6-17F2609CEB2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AC75-F58C-42D5-B49B-5937DD092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7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53CD-19CE-40AF-93C6-17F2609CEB2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BBAC75-F58C-42D5-B49B-5937DD092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41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53CD-19CE-40AF-93C6-17F2609CEB2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BBAC75-F58C-42D5-B49B-5937DD092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85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032F-15B0-E2FC-A573-BAC3D0FE0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060" y="1671918"/>
            <a:ext cx="8915399" cy="226278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Recognising a animal using a Fast AI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2F84E-6702-AD39-C83E-7EB268A00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b="1" dirty="0"/>
              <a:t>Naveen Chowdary Aliveli</a:t>
            </a:r>
          </a:p>
        </p:txBody>
      </p:sp>
    </p:spTree>
    <p:extLst>
      <p:ext uri="{BB962C8B-B14F-4D97-AF65-F5344CB8AC3E}">
        <p14:creationId xmlns:p14="http://schemas.microsoft.com/office/powerpoint/2010/main" val="423408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238B-300A-65F9-8A88-55F2D406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735" y="2506698"/>
            <a:ext cx="4166465" cy="1280890"/>
          </a:xfrm>
        </p:spPr>
        <p:txBody>
          <a:bodyPr>
            <a:normAutofit fontScale="90000"/>
          </a:bodyPr>
          <a:lstStyle/>
          <a:p>
            <a:r>
              <a:rPr lang="en-IN" sz="8000" b="1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17347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3A85-0516-E3E3-1C47-E90250E4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Steps Involved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F87A-79AF-51AA-04AA-D4A06BB33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enabling check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the Duck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Duck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 browser packages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images of a animal and non-animal(desert)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model </a:t>
            </a:r>
          </a:p>
        </p:txBody>
      </p:sp>
    </p:spTree>
    <p:extLst>
      <p:ext uri="{BB962C8B-B14F-4D97-AF65-F5344CB8AC3E}">
        <p14:creationId xmlns:p14="http://schemas.microsoft.com/office/powerpoint/2010/main" val="166048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B7CB-A4CD-AA5D-AD48-899C6B89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Internet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A1890-664C-59F1-81A9-C2D201402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70" y="2703654"/>
            <a:ext cx="9182896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6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4E45-3701-1B1A-9D55-2AAECB0A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DuckDuckGo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D45F4-9082-1945-4BE0-77B555731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67" y="2621209"/>
            <a:ext cx="9436173" cy="233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3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84C8-15AB-65B4-02E2-85E9A326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230" y="651004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images of animal and non-animal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D15F9-43C3-2867-8B0B-9A3C46BF7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80" y="1421581"/>
            <a:ext cx="9114310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1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B4C0-FBCE-B539-9F24-4752CFEA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270" y="516534"/>
            <a:ext cx="8911687" cy="12808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38984-75FC-D862-3696-FD66E051A0B5}"/>
              </a:ext>
            </a:extLst>
          </p:cNvPr>
          <p:cNvSpPr txBox="1"/>
          <p:nvPr/>
        </p:nvSpPr>
        <p:spPr>
          <a:xfrm>
            <a:off x="1963270" y="1612758"/>
            <a:ext cx="751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Lets see the image of the animal and desert that we downloaded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33E20-6364-778C-201D-B8FFDE3E3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39" y="2042891"/>
            <a:ext cx="5646909" cy="3886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30E6B-00F7-3F40-F7F9-CD529EE0E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879" y="2042891"/>
            <a:ext cx="6884121" cy="388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1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59C8-4253-02F1-BEC6-5387AD60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748" y="615145"/>
            <a:ext cx="8911687" cy="12808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CE67A-6742-89B8-0B36-516CED93112F}"/>
              </a:ext>
            </a:extLst>
          </p:cNvPr>
          <p:cNvSpPr txBox="1"/>
          <p:nvPr/>
        </p:nvSpPr>
        <p:spPr>
          <a:xfrm>
            <a:off x="1875748" y="1411957"/>
            <a:ext cx="9188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grab a few examples of each of "animal" and "desert" photos, and save each group of photos to a different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4C8A1-CF52-B06A-A595-5716BD8F7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75" y="2199866"/>
            <a:ext cx="8588484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7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8EDF-2A1B-433A-43A8-6A8D7118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30" y="588251"/>
            <a:ext cx="8911687" cy="128089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2657C-BE98-0D41-8E7B-BFD45AD7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" y="1407458"/>
            <a:ext cx="6994339" cy="5450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A4F2C-26FE-93FB-F6FE-2CD74CB00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069" y="1705747"/>
            <a:ext cx="4930567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6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B93C-A134-F4CF-4C2C-4F496660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747" y="597216"/>
            <a:ext cx="8911687" cy="128089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DE551-EC8D-8BD6-93EE-8F15C99ED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832" y="3348916"/>
            <a:ext cx="6483716" cy="2392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68A09-A4CD-0B8F-D91E-AB37B7D54F34}"/>
              </a:ext>
            </a:extLst>
          </p:cNvPr>
          <p:cNvSpPr txBox="1"/>
          <p:nvPr/>
        </p:nvSpPr>
        <p:spPr>
          <a:xfrm>
            <a:off x="2823882" y="1631576"/>
            <a:ext cx="9294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are giving the animal image that we downloaded earlier to the model and it was recognizing the given picture as a animal with 99% probability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6A97C-2E9D-5CAE-E343-CF378FB9F500}"/>
              </a:ext>
            </a:extLst>
          </p:cNvPr>
          <p:cNvSpPr txBox="1"/>
          <p:nvPr/>
        </p:nvSpPr>
        <p:spPr>
          <a:xfrm>
            <a:off x="2918691" y="6258905"/>
            <a:ext cx="815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Link to Kaggle notebook : </a:t>
            </a:r>
            <a:r>
              <a:rPr lang="en-IN" b="0" i="0" dirty="0">
                <a:solidFill>
                  <a:srgbClr val="000000"/>
                </a:solidFill>
                <a:effectLst/>
                <a:latin typeface="Inter"/>
              </a:rPr>
              <a:t>https://www.kaggle.com/naliveli/is-it-a-animal-model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550584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148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Inter</vt:lpstr>
      <vt:lpstr>Times New Roman</vt:lpstr>
      <vt:lpstr>Wingdings 3</vt:lpstr>
      <vt:lpstr>Wisp</vt:lpstr>
      <vt:lpstr>Recognising a animal using a Fast AI model</vt:lpstr>
      <vt:lpstr>Steps Involved :</vt:lpstr>
      <vt:lpstr>Checking the Internet :</vt:lpstr>
      <vt:lpstr>Installing DuckDuckGo module</vt:lpstr>
      <vt:lpstr>Download images of animal and non-animal</vt:lpstr>
      <vt:lpstr>Continue…</vt:lpstr>
      <vt:lpstr>Continue…</vt:lpstr>
      <vt:lpstr>Train the model</vt:lpstr>
      <vt:lpstr>Using the model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Recognising a animal using a Fast AI model</dc:title>
  <dc:creator>Naveen Aliveli</dc:creator>
  <cp:lastModifiedBy>Naveen Aliveli</cp:lastModifiedBy>
  <cp:revision>3</cp:revision>
  <dcterms:created xsi:type="dcterms:W3CDTF">2023-06-07T18:28:05Z</dcterms:created>
  <dcterms:modified xsi:type="dcterms:W3CDTF">2023-06-07T18:57:02Z</dcterms:modified>
</cp:coreProperties>
</file>