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248"/>
    <a:srgbClr val="1E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00B-1D1A-4999-8F74-858A6CD2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0D6DBE-57D7-463D-8889-11D2E0D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56964-0D5F-4BC6-9D09-B993468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C56BC-EE96-4F5A-8BDA-CB918DB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E0570-ECD3-405F-9114-D405C9D1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2A715-A5AF-463E-B0C2-E50E74EF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4ACC-46DA-4D81-85EB-62818DEC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72AB1F-8455-4648-B744-59395F42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DF687-EE76-4BD4-8AA4-FC9B767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00F6-7672-4EBD-B66F-C4F90F7F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6542F-40F6-4216-AFA7-A2B90CA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1502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1AAC82-1906-4761-B9B4-96FC79D3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39195D-F111-4C9E-A5F5-C81CF4AA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AF2D7-ECA2-46F7-A2B9-7B0434BD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F607F-8758-43EB-9E31-617E72C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6ACC0-10B0-4951-A993-494D3AB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65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2AC93-2041-475E-BB9B-4D11D647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8BDE4-EBC1-4B36-A365-42B06BE7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F29FC-2A21-4E32-9F28-343C464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870A2-C802-4F82-8D18-ADEA82C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01027-B6EB-463B-82DA-E9770474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CE787-B19A-4A59-AB8E-00BA93E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B0798F-4146-4F46-A300-F0CAD67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A7798-0F05-47B7-90BA-4587FEF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4D8D7-E5E0-4DB7-83CA-6BAB63C6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3FF3F-B8C7-441A-92F5-C9A9CB11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018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B2DB4-81F3-49B6-B05F-FCF02FC5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47FE1-BB9B-4DB3-8DCE-1F1D5292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92E765-54A7-4B30-B50C-5BE375EB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9EF91-9EFC-44F9-BD16-597E2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35082-55DA-490A-A7ED-C811200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E376D-0EC1-4BBF-89B2-FF8CA0F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57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95D71-E9BB-44C4-B7FA-5D2F1987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09779-1575-45E9-A982-66A3AEF5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9DE503-413C-4D12-882E-CED80811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D00716-7FCA-486F-BEE1-73A6F85F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B413C3-4851-49CD-97D1-E481B19C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C2F8F5-5C19-41B6-9234-9D755EE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CDAFE9-20DA-42BC-B452-60D61D98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F463C6-D38E-49E3-8D9F-4F47510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50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9FFC9-7976-4AD3-BFA8-73C8672F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DF56E9-AF52-4D7C-A20F-7839FB5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211CA6-9DAB-40A3-A82F-F2088257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71CE38-64D1-49F8-9F1C-046D7E52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045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E6874D-AA01-4787-A96B-439F5AFB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8D2CC0-C7EB-4C35-960D-9F09D5F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F6F892-374F-4C47-9335-71401BFD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092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C2CC-F668-4C4A-8CA9-8AB92BDB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8ECA5-AB73-42E0-94A7-28E999E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3DED5-61EC-4DDD-8C68-90524FAE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73ECD-9799-4ECF-ACBF-47D86A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244D3-8168-4394-BBD9-EFD639AA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19783B-D017-4F93-A8A8-E4E6E29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03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A0BD7-F89B-43A5-B435-590F9C5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1938B-5A20-4355-8AD7-6C4E6943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67EA1D-4817-480C-88B8-FC2B5A58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12F37-452D-43B6-847C-E195475C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21E2D-FE59-404A-A864-C077B3E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62C41-491F-4444-ABB4-2C3B8C32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20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2624-8D6D-4878-B5ED-D850BF5D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3025FE-B76F-4196-A2C8-3EF3A14A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580F6-A4BB-4E5E-A2EE-223929693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09D1-177B-497D-918E-EF08C2A931F4}" type="datetimeFigureOut">
              <a:rPr lang="ru-UA" smtClean="0"/>
              <a:t>22.03.2023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115D0-301A-4922-8042-96139BCDC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5FC0F-B8E3-41B1-9967-ABC13A4D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6AC2-31B7-4148-B9B4-05B50ED3CAB1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687155-04F9-4AE0-9ED6-41CCD8BF05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19638-8D91-4960-9E50-40812A5F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255"/>
            <a:ext cx="9144000" cy="2387600"/>
          </a:xfrm>
        </p:spPr>
        <p:txBody>
          <a:bodyPr/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Інструменти для створення мапи ПП</a:t>
            </a:r>
            <a:endParaRPr lang="ru-U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E4BE26-58ED-4B32-AAEA-E1451C22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42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Презентацію підготувала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студентка 2 курсу 4 групи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ФІТ 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ДТЕУ</a:t>
            </a:r>
            <a:b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uk-UA" dirty="0">
                <a:latin typeface="Cambria" panose="02040503050406030204" pitchFamily="18" charset="0"/>
                <a:ea typeface="Cambria" panose="02040503050406030204" pitchFamily="18" charset="0"/>
              </a:rPr>
              <a:t>Авєріна Наталія</a:t>
            </a:r>
          </a:p>
        </p:txBody>
      </p:sp>
    </p:spTree>
    <p:extLst>
      <p:ext uri="{BB962C8B-B14F-4D97-AF65-F5344CB8AC3E}">
        <p14:creationId xmlns:p14="http://schemas.microsoft.com/office/powerpoint/2010/main" val="30132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C52D5-283B-4CF3-BF42-C09BDD2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1174"/>
            <a:ext cx="10515600" cy="1325563"/>
          </a:xfrm>
        </p:spPr>
        <p:txBody>
          <a:bodyPr/>
          <a:lstStyle/>
          <a:p>
            <a:r>
              <a:rPr lang="uk-UA" dirty="0"/>
              <a:t>Перелік найпопулярніших інструментів</a:t>
            </a:r>
            <a:endParaRPr lang="ru-UA" dirty="0"/>
          </a:p>
        </p:txBody>
      </p:sp>
      <p:pic>
        <p:nvPicPr>
          <p:cNvPr id="4" name="Picture 2" descr="FlowMapp Reviews 2023: Details, Pricing, &amp; Features | G2">
            <a:extLst>
              <a:ext uri="{FF2B5EF4-FFF2-40B4-BE49-F238E27FC236}">
                <a16:creationId xmlns:a16="http://schemas.microsoft.com/office/drawing/2014/main" id="{4E0F5A34-19E7-4CFF-9685-EA6CA6DBD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1" t="33046" r="34145" b="36813"/>
          <a:stretch/>
        </p:blipFill>
        <p:spPr bwMode="auto">
          <a:xfrm>
            <a:off x="5249635" y="1341066"/>
            <a:ext cx="1091596" cy="104503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C09F27-4843-4CC1-8D35-D6C1D8C8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63" y="3869484"/>
            <a:ext cx="1103069" cy="1103069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CF19C3A-B681-47E5-8C3D-8A4B6E77E2BC}"/>
              </a:ext>
            </a:extLst>
          </p:cNvPr>
          <p:cNvSpPr/>
          <p:nvPr/>
        </p:nvSpPr>
        <p:spPr>
          <a:xfrm>
            <a:off x="1224642" y="1604338"/>
            <a:ext cx="2683329" cy="549020"/>
          </a:xfrm>
          <a:prstGeom prst="roundRect">
            <a:avLst/>
          </a:prstGeom>
          <a:solidFill>
            <a:srgbClr val="1D4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FlowMapp</a:t>
            </a:r>
            <a:endParaRPr lang="uk-U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6C4C797-014A-4B45-BC0F-708A75428049}"/>
              </a:ext>
            </a:extLst>
          </p:cNvPr>
          <p:cNvSpPr/>
          <p:nvPr/>
        </p:nvSpPr>
        <p:spPr>
          <a:xfrm>
            <a:off x="2566306" y="2879980"/>
            <a:ext cx="2683329" cy="549020"/>
          </a:xfrm>
          <a:prstGeom prst="roundRect">
            <a:avLst/>
          </a:prstGeom>
          <a:solidFill>
            <a:srgbClr val="1D4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Dynomapper</a:t>
            </a:r>
            <a:endParaRPr lang="uk-U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5488FC-FF00-447F-83C2-8460888AA471}"/>
              </a:ext>
            </a:extLst>
          </p:cNvPr>
          <p:cNvSpPr/>
          <p:nvPr/>
        </p:nvSpPr>
        <p:spPr>
          <a:xfrm>
            <a:off x="3907970" y="4146509"/>
            <a:ext cx="2683329" cy="549020"/>
          </a:xfrm>
          <a:prstGeom prst="roundRect">
            <a:avLst/>
          </a:prstGeom>
          <a:solidFill>
            <a:srgbClr val="1D4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Slickplan</a:t>
            </a:r>
            <a:endParaRPr lang="uk-U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19E4085-98C1-41D4-AB01-A36838573FAF}"/>
              </a:ext>
            </a:extLst>
          </p:cNvPr>
          <p:cNvSpPr/>
          <p:nvPr/>
        </p:nvSpPr>
        <p:spPr>
          <a:xfrm>
            <a:off x="5249634" y="5413038"/>
            <a:ext cx="2683329" cy="549020"/>
          </a:xfrm>
          <a:prstGeom prst="roundRect">
            <a:avLst/>
          </a:prstGeom>
          <a:solidFill>
            <a:srgbClr val="1D4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Writemaps</a:t>
            </a:r>
            <a:endParaRPr lang="ru-UA" sz="4000" dirty="0"/>
          </a:p>
        </p:txBody>
      </p:sp>
      <p:pic>
        <p:nvPicPr>
          <p:cNvPr id="3074" name="Picture 2" descr="DYNO Mapper - Crunchbase Company Profile &amp; Funding">
            <a:extLst>
              <a:ext uri="{FF2B5EF4-FFF2-40B4-BE49-F238E27FC236}">
                <a16:creationId xmlns:a16="http://schemas.microsoft.com/office/drawing/2014/main" id="{0ED08591-AD8F-4AE5-B568-DC142951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31" y="2275205"/>
            <a:ext cx="1758569" cy="17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riteMaps | Software Reviews &amp; Alternatives">
            <a:extLst>
              <a:ext uri="{FF2B5EF4-FFF2-40B4-BE49-F238E27FC236}">
                <a16:creationId xmlns:a16="http://schemas.microsoft.com/office/drawing/2014/main" id="{4EB21633-4252-4399-9BB5-EC9DC2F5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000" r="92000">
                        <a14:foregroundMark x1="6333" y1="79667" x2="6333" y2="79667"/>
                        <a14:foregroundMark x1="92000" y1="76333" x2="92000" y2="7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27" y="4958354"/>
            <a:ext cx="1429815" cy="14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4B36-EF57-4C56-9433-79869FC0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06"/>
            <a:ext cx="5257799" cy="1325563"/>
          </a:xfrm>
        </p:spPr>
        <p:txBody>
          <a:bodyPr/>
          <a:lstStyle/>
          <a:p>
            <a:r>
              <a:rPr lang="en-US" dirty="0" err="1"/>
              <a:t>FlowMapp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3E2A7-0491-49E5-953C-1F30C59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490" y="1253330"/>
            <a:ext cx="4945309" cy="5364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u="sng" dirty="0"/>
              <a:t>Основні функції: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Створення та редагування інтерактивної карти.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Створення структури кожної сторінки.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проєктування</a:t>
            </a:r>
            <a:r>
              <a:rPr lang="ru-RU" sz="2000" dirty="0"/>
              <a:t> </a:t>
            </a:r>
            <a:r>
              <a:rPr lang="ru-RU" sz="2000" dirty="0" err="1"/>
              <a:t>потоків</a:t>
            </a:r>
            <a:r>
              <a:rPr lang="ru-RU" sz="2000" dirty="0"/>
              <a:t> </a:t>
            </a:r>
            <a:r>
              <a:rPr lang="ru-RU" sz="2000" dirty="0" err="1"/>
              <a:t>користувачів</a:t>
            </a:r>
            <a:r>
              <a:rPr lang="ru-RU" sz="2000" dirty="0"/>
              <a:t> на </a:t>
            </a:r>
            <a:r>
              <a:rPr lang="ru-RU" sz="2000" dirty="0" err="1"/>
              <a:t>сайті</a:t>
            </a:r>
            <a:endParaRPr lang="ru-R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Демонстрація</a:t>
            </a:r>
            <a:r>
              <a:rPr lang="ru-RU" sz="2000" dirty="0"/>
              <a:t> та </a:t>
            </a:r>
            <a:r>
              <a:rPr lang="ru-RU" sz="2000" dirty="0" err="1"/>
              <a:t>обговорення</a:t>
            </a:r>
            <a:r>
              <a:rPr lang="ru-RU" sz="2000" dirty="0"/>
              <a:t> дизайну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Чек-</a:t>
            </a:r>
            <a:r>
              <a:rPr lang="ru-RU" sz="2000" dirty="0" err="1"/>
              <a:t>листи</a:t>
            </a:r>
            <a:r>
              <a:rPr lang="ru-RU" sz="2000" dirty="0"/>
              <a:t> для постановки та контролю </a:t>
            </a:r>
            <a:r>
              <a:rPr lang="ru-RU" sz="2000" dirty="0" err="1"/>
              <a:t>завдань</a:t>
            </a:r>
            <a:r>
              <a:rPr lang="ru-RU" sz="2000" dirty="0"/>
              <a:t>.</a:t>
            </a:r>
            <a:endParaRPr lang="uk-UA" sz="2000" dirty="0"/>
          </a:p>
          <a:p>
            <a:pPr marL="0" indent="0">
              <a:buNone/>
            </a:pPr>
            <a:r>
              <a:rPr lang="uk-UA" sz="2000" u="sng" dirty="0"/>
              <a:t>Переваги: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Великий вибір шаблонів сторінок.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Інтуїтивно зрозумілий функціонал.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Можливість створити один безкоштовний проєкт.</a:t>
            </a:r>
          </a:p>
          <a:p>
            <a:pPr marL="0" indent="0">
              <a:buNone/>
            </a:pPr>
            <a:r>
              <a:rPr lang="uk-UA" sz="2000" u="sng" dirty="0"/>
              <a:t>Недоліки:</a:t>
            </a:r>
            <a:r>
              <a:rPr lang="uk-UA" sz="2000" dirty="0"/>
              <a:t> не виявлено.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630A35-1808-445E-9A1E-4FDF95E1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5" y="1825625"/>
            <a:ext cx="5359306" cy="3831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78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4B36-EF57-4C56-9433-79869FC0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06"/>
            <a:ext cx="5257799" cy="1325563"/>
          </a:xfrm>
        </p:spPr>
        <p:txBody>
          <a:bodyPr/>
          <a:lstStyle/>
          <a:p>
            <a:r>
              <a:rPr lang="en-US" dirty="0" err="1"/>
              <a:t>Dynomapper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3E2A7-0491-49E5-953C-1F30C59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490" y="1253331"/>
            <a:ext cx="49453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u="sng" dirty="0"/>
              <a:t>Основні функції: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Пропонує працювати безпосередньо з даними </a:t>
            </a:r>
            <a:r>
              <a:rPr lang="en-US" sz="2000" dirty="0"/>
              <a:t>Google Analytics, </a:t>
            </a:r>
            <a:r>
              <a:rPr lang="uk-UA" sz="2000" dirty="0"/>
              <a:t>посиланнями, </a:t>
            </a:r>
            <a:r>
              <a:rPr lang="en-US" sz="2000" dirty="0"/>
              <a:t>keywords.</a:t>
            </a:r>
            <a:r>
              <a:rPr lang="uk-UA" sz="2000" dirty="0"/>
              <a:t> </a:t>
            </a:r>
          </a:p>
          <a:p>
            <a:pPr marL="0" indent="0">
              <a:buNone/>
            </a:pPr>
            <a:r>
              <a:rPr lang="uk-UA" sz="2000" u="sng" dirty="0"/>
              <a:t>Переваги: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Безкоштовний 14-денний пробний період.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проставити</a:t>
            </a:r>
            <a:r>
              <a:rPr lang="ru-RU" sz="2000" dirty="0"/>
              <a:t> теги до </a:t>
            </a:r>
            <a:r>
              <a:rPr lang="ru-RU" sz="2000" dirty="0" err="1"/>
              <a:t>кожної</a:t>
            </a:r>
            <a:r>
              <a:rPr lang="ru-RU" sz="2000" dirty="0"/>
              <a:t> </a:t>
            </a:r>
            <a:r>
              <a:rPr lang="ru-RU" sz="2000" dirty="0" err="1"/>
              <a:t>сторінки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знати, на 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етапі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сайту зараз </a:t>
            </a:r>
            <a:r>
              <a:rPr lang="ru-RU" sz="2000" dirty="0" err="1"/>
              <a:t>зупинилася</a:t>
            </a:r>
            <a:r>
              <a:rPr lang="ru-RU" sz="2000" dirty="0"/>
              <a:t> робота.</a:t>
            </a:r>
            <a:endParaRPr lang="uk-UA" sz="2000" dirty="0"/>
          </a:p>
          <a:p>
            <a:pPr marL="0" indent="0">
              <a:buNone/>
            </a:pPr>
            <a:r>
              <a:rPr lang="uk-UA" sz="2000" u="sng" dirty="0"/>
              <a:t>Недоліки: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Завелика вартість тарифного плану (від 49 до 499 </a:t>
            </a:r>
            <a:r>
              <a:rPr lang="en-US" sz="2000" dirty="0"/>
              <a:t>$/</a:t>
            </a:r>
            <a:r>
              <a:rPr lang="uk-UA" sz="2000" dirty="0"/>
              <a:t>міс).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000" dirty="0"/>
          </a:p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630A35-1808-445E-9A1E-4FDF95E1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991" y="1773355"/>
            <a:ext cx="4553733" cy="3831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979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4B36-EF57-4C56-9433-79869FC0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06"/>
            <a:ext cx="5257799" cy="1325563"/>
          </a:xfrm>
        </p:spPr>
        <p:txBody>
          <a:bodyPr/>
          <a:lstStyle/>
          <a:p>
            <a:r>
              <a:rPr lang="en-US" dirty="0" err="1"/>
              <a:t>Slickplan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3E2A7-0491-49E5-953C-1F30C59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490" y="1253330"/>
            <a:ext cx="4945309" cy="502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u="sng" dirty="0"/>
              <a:t>Основні функції: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Розробка карти сайту.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Планування контенту.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Створення діаграм.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Створення </a:t>
            </a:r>
            <a:r>
              <a:rPr lang="uk-UA" sz="2000" dirty="0" err="1"/>
              <a:t>мокапів</a:t>
            </a:r>
            <a:r>
              <a:rPr lang="uk-UA" sz="2000" dirty="0"/>
              <a:t>.</a:t>
            </a:r>
          </a:p>
          <a:p>
            <a:pPr marL="0" indent="0">
              <a:buNone/>
            </a:pPr>
            <a:r>
              <a:rPr lang="uk-UA" sz="2000" u="sng" dirty="0"/>
              <a:t>Переваги: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Гнучке налаштування візуальних стилів.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Можливість працювати в команді.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14-денний пробний період.</a:t>
            </a:r>
          </a:p>
          <a:p>
            <a:pPr marL="0" indent="0">
              <a:buNone/>
            </a:pPr>
            <a:r>
              <a:rPr lang="uk-UA" sz="2000" u="sng" dirty="0"/>
              <a:t>Недоліки: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Не дуже зручний інтерфейс.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000" dirty="0"/>
          </a:p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5A54F-B3E8-4937-A187-6C1CB528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05" y="2066499"/>
            <a:ext cx="5359306" cy="3349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394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4B36-EF57-4C56-9433-79869FC0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06"/>
            <a:ext cx="5257799" cy="1325563"/>
          </a:xfrm>
        </p:spPr>
        <p:txBody>
          <a:bodyPr/>
          <a:lstStyle/>
          <a:p>
            <a:r>
              <a:rPr lang="en-US" dirty="0" err="1"/>
              <a:t>Writemaps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3E2A7-0491-49E5-953C-1F30C59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490" y="1253330"/>
            <a:ext cx="4945309" cy="502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u="sng" dirty="0"/>
              <a:t>Основні функції: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Швидке створення карти сайту та планування контенту.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Мінімальна функціональність з урахуванням головних потреб розробників.</a:t>
            </a:r>
          </a:p>
          <a:p>
            <a:pPr marL="0" indent="0">
              <a:buNone/>
            </a:pPr>
            <a:r>
              <a:rPr lang="uk-UA" sz="2000" u="sng" dirty="0"/>
              <a:t>Переваги: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Легке управління.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15-денний пробний період.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Безкоштовний тариф на 3 карти.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uk-UA" sz="2000" dirty="0"/>
              <a:t>Мінімально відволікаючого дизайну.</a:t>
            </a:r>
          </a:p>
          <a:p>
            <a:pPr marL="0" indent="0">
              <a:buNone/>
            </a:pPr>
            <a:r>
              <a:rPr lang="uk-UA" sz="2000" u="sng" dirty="0"/>
              <a:t>Недоліки</a:t>
            </a:r>
            <a:r>
              <a:rPr lang="uk-UA" sz="2000" dirty="0"/>
              <a:t>: не виявлено.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000" dirty="0"/>
          </a:p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5A54F-B3E8-4937-A187-6C1CB528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12" y="2066499"/>
            <a:ext cx="5277691" cy="3349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9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121C1-25CF-41AF-AE67-4ECA5C0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365125"/>
            <a:ext cx="9361714" cy="1325563"/>
          </a:xfrm>
        </p:spPr>
        <p:txBody>
          <a:bodyPr/>
          <a:lstStyle/>
          <a:p>
            <a:r>
              <a:rPr lang="uk-UA" dirty="0"/>
              <a:t>Висновок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4EFE4-F421-4234-805F-BC575EEB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Існує багато різноманітних сервісів для створення мапи сайту і я розглянула найпопулярніші з них. Як на мене, найбільш зручним, інформативним та функціональним інструментом виявився </a:t>
            </a:r>
            <a:r>
              <a:rPr lang="en-US" dirty="0" err="1"/>
              <a:t>FlowMapp</a:t>
            </a:r>
            <a:r>
              <a:rPr lang="en-US" dirty="0"/>
              <a:t>. </a:t>
            </a:r>
            <a:r>
              <a:rPr lang="uk-UA" dirty="0"/>
              <a:t>Він має багате різноманіття шаблонів, яке дає, дивлячись на мапу сайту, зрозуміти як мають виглядати сторінки. Інструментом можна скористатися безкоштовно з одного акаунту для одного </a:t>
            </a:r>
            <a:r>
              <a:rPr lang="uk-UA" dirty="0" err="1"/>
              <a:t>проєкта</a:t>
            </a:r>
            <a:r>
              <a:rPr lang="uk-UA" dirty="0"/>
              <a:t>, далі потрібно оплати тарифний план. </a:t>
            </a:r>
          </a:p>
          <a:p>
            <a:pPr marL="0" indent="0">
              <a:buNone/>
            </a:pPr>
            <a:r>
              <a:rPr lang="uk-UA" dirty="0"/>
              <a:t>Також, існує безліч способів створити мапу сайту, </a:t>
            </a:r>
            <a:r>
              <a:rPr lang="uk-UA"/>
              <a:t>наприклад,</a:t>
            </a:r>
            <a:r>
              <a:rPr lang="uk-UA" dirty="0"/>
              <a:t> </a:t>
            </a:r>
            <a:r>
              <a:rPr lang="uk-UA"/>
              <a:t>на </a:t>
            </a:r>
            <a:r>
              <a:rPr lang="uk-UA" dirty="0"/>
              <a:t>звичайних інструментах для створення блок-схем, або в звичайному текстовому редакторі за допомогою фігур та ліній. </a:t>
            </a:r>
          </a:p>
          <a:p>
            <a:pPr marL="0" indent="0">
              <a:buNone/>
            </a:pPr>
            <a:r>
              <a:rPr lang="uk-UA" dirty="0"/>
              <a:t>Але розглянуті сервіси дають можливість це зробити швидко та якісно.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2711387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4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powerpointbase.com-942</Template>
  <TotalTime>346</TotalTime>
  <Words>328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powerpointbase.com-942</vt:lpstr>
      <vt:lpstr>Інструменти для створення мапи ПП</vt:lpstr>
      <vt:lpstr>Перелік найпопулярніших інструментів</vt:lpstr>
      <vt:lpstr>FlowMapp</vt:lpstr>
      <vt:lpstr>Dynomapper</vt:lpstr>
      <vt:lpstr>Slickplan</vt:lpstr>
      <vt:lpstr>Writemaps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Інструменти для створення мапи ПП</dc:title>
  <dc:creator>Авєріна Наталія Ігорівна</dc:creator>
  <cp:lastModifiedBy>Авєріна Наталія Ігорівна</cp:lastModifiedBy>
  <cp:revision>3</cp:revision>
  <dcterms:created xsi:type="dcterms:W3CDTF">2023-03-22T13:32:41Z</dcterms:created>
  <dcterms:modified xsi:type="dcterms:W3CDTF">2023-03-22T19:19:10Z</dcterms:modified>
</cp:coreProperties>
</file>