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24"/>
  </p:normalViewPr>
  <p:slideViewPr>
    <p:cSldViewPr snapToGrid="0" snapToObjects="1">
      <p:cViewPr>
        <p:scale>
          <a:sx n="82" d="100"/>
          <a:sy n="82" d="100"/>
        </p:scale>
        <p:origin x="116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04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809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2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32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28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37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4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62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5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5/10/21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90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93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5098" y="1858053"/>
            <a:ext cx="10301287" cy="2098226"/>
          </a:xfrm>
        </p:spPr>
        <p:txBody>
          <a:bodyPr/>
          <a:lstStyle/>
          <a:p>
            <a:r>
              <a:rPr lang="en-US" sz="6000" dirty="0" smtClean="0"/>
              <a:t>Segmenting </a:t>
            </a:r>
            <a:r>
              <a:rPr lang="en-US" sz="6000" dirty="0"/>
              <a:t>C</a:t>
            </a:r>
            <a:r>
              <a:rPr lang="en-US" sz="6000" dirty="0" smtClean="0"/>
              <a:t>ustomers for Bath </a:t>
            </a:r>
            <a:r>
              <a:rPr lang="en-US" sz="6000" dirty="0"/>
              <a:t>S</a:t>
            </a:r>
            <a:r>
              <a:rPr lang="en-US" sz="6000" dirty="0" smtClean="0"/>
              <a:t>oap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Noorah</a:t>
            </a:r>
            <a:r>
              <a:rPr lang="en-US" dirty="0" smtClean="0"/>
              <a:t> </a:t>
            </a:r>
            <a:r>
              <a:rPr lang="en-US" dirty="0" err="1" smtClean="0"/>
              <a:t>Alkhaniny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0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-For the success of our product we need to know who are our loyal customers and how can we focus on that?</a:t>
            </a:r>
          </a:p>
          <a:p>
            <a:r>
              <a:rPr lang="en-US" sz="2400" dirty="0" smtClean="0"/>
              <a:t>- Using k- means clustering to achieve our goal by following these steps: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1- Purchase behavior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2- Basis of purchase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3- Finding purchase behavior and basis of purchase</a:t>
            </a:r>
          </a:p>
        </p:txBody>
      </p:sp>
    </p:spTree>
    <p:extLst>
      <p:ext uri="{BB962C8B-B14F-4D97-AF65-F5344CB8AC3E}">
        <p14:creationId xmlns:p14="http://schemas.microsoft.com/office/powerpoint/2010/main" val="210655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 findings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have concluded to divide our customers to 4 clusters and here is each one behavior: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 Cluster 1 : Low education, not interested in promotions 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Cluster 2 : Average education, not a loyal customers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Cluster 3 : High education, very interested in promotion (loyal customers)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Cluster 4 : High consuming , but not interested in promotions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812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Cluster 3 are the ideal for purchase behavior and basis of purchase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We need to focus on other clusters to increase loyalty and purchase behavior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24195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</TotalTime>
  <Words>156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Wingdings</vt:lpstr>
      <vt:lpstr>Arial</vt:lpstr>
      <vt:lpstr>Retrospect</vt:lpstr>
      <vt:lpstr>Segmenting Customers for Bath Soap</vt:lpstr>
      <vt:lpstr>Customer Segmentation</vt:lpstr>
      <vt:lpstr>Clusters findings </vt:lpstr>
      <vt:lpstr>Conclusion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Segmenting Customers for Bath Soap</dc:title>
  <dc:creator>noura alkhuniny</dc:creator>
  <cp:lastModifiedBy>noura alkhuniny</cp:lastModifiedBy>
  <cp:revision>4</cp:revision>
  <dcterms:created xsi:type="dcterms:W3CDTF">2021-05-10T13:51:30Z</dcterms:created>
  <dcterms:modified xsi:type="dcterms:W3CDTF">2021-05-10T14:30:09Z</dcterms:modified>
</cp:coreProperties>
</file>