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299" y="1788454"/>
            <a:ext cx="9415463" cy="2098226"/>
          </a:xfrm>
        </p:spPr>
        <p:txBody>
          <a:bodyPr/>
          <a:lstStyle/>
          <a:p>
            <a:r>
              <a:rPr lang="en-US" sz="5400" dirty="0" smtClean="0"/>
              <a:t>Omicron sentimental 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63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71463"/>
            <a:ext cx="9601200" cy="1485900"/>
          </a:xfrm>
        </p:spPr>
        <p:txBody>
          <a:bodyPr/>
          <a:lstStyle/>
          <a:p>
            <a:r>
              <a:rPr lang="en-US" dirty="0" smtClean="0"/>
              <a:t>Sentimental Analysis</a:t>
            </a:r>
            <a:br>
              <a:rPr lang="en-US" dirty="0" smtClean="0"/>
            </a:br>
            <a:r>
              <a:rPr lang="en-US" dirty="0" smtClean="0"/>
              <a:t>(NLTK tool)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45138" r="44161" b="4467"/>
          <a:stretch/>
        </p:blipFill>
        <p:spPr>
          <a:xfrm>
            <a:off x="1028699" y="1757364"/>
            <a:ext cx="7786688" cy="4729162"/>
          </a:xfrm>
        </p:spPr>
      </p:pic>
    </p:spTree>
    <p:extLst>
      <p:ext uri="{BB962C8B-B14F-4D97-AF65-F5344CB8AC3E}">
        <p14:creationId xmlns:p14="http://schemas.microsoft.com/office/powerpoint/2010/main" val="149909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8616"/>
            <a:ext cx="9601200" cy="1485900"/>
          </a:xfrm>
        </p:spPr>
        <p:txBody>
          <a:bodyPr/>
          <a:lstStyle/>
          <a:p>
            <a:r>
              <a:rPr lang="en-US" dirty="0"/>
              <a:t>Sentimental Analysis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TextBLOB</a:t>
            </a:r>
            <a:r>
              <a:rPr lang="en-US" dirty="0" smtClean="0"/>
              <a:t> </a:t>
            </a:r>
            <a:r>
              <a:rPr lang="en-US" dirty="0"/>
              <a:t>tool)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" t="23196" r="39030" b="23067"/>
          <a:stretch/>
        </p:blipFill>
        <p:spPr>
          <a:xfrm>
            <a:off x="1371600" y="2014538"/>
            <a:ext cx="7429501" cy="4413252"/>
          </a:xfrm>
        </p:spPr>
      </p:pic>
    </p:spTree>
    <p:extLst>
      <p:ext uri="{BB962C8B-B14F-4D97-AF65-F5344CB8AC3E}">
        <p14:creationId xmlns:p14="http://schemas.microsoft.com/office/powerpoint/2010/main" val="136510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6" r="12903" b="41755"/>
          <a:stretch/>
        </p:blipFill>
        <p:spPr>
          <a:xfrm>
            <a:off x="800104" y="2567249"/>
            <a:ext cx="11058526" cy="633152"/>
          </a:xfrm>
        </p:spPr>
      </p:pic>
    </p:spTree>
    <p:extLst>
      <p:ext uri="{BB962C8B-B14F-4D97-AF65-F5344CB8AC3E}">
        <p14:creationId xmlns:p14="http://schemas.microsoft.com/office/powerpoint/2010/main" val="72165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269" y="14287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Wordcloud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(positive words from NLTK and </a:t>
            </a:r>
            <a:r>
              <a:rPr lang="en-US" dirty="0" err="1" smtClean="0"/>
              <a:t>TextBLOB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8046" r="52743" b="5452"/>
          <a:stretch/>
        </p:blipFill>
        <p:spPr>
          <a:xfrm>
            <a:off x="1007269" y="1728788"/>
            <a:ext cx="5496502" cy="314325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21143" r="52743" b="41694"/>
          <a:stretch/>
        </p:blipFill>
        <p:spPr>
          <a:xfrm>
            <a:off x="6667497" y="1728788"/>
            <a:ext cx="539879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9" t="34707" r="20081" b="18618"/>
          <a:stretch/>
        </p:blipFill>
        <p:spPr>
          <a:xfrm>
            <a:off x="1114425" y="342899"/>
            <a:ext cx="10515600" cy="6277171"/>
          </a:xfrm>
        </p:spPr>
      </p:pic>
    </p:spTree>
    <p:extLst>
      <p:ext uri="{BB962C8B-B14F-4D97-AF65-F5344CB8AC3E}">
        <p14:creationId xmlns:p14="http://schemas.microsoft.com/office/powerpoint/2010/main" val="35416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8" t="35312" r="40432" b="42319"/>
          <a:stretch/>
        </p:blipFill>
        <p:spPr>
          <a:xfrm>
            <a:off x="985838" y="1728787"/>
            <a:ext cx="5357812" cy="286115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24288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Wordcloud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(negative words from NLTK and </a:t>
            </a:r>
            <a:r>
              <a:rPr lang="en-US" dirty="0" err="1" smtClean="0"/>
              <a:t>TextBLOB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5" t="57756" r="40525" b="19875"/>
          <a:stretch/>
        </p:blipFill>
        <p:spPr>
          <a:xfrm>
            <a:off x="6529387" y="1728787"/>
            <a:ext cx="5357811" cy="28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8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2" t="36701" r="21328" b="17421"/>
          <a:stretch/>
        </p:blipFill>
        <p:spPr>
          <a:xfrm>
            <a:off x="843584" y="100013"/>
            <a:ext cx="10257803" cy="6553598"/>
          </a:xfrm>
        </p:spPr>
      </p:pic>
    </p:spTree>
    <p:extLst>
      <p:ext uri="{BB962C8B-B14F-4D97-AF65-F5344CB8AC3E}">
        <p14:creationId xmlns:p14="http://schemas.microsoft.com/office/powerpoint/2010/main" val="71052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Source </a:t>
            </a:r>
          </a:p>
          <a:p>
            <a:r>
              <a:rPr lang="en-US" dirty="0" smtClean="0"/>
              <a:t>Analysis tools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2343150"/>
            <a:ext cx="5929313" cy="3581400"/>
          </a:xfrm>
        </p:spPr>
        <p:txBody>
          <a:bodyPr/>
          <a:lstStyle/>
          <a:p>
            <a:r>
              <a:rPr lang="en-US" dirty="0"/>
              <a:t>On November 24, 2021, a new variant </a:t>
            </a:r>
            <a:r>
              <a:rPr lang="en-US" dirty="0" smtClean="0"/>
              <a:t>was </a:t>
            </a:r>
            <a:r>
              <a:rPr lang="en-US" dirty="0"/>
              <a:t>reported to the World </a:t>
            </a:r>
            <a:r>
              <a:rPr lang="en-US" dirty="0" smtClean="0"/>
              <a:t>Health.</a:t>
            </a:r>
          </a:p>
          <a:p>
            <a:r>
              <a:rPr lang="en-US" dirty="0" smtClean="0"/>
              <a:t> </a:t>
            </a:r>
            <a:r>
              <a:rPr lang="en-US" dirty="0"/>
              <a:t>This new variant was first detected in specimens collected on November 11, 2021 in Botswana and on November 14, 2021 in South Africa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On December </a:t>
            </a:r>
            <a:r>
              <a:rPr lang="en-US" dirty="0"/>
              <a:t>1, 2021 the first confirmed U.S. case of Omicron was identified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8" y="465886"/>
            <a:ext cx="4655160" cy="3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Conducting a sentimental analysis on what people are thinking of Omicron virus</a:t>
            </a:r>
          </a:p>
          <a:p>
            <a:r>
              <a:rPr lang="en-US" dirty="0" smtClean="0"/>
              <a:t>Finding the geographical areas that are tweeting about the virus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54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collected using Twitter API to find all tweets having the word Omicron </a:t>
            </a:r>
          </a:p>
          <a:p>
            <a:r>
              <a:rPr lang="en-US" dirty="0" smtClean="0"/>
              <a:t>The dataset contains information about the usernames, user location, tweets and etc.</a:t>
            </a:r>
          </a:p>
          <a:p>
            <a:r>
              <a:rPr lang="en-US" dirty="0" smtClean="0"/>
              <a:t>The data is updating frequently in </a:t>
            </a:r>
            <a:r>
              <a:rPr lang="en-US" dirty="0" err="1" smtClean="0"/>
              <a:t>Kaggle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33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72725" cy="3581400"/>
          </a:xfrm>
        </p:spPr>
        <p:txBody>
          <a:bodyPr/>
          <a:lstStyle/>
          <a:p>
            <a:r>
              <a:rPr lang="en-US" dirty="0" smtClean="0"/>
              <a:t>For conducting the project I have worked on:</a:t>
            </a:r>
          </a:p>
          <a:p>
            <a:pPr lvl="1"/>
            <a:r>
              <a:rPr lang="en-US" dirty="0" err="1" smtClean="0"/>
              <a:t>PyCountry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to get the geographical information and the list of the countries</a:t>
            </a:r>
          </a:p>
          <a:p>
            <a:pPr lvl="1"/>
            <a:r>
              <a:rPr lang="en-US" dirty="0" smtClean="0"/>
              <a:t>Clean-text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 to clean the data from hashtags, emoji and mentions </a:t>
            </a:r>
          </a:p>
          <a:p>
            <a:pPr lvl="1"/>
            <a:r>
              <a:rPr lang="en-US" dirty="0" err="1" smtClean="0">
                <a:sym typeface="Wingdings"/>
              </a:rPr>
              <a:t>Stopwords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 to not include some words in the sentimental analysis like Covid-19 and Omicron </a:t>
            </a:r>
          </a:p>
          <a:p>
            <a:pPr lvl="1"/>
            <a:r>
              <a:rPr lang="en-US" dirty="0" smtClean="0">
                <a:sym typeface="Wingdings"/>
              </a:rPr>
              <a:t>NLTK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 tool to use for </a:t>
            </a:r>
            <a:r>
              <a:rPr lang="en-US" dirty="0">
                <a:sym typeface="Wingdings"/>
              </a:rPr>
              <a:t>sentimental analysis 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TextBLOB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  tool to use for sentimental analysis 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Wordcloud</a:t>
            </a:r>
            <a:r>
              <a:rPr lang="en-US" dirty="0" smtClean="0">
                <a:sym typeface="Wingdings"/>
              </a:rPr>
              <a:t>  To visualize the what are the most used positive/negative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8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1463"/>
            <a:ext cx="9601200" cy="1485900"/>
          </a:xfrm>
        </p:spPr>
        <p:txBody>
          <a:bodyPr/>
          <a:lstStyle/>
          <a:p>
            <a:r>
              <a:rPr lang="en-US" dirty="0" smtClean="0"/>
              <a:t>Geographical Analysis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25133" r="52244" b="7447"/>
          <a:stretch/>
        </p:blipFill>
        <p:spPr>
          <a:xfrm>
            <a:off x="1371600" y="1014413"/>
            <a:ext cx="5829300" cy="5629438"/>
          </a:xfrm>
        </p:spPr>
      </p:pic>
    </p:spTree>
    <p:extLst>
      <p:ext uri="{BB962C8B-B14F-4D97-AF65-F5344CB8AC3E}">
        <p14:creationId xmlns:p14="http://schemas.microsoft.com/office/powerpoint/2010/main" val="145928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78" y="271458"/>
            <a:ext cx="9601200" cy="14859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1" t="30227" r="35178" b="16824"/>
          <a:stretch/>
        </p:blipFill>
        <p:spPr>
          <a:xfrm>
            <a:off x="900111" y="892671"/>
            <a:ext cx="8943977" cy="58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Cleaning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28996" b="17654"/>
          <a:stretch/>
        </p:blipFill>
        <p:spPr>
          <a:xfrm>
            <a:off x="857250" y="1828800"/>
            <a:ext cx="11099818" cy="4014789"/>
          </a:xfrm>
        </p:spPr>
      </p:pic>
    </p:spTree>
    <p:extLst>
      <p:ext uri="{BB962C8B-B14F-4D97-AF65-F5344CB8AC3E}">
        <p14:creationId xmlns:p14="http://schemas.microsoft.com/office/powerpoint/2010/main" val="21295236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81</TotalTime>
  <Words>225</Words>
  <Application>Microsoft Macintosh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Wingdings</vt:lpstr>
      <vt:lpstr>Crop</vt:lpstr>
      <vt:lpstr>Omicron sentimental analysis</vt:lpstr>
      <vt:lpstr>Contents</vt:lpstr>
      <vt:lpstr>Introduction</vt:lpstr>
      <vt:lpstr>Introduction  </vt:lpstr>
      <vt:lpstr>Data Source </vt:lpstr>
      <vt:lpstr>Analysis Tools</vt:lpstr>
      <vt:lpstr>Geographical Analysis </vt:lpstr>
      <vt:lpstr>Model</vt:lpstr>
      <vt:lpstr>Text Cleaning </vt:lpstr>
      <vt:lpstr>Sentimental Analysis (NLTK tool)</vt:lpstr>
      <vt:lpstr>Sentimental Analysis (TextBLOB tool)</vt:lpstr>
      <vt:lpstr>Stopwords</vt:lpstr>
      <vt:lpstr>Wordcloud (positive words from NLTK and TextBLOB</vt:lpstr>
      <vt:lpstr>PowerPoint Presentation</vt:lpstr>
      <vt:lpstr>Wordcloud (negative words from NLTK and TextBLOB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Omicron sentimental analysis</dc:title>
  <dc:creator>noura alkhuniny</dc:creator>
  <cp:lastModifiedBy>noura alkhuniny</cp:lastModifiedBy>
  <cp:revision>7</cp:revision>
  <dcterms:created xsi:type="dcterms:W3CDTF">2021-12-08T21:25:45Z</dcterms:created>
  <dcterms:modified xsi:type="dcterms:W3CDTF">2021-12-08T22:46:50Z</dcterms:modified>
</cp:coreProperties>
</file>