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F085-B408-4344-96D5-CF5E2DCC8D0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220A-F72B-4D5B-B1D6-E298C792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8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F085-B408-4344-96D5-CF5E2DCC8D0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220A-F72B-4D5B-B1D6-E298C792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2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F085-B408-4344-96D5-CF5E2DCC8D0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220A-F72B-4D5B-B1D6-E298C792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F085-B408-4344-96D5-CF5E2DCC8D0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220A-F72B-4D5B-B1D6-E298C792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F085-B408-4344-96D5-CF5E2DCC8D0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220A-F72B-4D5B-B1D6-E298C792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7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F085-B408-4344-96D5-CF5E2DCC8D0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220A-F72B-4D5B-B1D6-E298C792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8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F085-B408-4344-96D5-CF5E2DCC8D0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220A-F72B-4D5B-B1D6-E298C792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9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F085-B408-4344-96D5-CF5E2DCC8D0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220A-F72B-4D5B-B1D6-E298C792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F085-B408-4344-96D5-CF5E2DCC8D0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220A-F72B-4D5B-B1D6-E298C792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F085-B408-4344-96D5-CF5E2DCC8D0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220A-F72B-4D5B-B1D6-E298C792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1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4F085-B408-4344-96D5-CF5E2DCC8D0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220A-F72B-4D5B-B1D6-E298C792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4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4F085-B408-4344-96D5-CF5E2DCC8D0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220A-F72B-4D5B-B1D6-E298C792F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1217" y="-283334"/>
            <a:ext cx="10632583" cy="1275008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TITLE- Forest Fire Detection</a:t>
            </a:r>
            <a:endParaRPr lang="en-US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40158" y="991674"/>
            <a:ext cx="10972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Problem Statement:</a:t>
            </a:r>
          </a:p>
          <a:p>
            <a:r>
              <a:rPr lang="en-US" dirty="0" smtClean="0"/>
              <a:t>Forest fires are a major threat, and early detection can significantly reduce damage. This project uses environmental parameters (temperature, oxygen, humidity) to predict fire risk using machine learning, providing real-time alerts to forest management teams.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Algorithm:</a:t>
            </a:r>
          </a:p>
          <a:p>
            <a:r>
              <a:rPr lang="en-US" b="1" dirty="0" smtClean="0"/>
              <a:t>1)Data Input</a:t>
            </a:r>
            <a:r>
              <a:rPr lang="en-US" dirty="0" smtClean="0"/>
              <a:t>: Temperature, oxygen, and humidity levels.</a:t>
            </a:r>
          </a:p>
          <a:p>
            <a:r>
              <a:rPr lang="en-US" b="1" dirty="0" smtClean="0"/>
              <a:t>2)Preprocessing</a:t>
            </a:r>
            <a:r>
              <a:rPr lang="en-US" dirty="0" smtClean="0"/>
              <a:t>: Normalize data and handle missing values.</a:t>
            </a:r>
          </a:p>
          <a:p>
            <a:r>
              <a:rPr lang="en-US" b="1" dirty="0" smtClean="0"/>
              <a:t>3)Model Selection</a:t>
            </a:r>
            <a:r>
              <a:rPr lang="en-US" dirty="0" smtClean="0"/>
              <a:t>: Train a classification model (e.g., Random Forest, SVM).</a:t>
            </a:r>
          </a:p>
          <a:p>
            <a:r>
              <a:rPr lang="en-US" b="1" dirty="0" smtClean="0"/>
              <a:t>4)Prediction</a:t>
            </a:r>
            <a:r>
              <a:rPr lang="en-US" dirty="0" smtClean="0"/>
              <a:t>: Classify as "Fire Risk" or "No Fire Risk."</a:t>
            </a:r>
          </a:p>
          <a:p>
            <a:r>
              <a:rPr lang="en-US" b="1" dirty="0" smtClean="0"/>
              <a:t>5)Output</a:t>
            </a:r>
            <a:r>
              <a:rPr lang="en-US" dirty="0" smtClean="0"/>
              <a:t>: Fire risk prediction with a confidence score.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Dataset Authentication:</a:t>
            </a:r>
          </a:p>
          <a:p>
            <a:r>
              <a:rPr lang="en-US" b="1" dirty="0" smtClean="0"/>
              <a:t>1)Source</a:t>
            </a:r>
            <a:r>
              <a:rPr lang="en-US" dirty="0" smtClean="0"/>
              <a:t>: Public datasets-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b="1" dirty="0" smtClean="0"/>
              <a:t>2)Preprocessing</a:t>
            </a:r>
            <a:r>
              <a:rPr lang="en-US" dirty="0" smtClean="0"/>
              <a:t>: Training and testing data split (80/20).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Expected Output:</a:t>
            </a:r>
          </a:p>
          <a:p>
            <a:r>
              <a:rPr lang="en-US" b="1" dirty="0" smtClean="0"/>
              <a:t>Prediction</a:t>
            </a:r>
            <a:r>
              <a:rPr lang="en-US" dirty="0" smtClean="0"/>
              <a:t>: Fire risk ("Fire Risk" or "No Fire Risk").</a:t>
            </a:r>
          </a:p>
          <a:p>
            <a:r>
              <a:rPr lang="en-US" b="1" dirty="0" smtClean="0"/>
              <a:t>Confidence Score</a:t>
            </a:r>
            <a:r>
              <a:rPr lang="en-US" dirty="0" smtClean="0"/>
              <a:t>: Probability (e.g., 85% confident).</a:t>
            </a:r>
          </a:p>
          <a:p>
            <a:r>
              <a:rPr lang="en-US" b="1" dirty="0" smtClean="0"/>
              <a:t>Performance Metrics</a:t>
            </a:r>
            <a:r>
              <a:rPr lang="en-US" dirty="0" smtClean="0"/>
              <a:t>: Accuracy, precision, recall, and F1-score.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4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TITLE- Forest Fire Detection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TITLE- Forest Fire Detection</dc:title>
  <dc:creator>Thinkpad</dc:creator>
  <cp:lastModifiedBy>Thinkpad</cp:lastModifiedBy>
  <cp:revision>1</cp:revision>
  <dcterms:created xsi:type="dcterms:W3CDTF">2024-11-10T05:11:13Z</dcterms:created>
  <dcterms:modified xsi:type="dcterms:W3CDTF">2024-11-10T05:11:26Z</dcterms:modified>
</cp:coreProperties>
</file>