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4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08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8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3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8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4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9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5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0D325B-DE59-42C2-8C7F-5AE4447F239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1B53-4621-48A4-8019-89D849F62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9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3d-sign-word-thank-you-100405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1DD-9AB5-7ACF-A05A-628424B2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105" y="2099582"/>
            <a:ext cx="8825658" cy="2658836"/>
          </a:xfrm>
        </p:spPr>
        <p:txBody>
          <a:bodyPr/>
          <a:lstStyle/>
          <a:p>
            <a:r>
              <a:rPr lang="en-IN" dirty="0"/>
              <a:t>ATM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B5EA4-8062-EC68-A0CB-36E53B0C4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B00D-4F2C-A40C-2D61-B26037D9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279321"/>
          </a:xfrm>
        </p:spPr>
        <p:txBody>
          <a:bodyPr/>
          <a:lstStyle/>
          <a:p>
            <a:r>
              <a:rPr lang="en-IN" sz="44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98B84-E836-DC5A-8CDD-4EE84E341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27121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. </a:t>
            </a:r>
            <a:r>
              <a:rPr lang="en-IN" sz="8000" dirty="0" err="1"/>
              <a:t>Javatechnology</a:t>
            </a:r>
            <a:r>
              <a:rPr lang="en-IN" sz="8000" dirty="0"/>
              <a:t> is;</a:t>
            </a:r>
          </a:p>
          <a:p>
            <a:r>
              <a:rPr lang="en-IN" sz="8000" dirty="0"/>
              <a:t>. A   programming </a:t>
            </a:r>
            <a:r>
              <a:rPr lang="en-IN" sz="8000" dirty="0" err="1"/>
              <a:t>languge</a:t>
            </a:r>
            <a:r>
              <a:rPr lang="en-IN" sz="8000" dirty="0"/>
              <a:t> ,</a:t>
            </a:r>
            <a:r>
              <a:rPr lang="en-IN" sz="8000" dirty="0" err="1"/>
              <a:t>devdlopementenvironment</a:t>
            </a:r>
            <a:r>
              <a:rPr lang="en-IN" sz="1800" dirty="0"/>
              <a:t>.</a:t>
            </a:r>
          </a:p>
          <a:p>
            <a:r>
              <a:rPr lang="en-IN" sz="8000" dirty="0"/>
              <a:t>. A application environment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985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CDF8-A4DF-FB5E-E4C0-B686821A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GOALS OF JAVA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3879-5AB4-B513-2032-C8042C48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 A language that is easy to program.</a:t>
            </a:r>
          </a:p>
          <a:p>
            <a:pPr marL="0" indent="0">
              <a:buNone/>
            </a:pPr>
            <a:r>
              <a:rPr lang="en-IN" dirty="0"/>
              <a:t>. A means of ensuring security by checking loaded code modules.</a:t>
            </a:r>
          </a:p>
          <a:p>
            <a:pPr marL="0" indent="0">
              <a:buNone/>
            </a:pPr>
            <a:r>
              <a:rPr lang="en-IN" dirty="0"/>
              <a:t>. Java technology architecture uses.</a:t>
            </a:r>
          </a:p>
          <a:p>
            <a:pPr marL="0" indent="0">
              <a:buNone/>
            </a:pPr>
            <a:r>
              <a:rPr lang="en-IN" dirty="0"/>
              <a:t>. The </a:t>
            </a:r>
            <a:r>
              <a:rPr lang="en-IN" dirty="0" err="1"/>
              <a:t>jvm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. Garbage collection</a:t>
            </a:r>
          </a:p>
          <a:p>
            <a:pPr marL="0" indent="0">
              <a:buNone/>
            </a:pPr>
            <a:r>
              <a:rPr lang="en-IN" dirty="0"/>
              <a:t>. The </a:t>
            </a:r>
            <a:r>
              <a:rPr lang="en-IN" dirty="0" err="1"/>
              <a:t>jre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. </a:t>
            </a:r>
            <a:r>
              <a:rPr lang="en-IN" dirty="0" err="1"/>
              <a:t>Jvm</a:t>
            </a:r>
            <a:r>
              <a:rPr lang="en-IN" dirty="0"/>
              <a:t> tool kit</a:t>
            </a:r>
          </a:p>
        </p:txBody>
      </p:sp>
    </p:spTree>
    <p:extLst>
      <p:ext uri="{BB962C8B-B14F-4D97-AF65-F5344CB8AC3E}">
        <p14:creationId xmlns:p14="http://schemas.microsoft.com/office/powerpoint/2010/main" val="15890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7ABC-822F-7589-97E4-311FE60F3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A910-392A-0869-2BC5-691DABDAD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. Providing provision FOR BALANCE </a:t>
            </a:r>
            <a:r>
              <a:rPr lang="en-IN" dirty="0" err="1"/>
              <a:t>CHeck</a:t>
            </a:r>
            <a:r>
              <a:rPr lang="en-IN" dirty="0"/>
              <a:t> in account withdraw money from account </a:t>
            </a:r>
            <a:r>
              <a:rPr lang="en-IN" dirty="0" err="1"/>
              <a:t>desposit</a:t>
            </a:r>
            <a:r>
              <a:rPr lang="en-IN" dirty="0"/>
              <a:t> money in account transfer money from one account to another and change password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AC76-1EC5-1AF5-FBF3-9C774A61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21329"/>
            <a:ext cx="8274795" cy="3329581"/>
          </a:xfrm>
        </p:spPr>
        <p:txBody>
          <a:bodyPr/>
          <a:lstStyle/>
          <a:p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896D0-93AA-84AE-F7F1-8BF506FC4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6C529A-C5B5-5BCA-63F1-70967AEE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288042"/>
            <a:ext cx="2589841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D635-9A2A-2F96-9C32-92AD6F7C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E6B1BE-261A-299B-3343-1A6D39B3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PASSWORD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A1839F-D5E9-9D16-712B-460219A48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052918"/>
            <a:ext cx="3876675" cy="3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0222-91E1-A6AE-1BD5-93876322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249AA-7A1A-20D0-2094-43619C92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25510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91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ATM PROJECT</vt:lpstr>
      <vt:lpstr>INTRODUCTION</vt:lpstr>
      <vt:lpstr>GOALS OF JAVA TECHNOLOGY</vt:lpstr>
      <vt:lpstr>REQUIREMENTS</vt:lpstr>
      <vt:lpstr>PowerPoint Presentation</vt:lpstr>
      <vt:lpstr>CHANGE PASSWORD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Sri Vani</dc:creator>
  <cp:lastModifiedBy>Sri Vani</cp:lastModifiedBy>
  <cp:revision>4</cp:revision>
  <dcterms:created xsi:type="dcterms:W3CDTF">2022-11-25T10:03:16Z</dcterms:created>
  <dcterms:modified xsi:type="dcterms:W3CDTF">2022-11-26T11:06:04Z</dcterms:modified>
</cp:coreProperties>
</file>