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17"/>
  </p:sldMasterIdLst>
  <p:notesMasterIdLst>
    <p:notesMasterId r:id="rId33"/>
  </p:notesMasterIdLst>
  <p:handoutMasterIdLst>
    <p:handoutMasterId r:id="rId34"/>
  </p:handoutMasterIdLst>
  <p:sldIdLst>
    <p:sldId id="256" r:id="rId18"/>
    <p:sldId id="295" r:id="rId19"/>
    <p:sldId id="258" r:id="rId20"/>
    <p:sldId id="259" r:id="rId21"/>
    <p:sldId id="260" r:id="rId22"/>
    <p:sldId id="293" r:id="rId23"/>
    <p:sldId id="265" r:id="rId24"/>
    <p:sldId id="266" r:id="rId25"/>
    <p:sldId id="267" r:id="rId26"/>
    <p:sldId id="274" r:id="rId27"/>
    <p:sldId id="275" r:id="rId28"/>
    <p:sldId id="276" r:id="rId29"/>
    <p:sldId id="292" r:id="rId30"/>
    <p:sldId id="297" r:id="rId31"/>
    <p:sldId id="273" r:id="rId32"/>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BD7E4F-8142-13A4-5C07-CEF6D3C8332B}" name="Kory Thacher" initials="KT" userId="Kory Thacher" providerId="None"/>
  <p188:author id="{0D3428EF-EBBF-0D99-A3B9-5DDB4A16D187}" name="Tony Radkiewicz" initials="TR" userId="S::anradkie@microsoft.com::9832534a-7e4f-4058-9c41-7f4a5b855c9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BDA48-C7BE-4CCE-B7FD-8AAA754C9EB7}" v="238" dt="2022-04-20T18:30:39.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39" autoAdjust="0"/>
  </p:normalViewPr>
  <p:slideViewPr>
    <p:cSldViewPr snapToGrid="0">
      <p:cViewPr varScale="1">
        <p:scale>
          <a:sx n="83" d="100"/>
          <a:sy n="83" d="100"/>
        </p:scale>
        <p:origin x="1638"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tableStyles" Target="tableStyles.xml"/><Relationship Id="rId21" Type="http://schemas.openxmlformats.org/officeDocument/2006/relationships/slide" Target="slides/slide4.xml"/><Relationship Id="rId34" Type="http://schemas.openxmlformats.org/officeDocument/2006/relationships/handoutMaster" Target="handoutMasters/handoutMaster1.xml"/><Relationship Id="rId42"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3.xml"/><Relationship Id="rId29" Type="http://schemas.openxmlformats.org/officeDocument/2006/relationships/slide" Target="slides/slide12.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tags" Target="tags/tag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slide" Target="slides/slide8.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jn van Geffen" userId="0d8ea57d-840a-4839-b208-007caa94e8f4" providerId="ADAL" clId="{A931ED02-DC0E-448F-8B96-3677C08D8957}"/>
    <pc:docChg chg="modSld">
      <pc:chgData name="Martijn van Geffen" userId="0d8ea57d-840a-4839-b208-007caa94e8f4" providerId="ADAL" clId="{A931ED02-DC0E-448F-8B96-3677C08D8957}" dt="2022-04-19T06:47:46.660" v="12" actId="20577"/>
      <pc:docMkLst>
        <pc:docMk/>
      </pc:docMkLst>
      <pc:sldChg chg="modSp mod">
        <pc:chgData name="Martijn van Geffen" userId="0d8ea57d-840a-4839-b208-007caa94e8f4" providerId="ADAL" clId="{A931ED02-DC0E-448F-8B96-3677C08D8957}" dt="2022-04-19T06:47:46.660" v="12" actId="20577"/>
        <pc:sldMkLst>
          <pc:docMk/>
          <pc:sldMk cId="3380438413" sldId="256"/>
        </pc:sldMkLst>
        <pc:spChg chg="mod">
          <ac:chgData name="Martijn van Geffen" userId="0d8ea57d-840a-4839-b208-007caa94e8f4" providerId="ADAL" clId="{A931ED02-DC0E-448F-8B96-3677C08D8957}" dt="2022-04-19T06:47:46.660" v="12" actId="20577"/>
          <ac:spMkLst>
            <pc:docMk/>
            <pc:sldMk cId="3380438413" sldId="256"/>
            <ac:spMk id="6" creationId="{00000000-0000-0000-0000-000000000000}"/>
          </ac:spMkLst>
        </pc:spChg>
      </pc:sldChg>
    </pc:docChg>
  </pc:docChgLst>
  <pc:docChgLst>
    <pc:chgData name="Ted Sdoukos" userId="452f4c21-798d-4542-a98f-cd5dbb1e97e3" providerId="ADAL" clId="{43E5F2EC-D816-4F17-9771-E74220601607}"/>
    <pc:docChg chg="modSld">
      <pc:chgData name="Ted Sdoukos" userId="452f4c21-798d-4542-a98f-cd5dbb1e97e3" providerId="ADAL" clId="{43E5F2EC-D816-4F17-9771-E74220601607}" dt="2022-04-20T18:21:58.839" v="16" actId="20577"/>
      <pc:docMkLst>
        <pc:docMk/>
      </pc:docMkLst>
      <pc:sldChg chg="modSp mod">
        <pc:chgData name="Ted Sdoukos" userId="452f4c21-798d-4542-a98f-cd5dbb1e97e3" providerId="ADAL" clId="{43E5F2EC-D816-4F17-9771-E74220601607}" dt="2022-04-20T18:21:58.839" v="16" actId="20577"/>
        <pc:sldMkLst>
          <pc:docMk/>
          <pc:sldMk cId="3380438413" sldId="256"/>
        </pc:sldMkLst>
        <pc:spChg chg="mod">
          <ac:chgData name="Ted Sdoukos" userId="452f4c21-798d-4542-a98f-cd5dbb1e97e3" providerId="ADAL" clId="{43E5F2EC-D816-4F17-9771-E74220601607}" dt="2022-04-20T18:21:58.839" v="16" actId="20577"/>
          <ac:spMkLst>
            <pc:docMk/>
            <pc:sldMk cId="3380438413" sldId="256"/>
            <ac:spMk id="6" creationId="{00000000-0000-0000-0000-000000000000}"/>
          </ac:spMkLst>
        </pc:spChg>
      </pc:sldChg>
    </pc:docChg>
  </pc:docChgLst>
  <pc:docChgLst>
    <pc:chgData name="ted sdoukos" userId="d41d3371f1d066d8" providerId="LiveId" clId="{3A9BDA48-C7BE-4CCE-B7FD-8AAA754C9EB7}"/>
    <pc:docChg chg="custSel delSld modSld">
      <pc:chgData name="ted sdoukos" userId="d41d3371f1d066d8" providerId="LiveId" clId="{3A9BDA48-C7BE-4CCE-B7FD-8AAA754C9EB7}" dt="2022-04-20T18:34:34.968" v="527" actId="20577"/>
      <pc:docMkLst>
        <pc:docMk/>
      </pc:docMkLst>
      <pc:sldChg chg="modSp mod">
        <pc:chgData name="ted sdoukos" userId="d41d3371f1d066d8" providerId="LiveId" clId="{3A9BDA48-C7BE-4CCE-B7FD-8AAA754C9EB7}" dt="2022-04-20T18:23:12.472" v="12" actId="20577"/>
        <pc:sldMkLst>
          <pc:docMk/>
          <pc:sldMk cId="3380438413" sldId="256"/>
        </pc:sldMkLst>
        <pc:spChg chg="mod">
          <ac:chgData name="ted sdoukos" userId="d41d3371f1d066d8" providerId="LiveId" clId="{3A9BDA48-C7BE-4CCE-B7FD-8AAA754C9EB7}" dt="2022-04-20T18:23:12.472" v="12" actId="20577"/>
          <ac:spMkLst>
            <pc:docMk/>
            <pc:sldMk cId="3380438413" sldId="256"/>
            <ac:spMk id="6" creationId="{00000000-0000-0000-0000-000000000000}"/>
          </ac:spMkLst>
        </pc:spChg>
      </pc:sldChg>
      <pc:sldChg chg="modSp mod">
        <pc:chgData name="ted sdoukos" userId="d41d3371f1d066d8" providerId="LiveId" clId="{3A9BDA48-C7BE-4CCE-B7FD-8AAA754C9EB7}" dt="2022-04-20T18:23:29.023" v="13" actId="6549"/>
        <pc:sldMkLst>
          <pc:docMk/>
          <pc:sldMk cId="3771720372" sldId="259"/>
        </pc:sldMkLst>
        <pc:spChg chg="mod">
          <ac:chgData name="ted sdoukos" userId="d41d3371f1d066d8" providerId="LiveId" clId="{3A9BDA48-C7BE-4CCE-B7FD-8AAA754C9EB7}" dt="2022-04-20T18:23:29.023" v="13" actId="6549"/>
          <ac:spMkLst>
            <pc:docMk/>
            <pc:sldMk cId="3771720372" sldId="259"/>
            <ac:spMk id="3" creationId="{00000000-0000-0000-0000-000000000000}"/>
          </ac:spMkLst>
        </pc:spChg>
      </pc:sldChg>
      <pc:sldChg chg="modSp mod">
        <pc:chgData name="ted sdoukos" userId="d41d3371f1d066d8" providerId="LiveId" clId="{3A9BDA48-C7BE-4CCE-B7FD-8AAA754C9EB7}" dt="2022-04-20T18:24:28.786" v="124" actId="20577"/>
        <pc:sldMkLst>
          <pc:docMk/>
          <pc:sldMk cId="3631375335" sldId="260"/>
        </pc:sldMkLst>
        <pc:spChg chg="mod">
          <ac:chgData name="ted sdoukos" userId="d41d3371f1d066d8" providerId="LiveId" clId="{3A9BDA48-C7BE-4CCE-B7FD-8AAA754C9EB7}" dt="2022-04-20T18:24:28.786" v="124" actId="20577"/>
          <ac:spMkLst>
            <pc:docMk/>
            <pc:sldMk cId="3631375335" sldId="260"/>
            <ac:spMk id="5" creationId="{55182462-DFDF-4D48-A92C-42FD52821C4E}"/>
          </ac:spMkLst>
        </pc:spChg>
      </pc:sldChg>
      <pc:sldChg chg="modSp">
        <pc:chgData name="ted sdoukos" userId="d41d3371f1d066d8" providerId="LiveId" clId="{3A9BDA48-C7BE-4CCE-B7FD-8AAA754C9EB7}" dt="2022-04-20T18:28:09.994" v="363" actId="20577"/>
        <pc:sldMkLst>
          <pc:docMk/>
          <pc:sldMk cId="2301193359" sldId="274"/>
        </pc:sldMkLst>
        <pc:graphicFrameChg chg="mod">
          <ac:chgData name="ted sdoukos" userId="d41d3371f1d066d8" providerId="LiveId" clId="{3A9BDA48-C7BE-4CCE-B7FD-8AAA754C9EB7}" dt="2022-04-20T18:28:09.994" v="363" actId="20577"/>
          <ac:graphicFrameMkLst>
            <pc:docMk/>
            <pc:sldMk cId="2301193359" sldId="274"/>
            <ac:graphicFrameMk id="10" creationId="{1805A67B-0475-4958-B5F6-98184ED0C494}"/>
          </ac:graphicFrameMkLst>
        </pc:graphicFrameChg>
      </pc:sldChg>
      <pc:sldChg chg="modSp modNotesTx">
        <pc:chgData name="ted sdoukos" userId="d41d3371f1d066d8" providerId="LiveId" clId="{3A9BDA48-C7BE-4CCE-B7FD-8AAA754C9EB7}" dt="2022-04-20T18:34:34.968" v="527" actId="20577"/>
        <pc:sldMkLst>
          <pc:docMk/>
          <pc:sldMk cId="741890075" sldId="275"/>
        </pc:sldMkLst>
        <pc:picChg chg="mod">
          <ac:chgData name="ted sdoukos" userId="d41d3371f1d066d8" providerId="LiveId" clId="{3A9BDA48-C7BE-4CCE-B7FD-8AAA754C9EB7}" dt="2022-04-20T18:30:39.296" v="364" actId="14826"/>
          <ac:picMkLst>
            <pc:docMk/>
            <pc:sldMk cId="741890075" sldId="275"/>
            <ac:picMk id="4" creationId="{1461B0F2-4E61-4691-970F-2820F7794FA0}"/>
          </ac:picMkLst>
        </pc:picChg>
      </pc:sldChg>
      <pc:sldChg chg="modSp modNotesTx">
        <pc:chgData name="ted sdoukos" userId="d41d3371f1d066d8" providerId="LiveId" clId="{3A9BDA48-C7BE-4CCE-B7FD-8AAA754C9EB7}" dt="2022-04-20T18:27:45.907" v="353" actId="6549"/>
        <pc:sldMkLst>
          <pc:docMk/>
          <pc:sldMk cId="2082822059" sldId="293"/>
        </pc:sldMkLst>
        <pc:graphicFrameChg chg="mod">
          <ac:chgData name="ted sdoukos" userId="d41d3371f1d066d8" providerId="LiveId" clId="{3A9BDA48-C7BE-4CCE-B7FD-8AAA754C9EB7}" dt="2022-04-20T18:26:50.644" v="352"/>
          <ac:graphicFrameMkLst>
            <pc:docMk/>
            <pc:sldMk cId="2082822059" sldId="293"/>
            <ac:graphicFrameMk id="7" creationId="{ADC8DEB8-E906-4D87-8BB2-77A102128648}"/>
          </ac:graphicFrameMkLst>
        </pc:graphicFrameChg>
      </pc:sldChg>
      <pc:sldChg chg="del">
        <pc:chgData name="ted sdoukos" userId="d41d3371f1d066d8" providerId="LiveId" clId="{3A9BDA48-C7BE-4CCE-B7FD-8AAA754C9EB7}" dt="2022-04-20T18:24:38.476" v="125" actId="2696"/>
        <pc:sldMkLst>
          <pc:docMk/>
          <pc:sldMk cId="3353043137" sldId="294"/>
        </pc:sldMkLst>
      </pc:sldChg>
      <pc:sldChg chg="del">
        <pc:chgData name="ted sdoukos" userId="d41d3371f1d066d8" providerId="LiveId" clId="{3A9BDA48-C7BE-4CCE-B7FD-8AAA754C9EB7}" dt="2022-04-20T18:31:33.057" v="365" actId="2696"/>
        <pc:sldMkLst>
          <pc:docMk/>
          <pc:sldMk cId="3320826323" sldId="296"/>
        </pc:sldMkLst>
      </pc:sldChg>
    </pc:docChg>
  </pc:docChgLst>
  <pc:docChgLst>
    <pc:chgData name="Martijn van Geffen" userId="0d8ea57d-840a-4839-b208-007caa94e8f4" providerId="ADAL" clId="{56D00619-1621-4ECC-97F7-B9D5FA77F0EA}"/>
    <pc:docChg chg="undo custSel addSld delSld modSld sldOrd">
      <pc:chgData name="Martijn van Geffen" userId="0d8ea57d-840a-4839-b208-007caa94e8f4" providerId="ADAL" clId="{56D00619-1621-4ECC-97F7-B9D5FA77F0EA}" dt="2021-01-05T08:16:54.537" v="1011" actId="20577"/>
      <pc:docMkLst>
        <pc:docMk/>
      </pc:docMkLst>
      <pc:sldChg chg="addSp delSp modSp mod">
        <pc:chgData name="Martijn van Geffen" userId="0d8ea57d-840a-4839-b208-007caa94e8f4" providerId="ADAL" clId="{56D00619-1621-4ECC-97F7-B9D5FA77F0EA}" dt="2021-01-05T08:09:22.218" v="770" actId="478"/>
        <pc:sldMkLst>
          <pc:docMk/>
          <pc:sldMk cId="2286132364" sldId="258"/>
        </pc:sldMkLst>
        <pc:spChg chg="add del mod">
          <ac:chgData name="Martijn van Geffen" userId="0d8ea57d-840a-4839-b208-007caa94e8f4" providerId="ADAL" clId="{56D00619-1621-4ECC-97F7-B9D5FA77F0EA}" dt="2021-01-05T08:09:22.218" v="770" actId="478"/>
          <ac:spMkLst>
            <pc:docMk/>
            <pc:sldMk cId="2286132364" sldId="258"/>
            <ac:spMk id="4" creationId="{288EA3FC-6736-4DC3-AD9B-2194C6B1E480}"/>
          </ac:spMkLst>
        </pc:spChg>
      </pc:sldChg>
      <pc:sldChg chg="modSp mod">
        <pc:chgData name="Martijn van Geffen" userId="0d8ea57d-840a-4839-b208-007caa94e8f4" providerId="ADAL" clId="{56D00619-1621-4ECC-97F7-B9D5FA77F0EA}" dt="2020-12-29T13:50:17.148" v="51" actId="20577"/>
        <pc:sldMkLst>
          <pc:docMk/>
          <pc:sldMk cId="3771720372" sldId="259"/>
        </pc:sldMkLst>
        <pc:spChg chg="mod">
          <ac:chgData name="Martijn van Geffen" userId="0d8ea57d-840a-4839-b208-007caa94e8f4" providerId="ADAL" clId="{56D00619-1621-4ECC-97F7-B9D5FA77F0EA}" dt="2020-12-29T13:50:17.148" v="51" actId="20577"/>
          <ac:spMkLst>
            <pc:docMk/>
            <pc:sldMk cId="3771720372" sldId="259"/>
            <ac:spMk id="3" creationId="{00000000-0000-0000-0000-000000000000}"/>
          </ac:spMkLst>
        </pc:spChg>
      </pc:sldChg>
      <pc:sldChg chg="modSp mod">
        <pc:chgData name="Martijn van Geffen" userId="0d8ea57d-840a-4839-b208-007caa94e8f4" providerId="ADAL" clId="{56D00619-1621-4ECC-97F7-B9D5FA77F0EA}" dt="2020-12-30T11:06:08.169" v="226" actId="962"/>
        <pc:sldMkLst>
          <pc:docMk/>
          <pc:sldMk cId="1907834518" sldId="276"/>
        </pc:sldMkLst>
        <pc:spChg chg="mod">
          <ac:chgData name="Martijn van Geffen" userId="0d8ea57d-840a-4839-b208-007caa94e8f4" providerId="ADAL" clId="{56D00619-1621-4ECC-97F7-B9D5FA77F0EA}" dt="2020-12-30T11:06:06.745" v="224" actId="962"/>
          <ac:spMkLst>
            <pc:docMk/>
            <pc:sldMk cId="1907834518" sldId="276"/>
            <ac:spMk id="6" creationId="{2CE1E95D-F87F-417C-904B-5C133EF65F59}"/>
          </ac:spMkLst>
        </pc:spChg>
        <pc:spChg chg="mod ord">
          <ac:chgData name="Martijn van Geffen" userId="0d8ea57d-840a-4839-b208-007caa94e8f4" providerId="ADAL" clId="{56D00619-1621-4ECC-97F7-B9D5FA77F0EA}" dt="2020-12-30T11:06:07.226" v="225" actId="962"/>
          <ac:spMkLst>
            <pc:docMk/>
            <pc:sldMk cId="1907834518" sldId="276"/>
            <ac:spMk id="7" creationId="{25009E89-A5C0-4195-99C2-B140D63A7B39}"/>
          </ac:spMkLst>
        </pc:spChg>
        <pc:spChg chg="mod">
          <ac:chgData name="Martijn van Geffen" userId="0d8ea57d-840a-4839-b208-007caa94e8f4" providerId="ADAL" clId="{56D00619-1621-4ECC-97F7-B9D5FA77F0EA}" dt="2020-12-30T11:06:08.169" v="226" actId="962"/>
          <ac:spMkLst>
            <pc:docMk/>
            <pc:sldMk cId="1907834518" sldId="276"/>
            <ac:spMk id="8" creationId="{1E149C19-55FD-46E4-9037-343383074D4E}"/>
          </ac:spMkLst>
        </pc:spChg>
      </pc:sldChg>
      <pc:sldChg chg="addSp delSp modSp mod ord modNotesTx">
        <pc:chgData name="Martijn van Geffen" userId="0d8ea57d-840a-4839-b208-007caa94e8f4" providerId="ADAL" clId="{56D00619-1621-4ECC-97F7-B9D5FA77F0EA}" dt="2021-01-05T08:16:54.537" v="1011" actId="20577"/>
        <pc:sldMkLst>
          <pc:docMk/>
          <pc:sldMk cId="3019175917" sldId="279"/>
        </pc:sldMkLst>
        <pc:spChg chg="add mod">
          <ac:chgData name="Martijn van Geffen" userId="0d8ea57d-840a-4839-b208-007caa94e8f4" providerId="ADAL" clId="{56D00619-1621-4ECC-97F7-B9D5FA77F0EA}" dt="2021-01-05T08:12:42.528" v="808" actId="1076"/>
          <ac:spMkLst>
            <pc:docMk/>
            <pc:sldMk cId="3019175917" sldId="279"/>
            <ac:spMk id="14" creationId="{01430F16-692D-4FC6-90BD-EEE3A8B45825}"/>
          </ac:spMkLst>
        </pc:spChg>
        <pc:spChg chg="mod">
          <ac:chgData name="Martijn van Geffen" userId="0d8ea57d-840a-4839-b208-007caa94e8f4" providerId="ADAL" clId="{56D00619-1621-4ECC-97F7-B9D5FA77F0EA}" dt="2021-01-05T08:14:06.187" v="821"/>
          <ac:spMkLst>
            <pc:docMk/>
            <pc:sldMk cId="3019175917" sldId="279"/>
            <ac:spMk id="16" creationId="{CDE347AC-CDC7-4ADC-B516-5D9ABC8FC521}"/>
          </ac:spMkLst>
        </pc:spChg>
        <pc:spChg chg="mod">
          <ac:chgData name="Martijn van Geffen" userId="0d8ea57d-840a-4839-b208-007caa94e8f4" providerId="ADAL" clId="{56D00619-1621-4ECC-97F7-B9D5FA77F0EA}" dt="2021-01-05T08:14:06.187" v="821"/>
          <ac:spMkLst>
            <pc:docMk/>
            <pc:sldMk cId="3019175917" sldId="279"/>
            <ac:spMk id="17" creationId="{0B0A5565-6155-4955-A839-16EBEEAE977B}"/>
          </ac:spMkLst>
        </pc:spChg>
        <pc:spChg chg="mod">
          <ac:chgData name="Martijn van Geffen" userId="0d8ea57d-840a-4839-b208-007caa94e8f4" providerId="ADAL" clId="{56D00619-1621-4ECC-97F7-B9D5FA77F0EA}" dt="2021-01-05T08:14:06.187" v="821"/>
          <ac:spMkLst>
            <pc:docMk/>
            <pc:sldMk cId="3019175917" sldId="279"/>
            <ac:spMk id="18" creationId="{E7CFF7D1-375B-4445-8107-4F5121045AF9}"/>
          </ac:spMkLst>
        </pc:spChg>
        <pc:spChg chg="mod">
          <ac:chgData name="Martijn van Geffen" userId="0d8ea57d-840a-4839-b208-007caa94e8f4" providerId="ADAL" clId="{56D00619-1621-4ECC-97F7-B9D5FA77F0EA}" dt="2021-01-05T08:14:06.187" v="821"/>
          <ac:spMkLst>
            <pc:docMk/>
            <pc:sldMk cId="3019175917" sldId="279"/>
            <ac:spMk id="19" creationId="{1F04F4CB-8784-488C-954C-885C079FFFFB}"/>
          </ac:spMkLst>
        </pc:spChg>
        <pc:spChg chg="mod">
          <ac:chgData name="Martijn van Geffen" userId="0d8ea57d-840a-4839-b208-007caa94e8f4" providerId="ADAL" clId="{56D00619-1621-4ECC-97F7-B9D5FA77F0EA}" dt="2021-01-05T08:14:06.187" v="821"/>
          <ac:spMkLst>
            <pc:docMk/>
            <pc:sldMk cId="3019175917" sldId="279"/>
            <ac:spMk id="20" creationId="{16CD359F-61D5-4D45-B4FA-07AB880E9CE0}"/>
          </ac:spMkLst>
        </pc:spChg>
        <pc:spChg chg="mod">
          <ac:chgData name="Martijn van Geffen" userId="0d8ea57d-840a-4839-b208-007caa94e8f4" providerId="ADAL" clId="{56D00619-1621-4ECC-97F7-B9D5FA77F0EA}" dt="2021-01-05T08:14:06.187" v="821"/>
          <ac:spMkLst>
            <pc:docMk/>
            <pc:sldMk cId="3019175917" sldId="279"/>
            <ac:spMk id="21" creationId="{A05E9020-CE4D-42E3-9C4C-19012339CA5C}"/>
          </ac:spMkLst>
        </pc:spChg>
        <pc:spChg chg="mod">
          <ac:chgData name="Martijn van Geffen" userId="0d8ea57d-840a-4839-b208-007caa94e8f4" providerId="ADAL" clId="{56D00619-1621-4ECC-97F7-B9D5FA77F0EA}" dt="2021-01-05T08:14:06.187" v="821"/>
          <ac:spMkLst>
            <pc:docMk/>
            <pc:sldMk cId="3019175917" sldId="279"/>
            <ac:spMk id="22" creationId="{17DD59DA-32E5-41B2-A7E0-0A77B42120A9}"/>
          </ac:spMkLst>
        </pc:spChg>
        <pc:spChg chg="mod">
          <ac:chgData name="Martijn van Geffen" userId="0d8ea57d-840a-4839-b208-007caa94e8f4" providerId="ADAL" clId="{56D00619-1621-4ECC-97F7-B9D5FA77F0EA}" dt="2021-01-05T08:14:29.792" v="830"/>
          <ac:spMkLst>
            <pc:docMk/>
            <pc:sldMk cId="3019175917" sldId="279"/>
            <ac:spMk id="24" creationId="{0CCAB8F5-55A8-4225-80CE-0F671247271E}"/>
          </ac:spMkLst>
        </pc:spChg>
        <pc:spChg chg="mod">
          <ac:chgData name="Martijn van Geffen" userId="0d8ea57d-840a-4839-b208-007caa94e8f4" providerId="ADAL" clId="{56D00619-1621-4ECC-97F7-B9D5FA77F0EA}" dt="2021-01-05T08:14:29.792" v="830"/>
          <ac:spMkLst>
            <pc:docMk/>
            <pc:sldMk cId="3019175917" sldId="279"/>
            <ac:spMk id="25" creationId="{A74AAEAA-BCFE-46FB-906D-0386B1F13C42}"/>
          </ac:spMkLst>
        </pc:spChg>
        <pc:spChg chg="mod">
          <ac:chgData name="Martijn van Geffen" userId="0d8ea57d-840a-4839-b208-007caa94e8f4" providerId="ADAL" clId="{56D00619-1621-4ECC-97F7-B9D5FA77F0EA}" dt="2021-01-05T08:14:29.792" v="830"/>
          <ac:spMkLst>
            <pc:docMk/>
            <pc:sldMk cId="3019175917" sldId="279"/>
            <ac:spMk id="26" creationId="{88208A9F-A70D-49AF-8D69-4F5DB17CDF2A}"/>
          </ac:spMkLst>
        </pc:spChg>
        <pc:spChg chg="mod">
          <ac:chgData name="Martijn van Geffen" userId="0d8ea57d-840a-4839-b208-007caa94e8f4" providerId="ADAL" clId="{56D00619-1621-4ECC-97F7-B9D5FA77F0EA}" dt="2021-01-05T08:14:29.792" v="830"/>
          <ac:spMkLst>
            <pc:docMk/>
            <pc:sldMk cId="3019175917" sldId="279"/>
            <ac:spMk id="27" creationId="{88CDE9C4-A751-4E1E-81B9-5782E7A351DA}"/>
          </ac:spMkLst>
        </pc:spChg>
        <pc:spChg chg="mod">
          <ac:chgData name="Martijn van Geffen" userId="0d8ea57d-840a-4839-b208-007caa94e8f4" providerId="ADAL" clId="{56D00619-1621-4ECC-97F7-B9D5FA77F0EA}" dt="2021-01-05T08:14:29.792" v="830"/>
          <ac:spMkLst>
            <pc:docMk/>
            <pc:sldMk cId="3019175917" sldId="279"/>
            <ac:spMk id="28" creationId="{558D21C7-C6E9-4DF4-BF43-6233A5D21DE6}"/>
          </ac:spMkLst>
        </pc:spChg>
        <pc:spChg chg="mod">
          <ac:chgData name="Martijn van Geffen" userId="0d8ea57d-840a-4839-b208-007caa94e8f4" providerId="ADAL" clId="{56D00619-1621-4ECC-97F7-B9D5FA77F0EA}" dt="2021-01-05T08:14:29.792" v="830"/>
          <ac:spMkLst>
            <pc:docMk/>
            <pc:sldMk cId="3019175917" sldId="279"/>
            <ac:spMk id="29" creationId="{41E56839-A504-497D-B927-056198E1864F}"/>
          </ac:spMkLst>
        </pc:spChg>
        <pc:spChg chg="mod">
          <ac:chgData name="Martijn van Geffen" userId="0d8ea57d-840a-4839-b208-007caa94e8f4" providerId="ADAL" clId="{56D00619-1621-4ECC-97F7-B9D5FA77F0EA}" dt="2021-01-05T08:14:29.792" v="830"/>
          <ac:spMkLst>
            <pc:docMk/>
            <pc:sldMk cId="3019175917" sldId="279"/>
            <ac:spMk id="30" creationId="{DC83E09C-8941-4466-8BFB-086E09753967}"/>
          </ac:spMkLst>
        </pc:spChg>
        <pc:grpChg chg="add del mod">
          <ac:chgData name="Martijn van Geffen" userId="0d8ea57d-840a-4839-b208-007caa94e8f4" providerId="ADAL" clId="{56D00619-1621-4ECC-97F7-B9D5FA77F0EA}" dt="2021-01-05T08:14:29.600" v="829" actId="478"/>
          <ac:grpSpMkLst>
            <pc:docMk/>
            <pc:sldMk cId="3019175917" sldId="279"/>
            <ac:grpSpMk id="4" creationId="{5B875113-F2A1-4679-8582-33DC7319B49B}"/>
          </ac:grpSpMkLst>
        </pc:grpChg>
        <pc:grpChg chg="add del mod">
          <ac:chgData name="Martijn van Geffen" userId="0d8ea57d-840a-4839-b208-007caa94e8f4" providerId="ADAL" clId="{56D00619-1621-4ECC-97F7-B9D5FA77F0EA}" dt="2021-01-05T08:14:18.185" v="824"/>
          <ac:grpSpMkLst>
            <pc:docMk/>
            <pc:sldMk cId="3019175917" sldId="279"/>
            <ac:grpSpMk id="15" creationId="{28BDFD8E-72CF-4763-B8F3-3FDB7976EAD6}"/>
          </ac:grpSpMkLst>
        </pc:grpChg>
        <pc:grpChg chg="add mod">
          <ac:chgData name="Martijn van Geffen" userId="0d8ea57d-840a-4839-b208-007caa94e8f4" providerId="ADAL" clId="{56D00619-1621-4ECC-97F7-B9D5FA77F0EA}" dt="2021-01-05T08:15:52.296" v="839" actId="14100"/>
          <ac:grpSpMkLst>
            <pc:docMk/>
            <pc:sldMk cId="3019175917" sldId="279"/>
            <ac:grpSpMk id="23" creationId="{9FE4749E-F42E-4643-B73F-A41E0A0185B3}"/>
          </ac:grpSpMkLst>
        </pc:grpChg>
        <pc:graphicFrameChg chg="add del mod">
          <ac:chgData name="Martijn van Geffen" userId="0d8ea57d-840a-4839-b208-007caa94e8f4" providerId="ADAL" clId="{56D00619-1621-4ECC-97F7-B9D5FA77F0EA}" dt="2021-01-05T08:10:57.119" v="787" actId="478"/>
          <ac:graphicFrameMkLst>
            <pc:docMk/>
            <pc:sldMk cId="3019175917" sldId="279"/>
            <ac:graphicFrameMk id="3" creationId="{4D93A535-329A-4F54-B966-1F21726E1684}"/>
          </ac:graphicFrameMkLst>
        </pc:graphicFrameChg>
        <pc:graphicFrameChg chg="mod modGraphic">
          <ac:chgData name="Martijn van Geffen" userId="0d8ea57d-840a-4839-b208-007caa94e8f4" providerId="ADAL" clId="{56D00619-1621-4ECC-97F7-B9D5FA77F0EA}" dt="2021-01-05T08:15:43.810" v="838" actId="1076"/>
          <ac:graphicFrameMkLst>
            <pc:docMk/>
            <pc:sldMk cId="3019175917" sldId="279"/>
            <ac:graphicFrameMk id="7" creationId="{ADC8DEB8-E906-4D87-8BB2-77A102128648}"/>
          </ac:graphicFrameMkLst>
        </pc:graphicFrameChg>
      </pc:sldChg>
      <pc:sldChg chg="modSp del">
        <pc:chgData name="Martijn van Geffen" userId="0d8ea57d-840a-4839-b208-007caa94e8f4" providerId="ADAL" clId="{56D00619-1621-4ECC-97F7-B9D5FA77F0EA}" dt="2021-01-05T07:57:23.323" v="233" actId="47"/>
        <pc:sldMkLst>
          <pc:docMk/>
          <pc:sldMk cId="3370807405" sldId="291"/>
        </pc:sldMkLst>
        <pc:graphicFrameChg chg="mod">
          <ac:chgData name="Martijn van Geffen" userId="0d8ea57d-840a-4839-b208-007caa94e8f4" providerId="ADAL" clId="{56D00619-1621-4ECC-97F7-B9D5FA77F0EA}" dt="2020-12-29T13:59:52.385" v="222" actId="20577"/>
          <ac:graphicFrameMkLst>
            <pc:docMk/>
            <pc:sldMk cId="3370807405" sldId="291"/>
            <ac:graphicFrameMk id="7" creationId="{ADC8DEB8-E906-4D87-8BB2-77A102128648}"/>
          </ac:graphicFrameMkLst>
        </pc:graphicFrameChg>
      </pc:sldChg>
      <pc:sldChg chg="modSp mod">
        <pc:chgData name="Martijn van Geffen" userId="0d8ea57d-840a-4839-b208-007caa94e8f4" providerId="ADAL" clId="{56D00619-1621-4ECC-97F7-B9D5FA77F0EA}" dt="2020-12-30T11:06:34.564" v="228" actId="13244"/>
        <pc:sldMkLst>
          <pc:docMk/>
          <pc:sldMk cId="1016753930" sldId="292"/>
        </pc:sldMkLst>
        <pc:spChg chg="mod">
          <ac:chgData name="Martijn van Geffen" userId="0d8ea57d-840a-4839-b208-007caa94e8f4" providerId="ADAL" clId="{56D00619-1621-4ECC-97F7-B9D5FA77F0EA}" dt="2020-12-30T11:06:27.288" v="227" actId="962"/>
          <ac:spMkLst>
            <pc:docMk/>
            <pc:sldMk cId="1016753930" sldId="292"/>
            <ac:spMk id="7" creationId="{0562F41B-A7F9-40DC-8458-005219247346}"/>
          </ac:spMkLst>
        </pc:spChg>
        <pc:graphicFrameChg chg="mod">
          <ac:chgData name="Martijn van Geffen" userId="0d8ea57d-840a-4839-b208-007caa94e8f4" providerId="ADAL" clId="{56D00619-1621-4ECC-97F7-B9D5FA77F0EA}" dt="2020-12-30T11:06:34.564" v="228" actId="13244"/>
          <ac:graphicFrameMkLst>
            <pc:docMk/>
            <pc:sldMk cId="1016753930" sldId="292"/>
            <ac:graphicFrameMk id="6" creationId="{D7EE3954-B9BE-40A1-8599-6F1F20361F25}"/>
          </ac:graphicFrameMkLst>
        </pc:graphicFrameChg>
      </pc:sldChg>
      <pc:sldChg chg="modSp mod modShow modNotesTx">
        <pc:chgData name="Martijn van Geffen" userId="0d8ea57d-840a-4839-b208-007caa94e8f4" providerId="ADAL" clId="{56D00619-1621-4ECC-97F7-B9D5FA77F0EA}" dt="2021-01-05T08:14:26.627" v="828" actId="14100"/>
        <pc:sldMkLst>
          <pc:docMk/>
          <pc:sldMk cId="2082822059" sldId="293"/>
        </pc:sldMkLst>
        <pc:grpChg chg="mod">
          <ac:chgData name="Martijn van Geffen" userId="0d8ea57d-840a-4839-b208-007caa94e8f4" providerId="ADAL" clId="{56D00619-1621-4ECC-97F7-B9D5FA77F0EA}" dt="2021-01-05T08:14:26.627" v="828" actId="14100"/>
          <ac:grpSpMkLst>
            <pc:docMk/>
            <pc:sldMk cId="2082822059" sldId="293"/>
            <ac:grpSpMk id="4" creationId="{AC0B39B2-2037-4EBA-A371-BB2092F22155}"/>
          </ac:grpSpMkLst>
        </pc:grpChg>
        <pc:graphicFrameChg chg="mod">
          <ac:chgData name="Martijn van Geffen" userId="0d8ea57d-840a-4839-b208-007caa94e8f4" providerId="ADAL" clId="{56D00619-1621-4ECC-97F7-B9D5FA77F0EA}" dt="2021-01-05T08:10:01.159" v="783" actId="20577"/>
          <ac:graphicFrameMkLst>
            <pc:docMk/>
            <pc:sldMk cId="2082822059" sldId="293"/>
            <ac:graphicFrameMk id="13" creationId="{B52DB613-08C2-4867-9C25-42A7A8AE19F3}"/>
          </ac:graphicFrameMkLst>
        </pc:graphicFrameChg>
      </pc:sldChg>
      <pc:sldChg chg="modSp new mod">
        <pc:chgData name="Martijn van Geffen" userId="0d8ea57d-840a-4839-b208-007caa94e8f4" providerId="ADAL" clId="{56D00619-1621-4ECC-97F7-B9D5FA77F0EA}" dt="2021-01-05T08:08:05.773" v="768" actId="20577"/>
        <pc:sldMkLst>
          <pc:docMk/>
          <pc:sldMk cId="1370453393" sldId="294"/>
        </pc:sldMkLst>
        <pc:spChg chg="mod">
          <ac:chgData name="Martijn van Geffen" userId="0d8ea57d-840a-4839-b208-007caa94e8f4" providerId="ADAL" clId="{56D00619-1621-4ECC-97F7-B9D5FA77F0EA}" dt="2021-01-05T07:59:15.303" v="350" actId="20577"/>
          <ac:spMkLst>
            <pc:docMk/>
            <pc:sldMk cId="1370453393" sldId="294"/>
            <ac:spMk id="2" creationId="{1E82E844-6547-40DF-86D5-93C77F6701E6}"/>
          </ac:spMkLst>
        </pc:spChg>
        <pc:spChg chg="mod">
          <ac:chgData name="Martijn van Geffen" userId="0d8ea57d-840a-4839-b208-007caa94e8f4" providerId="ADAL" clId="{56D00619-1621-4ECC-97F7-B9D5FA77F0EA}" dt="2021-01-05T08:08:05.773" v="768" actId="20577"/>
          <ac:spMkLst>
            <pc:docMk/>
            <pc:sldMk cId="1370453393" sldId="294"/>
            <ac:spMk id="4" creationId="{E884B20F-B043-4CB3-955B-EF056ADF1AF7}"/>
          </ac:spMkLst>
        </pc:spChg>
      </pc:sldChg>
    </pc:docChg>
  </pc:docChgLst>
  <pc:docChgLst>
    <pc:chgData name="Kory Thacher" userId="995eb0f2-f21c-467c-a947-4f8fc26d0f2e" providerId="ADAL" clId="{E38475AA-D2E1-429C-AAF7-98422AC63779}"/>
    <pc:docChg chg="undo custSel addSld delSld modSld sldOrd">
      <pc:chgData name="Kory Thacher" userId="995eb0f2-f21c-467c-a947-4f8fc26d0f2e" providerId="ADAL" clId="{E38475AA-D2E1-429C-AAF7-98422AC63779}" dt="2021-01-05T16:32:13.681" v="915" actId="47"/>
      <pc:docMkLst>
        <pc:docMk/>
      </pc:docMkLst>
      <pc:sldChg chg="modSp mod">
        <pc:chgData name="Kory Thacher" userId="995eb0f2-f21c-467c-a947-4f8fc26d0f2e" providerId="ADAL" clId="{E38475AA-D2E1-429C-AAF7-98422AC63779}" dt="2020-12-22T18:52:30.330" v="1"/>
        <pc:sldMkLst>
          <pc:docMk/>
          <pc:sldMk cId="3631375335" sldId="260"/>
        </pc:sldMkLst>
        <pc:spChg chg="mod">
          <ac:chgData name="Kory Thacher" userId="995eb0f2-f21c-467c-a947-4f8fc26d0f2e" providerId="ADAL" clId="{E38475AA-D2E1-429C-AAF7-98422AC63779}" dt="2020-12-22T18:52:30.330" v="1"/>
          <ac:spMkLst>
            <pc:docMk/>
            <pc:sldMk cId="3631375335" sldId="260"/>
            <ac:spMk id="5" creationId="{55182462-DFDF-4D48-A92C-42FD52821C4E}"/>
          </ac:spMkLst>
        </pc:spChg>
      </pc:sldChg>
      <pc:sldChg chg="del">
        <pc:chgData name="Kory Thacher" userId="995eb0f2-f21c-467c-a947-4f8fc26d0f2e" providerId="ADAL" clId="{E38475AA-D2E1-429C-AAF7-98422AC63779}" dt="2020-12-22T19:05:50.224" v="107" actId="47"/>
        <pc:sldMkLst>
          <pc:docMk/>
          <pc:sldMk cId="3642460649" sldId="261"/>
        </pc:sldMkLst>
      </pc:sldChg>
      <pc:sldChg chg="modSp">
        <pc:chgData name="Kory Thacher" userId="995eb0f2-f21c-467c-a947-4f8fc26d0f2e" providerId="ADAL" clId="{E38475AA-D2E1-429C-AAF7-98422AC63779}" dt="2020-12-22T18:57:06.821" v="41" actId="20577"/>
        <pc:sldMkLst>
          <pc:docMk/>
          <pc:sldMk cId="1397566585" sldId="262"/>
        </pc:sldMkLst>
        <pc:graphicFrameChg chg="mod">
          <ac:chgData name="Kory Thacher" userId="995eb0f2-f21c-467c-a947-4f8fc26d0f2e" providerId="ADAL" clId="{E38475AA-D2E1-429C-AAF7-98422AC63779}" dt="2020-12-22T18:57:06.821" v="41" actId="20577"/>
          <ac:graphicFrameMkLst>
            <pc:docMk/>
            <pc:sldMk cId="1397566585" sldId="262"/>
            <ac:graphicFrameMk id="7" creationId="{ADC8DEB8-E906-4D87-8BB2-77A102128648}"/>
          </ac:graphicFrameMkLst>
        </pc:graphicFrameChg>
      </pc:sldChg>
      <pc:sldChg chg="modSp">
        <pc:chgData name="Kory Thacher" userId="995eb0f2-f21c-467c-a947-4f8fc26d0f2e" providerId="ADAL" clId="{E38475AA-D2E1-429C-AAF7-98422AC63779}" dt="2020-12-22T18:57:34.443" v="67" actId="20577"/>
        <pc:sldMkLst>
          <pc:docMk/>
          <pc:sldMk cId="4143303933" sldId="263"/>
        </pc:sldMkLst>
        <pc:graphicFrameChg chg="mod">
          <ac:chgData name="Kory Thacher" userId="995eb0f2-f21c-467c-a947-4f8fc26d0f2e" providerId="ADAL" clId="{E38475AA-D2E1-429C-AAF7-98422AC63779}" dt="2020-12-22T18:57:34.443" v="67" actId="20577"/>
          <ac:graphicFrameMkLst>
            <pc:docMk/>
            <pc:sldMk cId="4143303933" sldId="263"/>
            <ac:graphicFrameMk id="7" creationId="{ADC8DEB8-E906-4D87-8BB2-77A102128648}"/>
          </ac:graphicFrameMkLst>
        </pc:graphicFrameChg>
      </pc:sldChg>
      <pc:sldChg chg="modSp">
        <pc:chgData name="Kory Thacher" userId="995eb0f2-f21c-467c-a947-4f8fc26d0f2e" providerId="ADAL" clId="{E38475AA-D2E1-429C-AAF7-98422AC63779}" dt="2020-12-22T18:57:43.294" v="74" actId="20577"/>
        <pc:sldMkLst>
          <pc:docMk/>
          <pc:sldMk cId="4290692600" sldId="264"/>
        </pc:sldMkLst>
        <pc:graphicFrameChg chg="mod">
          <ac:chgData name="Kory Thacher" userId="995eb0f2-f21c-467c-a947-4f8fc26d0f2e" providerId="ADAL" clId="{E38475AA-D2E1-429C-AAF7-98422AC63779}" dt="2020-12-22T18:57:43.294" v="74" actId="20577"/>
          <ac:graphicFrameMkLst>
            <pc:docMk/>
            <pc:sldMk cId="4290692600" sldId="264"/>
            <ac:graphicFrameMk id="7" creationId="{ADC8DEB8-E906-4D87-8BB2-77A102128648}"/>
          </ac:graphicFrameMkLst>
        </pc:graphicFrameChg>
      </pc:sldChg>
      <pc:sldChg chg="modSp modNotesTx">
        <pc:chgData name="Kory Thacher" userId="995eb0f2-f21c-467c-a947-4f8fc26d0f2e" providerId="ADAL" clId="{E38475AA-D2E1-429C-AAF7-98422AC63779}" dt="2020-12-22T19:58:24.245" v="903" actId="20577"/>
        <pc:sldMkLst>
          <pc:docMk/>
          <pc:sldMk cId="2301193359" sldId="274"/>
        </pc:sldMkLst>
        <pc:graphicFrameChg chg="mod">
          <ac:chgData name="Kory Thacher" userId="995eb0f2-f21c-467c-a947-4f8fc26d0f2e" providerId="ADAL" clId="{E38475AA-D2E1-429C-AAF7-98422AC63779}" dt="2020-12-22T19:51:30.925" v="831" actId="20577"/>
          <ac:graphicFrameMkLst>
            <pc:docMk/>
            <pc:sldMk cId="2301193359" sldId="274"/>
            <ac:graphicFrameMk id="10" creationId="{1805A67B-0475-4958-B5F6-98184ED0C494}"/>
          </ac:graphicFrameMkLst>
        </pc:graphicFrameChg>
      </pc:sldChg>
      <pc:sldChg chg="addSp delSp modSp">
        <pc:chgData name="Kory Thacher" userId="995eb0f2-f21c-467c-a947-4f8fc26d0f2e" providerId="ADAL" clId="{E38475AA-D2E1-429C-AAF7-98422AC63779}" dt="2020-12-22T19:37:02.001" v="755" actId="12084"/>
        <pc:sldMkLst>
          <pc:docMk/>
          <pc:sldMk cId="741890075" sldId="275"/>
        </pc:sldMkLst>
        <pc:spChg chg="del">
          <ac:chgData name="Kory Thacher" userId="995eb0f2-f21c-467c-a947-4f8fc26d0f2e" providerId="ADAL" clId="{E38475AA-D2E1-429C-AAF7-98422AC63779}" dt="2020-12-22T19:37:02.001" v="755" actId="12084"/>
          <ac:spMkLst>
            <pc:docMk/>
            <pc:sldMk cId="741890075" sldId="275"/>
            <ac:spMk id="3" creationId="{02DAC9B4-41AD-4786-9F35-08A1C97EBF5D}"/>
          </ac:spMkLst>
        </pc:spChg>
        <pc:graphicFrameChg chg="add mod">
          <ac:chgData name="Kory Thacher" userId="995eb0f2-f21c-467c-a947-4f8fc26d0f2e" providerId="ADAL" clId="{E38475AA-D2E1-429C-AAF7-98422AC63779}" dt="2020-12-22T19:37:02.001" v="755" actId="12084"/>
          <ac:graphicFrameMkLst>
            <pc:docMk/>
            <pc:sldMk cId="741890075" sldId="275"/>
            <ac:graphicFrameMk id="5" creationId="{E5CDB0C9-4F33-42EE-8D1F-302A8A06863B}"/>
          </ac:graphicFrameMkLst>
        </pc:graphicFrameChg>
      </pc:sldChg>
      <pc:sldChg chg="addSp delSp modSp mod">
        <pc:chgData name="Kory Thacher" userId="995eb0f2-f21c-467c-a947-4f8fc26d0f2e" providerId="ADAL" clId="{E38475AA-D2E1-429C-AAF7-98422AC63779}" dt="2020-12-22T19:39:57.791" v="762" actId="12100"/>
        <pc:sldMkLst>
          <pc:docMk/>
          <pc:sldMk cId="1907834518" sldId="276"/>
        </pc:sldMkLst>
        <pc:spChg chg="del">
          <ac:chgData name="Kory Thacher" userId="995eb0f2-f21c-467c-a947-4f8fc26d0f2e" providerId="ADAL" clId="{E38475AA-D2E1-429C-AAF7-98422AC63779}" dt="2020-12-22T19:38:29.827" v="756" actId="12084"/>
          <ac:spMkLst>
            <pc:docMk/>
            <pc:sldMk cId="1907834518" sldId="276"/>
            <ac:spMk id="3" creationId="{29182A9A-E879-4557-B8A1-8F75A78CDD37}"/>
          </ac:spMkLst>
        </pc:spChg>
        <pc:graphicFrameChg chg="add mod">
          <ac:chgData name="Kory Thacher" userId="995eb0f2-f21c-467c-a947-4f8fc26d0f2e" providerId="ADAL" clId="{E38475AA-D2E1-429C-AAF7-98422AC63779}" dt="2020-12-22T19:39:57.791" v="762" actId="12100"/>
          <ac:graphicFrameMkLst>
            <pc:docMk/>
            <pc:sldMk cId="1907834518" sldId="276"/>
            <ac:graphicFrameMk id="9" creationId="{9F541227-7BA4-455C-97CA-E8FAF3E528D6}"/>
          </ac:graphicFrameMkLst>
        </pc:graphicFrameChg>
      </pc:sldChg>
      <pc:sldChg chg="del">
        <pc:chgData name="Kory Thacher" userId="995eb0f2-f21c-467c-a947-4f8fc26d0f2e" providerId="ADAL" clId="{E38475AA-D2E1-429C-AAF7-98422AC63779}" dt="2020-12-22T19:54:47.435" v="866" actId="47"/>
        <pc:sldMkLst>
          <pc:docMk/>
          <pc:sldMk cId="3437427734" sldId="277"/>
        </pc:sldMkLst>
      </pc:sldChg>
      <pc:sldChg chg="modSp add del">
        <pc:chgData name="Kory Thacher" userId="995eb0f2-f21c-467c-a947-4f8fc26d0f2e" providerId="ADAL" clId="{E38475AA-D2E1-429C-AAF7-98422AC63779}" dt="2020-12-22T19:05:50.224" v="107" actId="47"/>
        <pc:sldMkLst>
          <pc:docMk/>
          <pc:sldMk cId="2128383854" sldId="278"/>
        </pc:sldMkLst>
        <pc:graphicFrameChg chg="mod">
          <ac:chgData name="Kory Thacher" userId="995eb0f2-f21c-467c-a947-4f8fc26d0f2e" providerId="ADAL" clId="{E38475AA-D2E1-429C-AAF7-98422AC63779}" dt="2020-12-22T18:55:28.022" v="4" actId="13822"/>
          <ac:graphicFrameMkLst>
            <pc:docMk/>
            <pc:sldMk cId="2128383854" sldId="278"/>
            <ac:graphicFrameMk id="7" creationId="{ADC8DEB8-E906-4D87-8BB2-77A102128648}"/>
          </ac:graphicFrameMkLst>
        </pc:graphicFrameChg>
      </pc:sldChg>
      <pc:sldChg chg="modSp add del ord">
        <pc:chgData name="Kory Thacher" userId="995eb0f2-f21c-467c-a947-4f8fc26d0f2e" providerId="ADAL" clId="{E38475AA-D2E1-429C-AAF7-98422AC63779}" dt="2021-01-05T16:32:13.681" v="915" actId="47"/>
        <pc:sldMkLst>
          <pc:docMk/>
          <pc:sldMk cId="3019175917" sldId="279"/>
        </pc:sldMkLst>
        <pc:graphicFrameChg chg="mod">
          <ac:chgData name="Kory Thacher" userId="995eb0f2-f21c-467c-a947-4f8fc26d0f2e" providerId="ADAL" clId="{E38475AA-D2E1-429C-AAF7-98422AC63779}" dt="2020-12-22T19:06:15.193" v="108" actId="14100"/>
          <ac:graphicFrameMkLst>
            <pc:docMk/>
            <pc:sldMk cId="3019175917" sldId="279"/>
            <ac:graphicFrameMk id="7" creationId="{ADC8DEB8-E906-4D87-8BB2-77A102128648}"/>
          </ac:graphicFrameMkLst>
        </pc:graphicFrameChg>
      </pc:sldChg>
      <pc:sldChg chg="modSp add mod">
        <pc:chgData name="Kory Thacher" userId="995eb0f2-f21c-467c-a947-4f8fc26d0f2e" providerId="ADAL" clId="{E38475AA-D2E1-429C-AAF7-98422AC63779}" dt="2020-12-22T18:58:23.271" v="101" actId="20577"/>
        <pc:sldMkLst>
          <pc:docMk/>
          <pc:sldMk cId="2325617575" sldId="280"/>
        </pc:sldMkLst>
        <pc:spChg chg="mod">
          <ac:chgData name="Kory Thacher" userId="995eb0f2-f21c-467c-a947-4f8fc26d0f2e" providerId="ADAL" clId="{E38475AA-D2E1-429C-AAF7-98422AC63779}" dt="2020-12-22T18:58:03.709" v="77" actId="20577"/>
          <ac:spMkLst>
            <pc:docMk/>
            <pc:sldMk cId="2325617575" sldId="280"/>
            <ac:spMk id="2" creationId="{0D571322-9F37-477D-9B5B-EBF49D8B1DE4}"/>
          </ac:spMkLst>
        </pc:spChg>
        <pc:graphicFrameChg chg="mod">
          <ac:chgData name="Kory Thacher" userId="995eb0f2-f21c-467c-a947-4f8fc26d0f2e" providerId="ADAL" clId="{E38475AA-D2E1-429C-AAF7-98422AC63779}" dt="2020-12-22T18:58:23.271" v="101" actId="20577"/>
          <ac:graphicFrameMkLst>
            <pc:docMk/>
            <pc:sldMk cId="2325617575" sldId="280"/>
            <ac:graphicFrameMk id="7" creationId="{ADC8DEB8-E906-4D87-8BB2-77A102128648}"/>
          </ac:graphicFrameMkLst>
        </pc:graphicFrameChg>
      </pc:sldChg>
      <pc:sldChg chg="modSp del">
        <pc:chgData name="Kory Thacher" userId="995eb0f2-f21c-467c-a947-4f8fc26d0f2e" providerId="ADAL" clId="{E38475AA-D2E1-429C-AAF7-98422AC63779}" dt="2020-12-22T19:06:43.701" v="109" actId="47"/>
        <pc:sldMkLst>
          <pc:docMk/>
          <pc:sldMk cId="2967016856" sldId="281"/>
        </pc:sldMkLst>
        <pc:graphicFrameChg chg="mod">
          <ac:chgData name="Kory Thacher" userId="995eb0f2-f21c-467c-a947-4f8fc26d0f2e" providerId="ADAL" clId="{E38475AA-D2E1-429C-AAF7-98422AC63779}" dt="2020-12-22T19:05:35.928" v="106" actId="14100"/>
          <ac:graphicFrameMkLst>
            <pc:docMk/>
            <pc:sldMk cId="2967016856" sldId="281"/>
            <ac:graphicFrameMk id="7" creationId="{ADC8DEB8-E906-4D87-8BB2-77A102128648}"/>
          </ac:graphicFrameMkLst>
        </pc:graphicFrameChg>
      </pc:sldChg>
      <pc:sldChg chg="addSp modSp add del mod ord">
        <pc:chgData name="Kory Thacher" userId="995eb0f2-f21c-467c-a947-4f8fc26d0f2e" providerId="ADAL" clId="{E38475AA-D2E1-429C-AAF7-98422AC63779}" dt="2020-12-22T19:19:02.364" v="513" actId="47"/>
        <pc:sldMkLst>
          <pc:docMk/>
          <pc:sldMk cId="3959102844" sldId="281"/>
        </pc:sldMkLst>
        <pc:spChg chg="mod">
          <ac:chgData name="Kory Thacher" userId="995eb0f2-f21c-467c-a947-4f8fc26d0f2e" providerId="ADAL" clId="{E38475AA-D2E1-429C-AAF7-98422AC63779}" dt="2020-12-22T19:08:23.339" v="122" actId="20577"/>
          <ac:spMkLst>
            <pc:docMk/>
            <pc:sldMk cId="3959102844" sldId="281"/>
            <ac:spMk id="2" creationId="{0D571322-9F37-477D-9B5B-EBF49D8B1DE4}"/>
          </ac:spMkLst>
        </pc:spChg>
        <pc:spChg chg="add mod">
          <ac:chgData name="Kory Thacher" userId="995eb0f2-f21c-467c-a947-4f8fc26d0f2e" providerId="ADAL" clId="{E38475AA-D2E1-429C-AAF7-98422AC63779}" dt="2020-12-22T19:09:41.751" v="209" actId="20577"/>
          <ac:spMkLst>
            <pc:docMk/>
            <pc:sldMk cId="3959102844" sldId="281"/>
            <ac:spMk id="3" creationId="{0ED48E00-CE29-499A-A091-FED679A23FC3}"/>
          </ac:spMkLst>
        </pc:spChg>
        <pc:graphicFrameChg chg="mod">
          <ac:chgData name="Kory Thacher" userId="995eb0f2-f21c-467c-a947-4f8fc26d0f2e" providerId="ADAL" clId="{E38475AA-D2E1-429C-AAF7-98422AC63779}" dt="2020-12-22T19:12:06.577" v="342" actId="20577"/>
          <ac:graphicFrameMkLst>
            <pc:docMk/>
            <pc:sldMk cId="3959102844" sldId="281"/>
            <ac:graphicFrameMk id="7" creationId="{ADC8DEB8-E906-4D87-8BB2-77A102128648}"/>
          </ac:graphicFrameMkLst>
        </pc:graphicFrameChg>
      </pc:sldChg>
      <pc:sldChg chg="modSp add">
        <pc:chgData name="Kory Thacher" userId="995eb0f2-f21c-467c-a947-4f8fc26d0f2e" providerId="ADAL" clId="{E38475AA-D2E1-429C-AAF7-98422AC63779}" dt="2020-12-22T19:18:06.722" v="512"/>
        <pc:sldMkLst>
          <pc:docMk/>
          <pc:sldMk cId="2176131103" sldId="282"/>
        </pc:sldMkLst>
        <pc:graphicFrameChg chg="mod">
          <ac:chgData name="Kory Thacher" userId="995eb0f2-f21c-467c-a947-4f8fc26d0f2e" providerId="ADAL" clId="{E38475AA-D2E1-429C-AAF7-98422AC63779}" dt="2020-12-22T19:18:06.722" v="512"/>
          <ac:graphicFrameMkLst>
            <pc:docMk/>
            <pc:sldMk cId="2176131103" sldId="282"/>
            <ac:graphicFrameMk id="7" creationId="{ADC8DEB8-E906-4D87-8BB2-77A102128648}"/>
          </ac:graphicFrameMkLst>
        </pc:graphicFrameChg>
      </pc:sldChg>
      <pc:sldChg chg="modSp add del">
        <pc:chgData name="Kory Thacher" userId="995eb0f2-f21c-467c-a947-4f8fc26d0f2e" providerId="ADAL" clId="{E38475AA-D2E1-429C-AAF7-98422AC63779}" dt="2020-12-22T19:30:15.209" v="656" actId="47"/>
        <pc:sldMkLst>
          <pc:docMk/>
          <pc:sldMk cId="958138331" sldId="283"/>
        </pc:sldMkLst>
        <pc:graphicFrameChg chg="mod">
          <ac:chgData name="Kory Thacher" userId="995eb0f2-f21c-467c-a947-4f8fc26d0f2e" providerId="ADAL" clId="{E38475AA-D2E1-429C-AAF7-98422AC63779}" dt="2020-12-22T19:19:30.917" v="515" actId="13782"/>
          <ac:graphicFrameMkLst>
            <pc:docMk/>
            <pc:sldMk cId="958138331" sldId="283"/>
            <ac:graphicFrameMk id="7" creationId="{ADC8DEB8-E906-4D87-8BB2-77A102128648}"/>
          </ac:graphicFrameMkLst>
        </pc:graphicFrameChg>
      </pc:sldChg>
      <pc:sldChg chg="addSp delSp modSp add">
        <pc:chgData name="Kory Thacher" userId="995eb0f2-f21c-467c-a947-4f8fc26d0f2e" providerId="ADAL" clId="{E38475AA-D2E1-429C-AAF7-98422AC63779}" dt="2020-12-22T19:19:58.093" v="519"/>
        <pc:sldMkLst>
          <pc:docMk/>
          <pc:sldMk cId="3573246148" sldId="284"/>
        </pc:sldMkLst>
        <pc:spChg chg="add del mod">
          <ac:chgData name="Kory Thacher" userId="995eb0f2-f21c-467c-a947-4f8fc26d0f2e" providerId="ADAL" clId="{E38475AA-D2E1-429C-AAF7-98422AC63779}" dt="2020-12-22T19:19:58.093" v="519"/>
          <ac:spMkLst>
            <pc:docMk/>
            <pc:sldMk cId="3573246148" sldId="284"/>
            <ac:spMk id="13" creationId="{C65C5473-FE5A-4C3E-AE16-47753C809965}"/>
          </ac:spMkLst>
        </pc:spChg>
        <pc:graphicFrameChg chg="mod">
          <ac:chgData name="Kory Thacher" userId="995eb0f2-f21c-467c-a947-4f8fc26d0f2e" providerId="ADAL" clId="{E38475AA-D2E1-429C-AAF7-98422AC63779}" dt="2020-12-22T19:19:52.698" v="517" actId="13782"/>
          <ac:graphicFrameMkLst>
            <pc:docMk/>
            <pc:sldMk cId="3573246148" sldId="284"/>
            <ac:graphicFrameMk id="7" creationId="{ADC8DEB8-E906-4D87-8BB2-77A102128648}"/>
          </ac:graphicFrameMkLst>
        </pc:graphicFrameChg>
      </pc:sldChg>
      <pc:sldChg chg="modSp add del mod">
        <pc:chgData name="Kory Thacher" userId="995eb0f2-f21c-467c-a947-4f8fc26d0f2e" providerId="ADAL" clId="{E38475AA-D2E1-429C-AAF7-98422AC63779}" dt="2020-12-22T19:33:51.484" v="747" actId="47"/>
        <pc:sldMkLst>
          <pc:docMk/>
          <pc:sldMk cId="1053227902" sldId="285"/>
        </pc:sldMkLst>
        <pc:graphicFrameChg chg="mod">
          <ac:chgData name="Kory Thacher" userId="995eb0f2-f21c-467c-a947-4f8fc26d0f2e" providerId="ADAL" clId="{E38475AA-D2E1-429C-AAF7-98422AC63779}" dt="2020-12-22T19:29:42.407" v="655"/>
          <ac:graphicFrameMkLst>
            <pc:docMk/>
            <pc:sldMk cId="1053227902" sldId="285"/>
            <ac:graphicFrameMk id="7" creationId="{ADC8DEB8-E906-4D87-8BB2-77A102128648}"/>
          </ac:graphicFrameMkLst>
        </pc:graphicFrameChg>
      </pc:sldChg>
      <pc:sldChg chg="modSp add">
        <pc:chgData name="Kory Thacher" userId="995eb0f2-f21c-467c-a947-4f8fc26d0f2e" providerId="ADAL" clId="{E38475AA-D2E1-429C-AAF7-98422AC63779}" dt="2020-12-22T19:20:41.751" v="523" actId="13782"/>
        <pc:sldMkLst>
          <pc:docMk/>
          <pc:sldMk cId="2826566971" sldId="286"/>
        </pc:sldMkLst>
        <pc:graphicFrameChg chg="mod">
          <ac:chgData name="Kory Thacher" userId="995eb0f2-f21c-467c-a947-4f8fc26d0f2e" providerId="ADAL" clId="{E38475AA-D2E1-429C-AAF7-98422AC63779}" dt="2020-12-22T19:20:41.751" v="523" actId="13782"/>
          <ac:graphicFrameMkLst>
            <pc:docMk/>
            <pc:sldMk cId="2826566971" sldId="286"/>
            <ac:graphicFrameMk id="7" creationId="{ADC8DEB8-E906-4D87-8BB2-77A102128648}"/>
          </ac:graphicFrameMkLst>
        </pc:graphicFrameChg>
      </pc:sldChg>
      <pc:sldChg chg="modSp add">
        <pc:chgData name="Kory Thacher" userId="995eb0f2-f21c-467c-a947-4f8fc26d0f2e" providerId="ADAL" clId="{E38475AA-D2E1-429C-AAF7-98422AC63779}" dt="2020-12-22T19:20:56.748" v="525" actId="13782"/>
        <pc:sldMkLst>
          <pc:docMk/>
          <pc:sldMk cId="601068344" sldId="287"/>
        </pc:sldMkLst>
        <pc:graphicFrameChg chg="mod">
          <ac:chgData name="Kory Thacher" userId="995eb0f2-f21c-467c-a947-4f8fc26d0f2e" providerId="ADAL" clId="{E38475AA-D2E1-429C-AAF7-98422AC63779}" dt="2020-12-22T19:20:56.748" v="525" actId="13782"/>
          <ac:graphicFrameMkLst>
            <pc:docMk/>
            <pc:sldMk cId="601068344" sldId="287"/>
            <ac:graphicFrameMk id="7" creationId="{ADC8DEB8-E906-4D87-8BB2-77A102128648}"/>
          </ac:graphicFrameMkLst>
        </pc:graphicFrameChg>
      </pc:sldChg>
      <pc:sldChg chg="modSp add">
        <pc:chgData name="Kory Thacher" userId="995eb0f2-f21c-467c-a947-4f8fc26d0f2e" providerId="ADAL" clId="{E38475AA-D2E1-429C-AAF7-98422AC63779}" dt="2020-12-22T19:21:46.136" v="528" actId="14100"/>
        <pc:sldMkLst>
          <pc:docMk/>
          <pc:sldMk cId="3836256242" sldId="288"/>
        </pc:sldMkLst>
        <pc:graphicFrameChg chg="mod">
          <ac:chgData name="Kory Thacher" userId="995eb0f2-f21c-467c-a947-4f8fc26d0f2e" providerId="ADAL" clId="{E38475AA-D2E1-429C-AAF7-98422AC63779}" dt="2020-12-22T19:21:46.136" v="528" actId="14100"/>
          <ac:graphicFrameMkLst>
            <pc:docMk/>
            <pc:sldMk cId="3836256242" sldId="288"/>
            <ac:graphicFrameMk id="7" creationId="{ADC8DEB8-E906-4D87-8BB2-77A102128648}"/>
          </ac:graphicFrameMkLst>
        </pc:graphicFrameChg>
      </pc:sldChg>
      <pc:sldChg chg="modSp add">
        <pc:chgData name="Kory Thacher" userId="995eb0f2-f21c-467c-a947-4f8fc26d0f2e" providerId="ADAL" clId="{E38475AA-D2E1-429C-AAF7-98422AC63779}" dt="2020-12-22T19:22:23.238" v="530" actId="13782"/>
        <pc:sldMkLst>
          <pc:docMk/>
          <pc:sldMk cId="3827695440" sldId="289"/>
        </pc:sldMkLst>
        <pc:graphicFrameChg chg="mod">
          <ac:chgData name="Kory Thacher" userId="995eb0f2-f21c-467c-a947-4f8fc26d0f2e" providerId="ADAL" clId="{E38475AA-D2E1-429C-AAF7-98422AC63779}" dt="2020-12-22T19:22:23.238" v="530" actId="13782"/>
          <ac:graphicFrameMkLst>
            <pc:docMk/>
            <pc:sldMk cId="3827695440" sldId="289"/>
            <ac:graphicFrameMk id="7" creationId="{ADC8DEB8-E906-4D87-8BB2-77A102128648}"/>
          </ac:graphicFrameMkLst>
        </pc:graphicFrameChg>
      </pc:sldChg>
      <pc:sldChg chg="modSp add">
        <pc:chgData name="Kory Thacher" userId="995eb0f2-f21c-467c-a947-4f8fc26d0f2e" providerId="ADAL" clId="{E38475AA-D2E1-429C-AAF7-98422AC63779}" dt="2020-12-22T19:22:45.058" v="532" actId="13782"/>
        <pc:sldMkLst>
          <pc:docMk/>
          <pc:sldMk cId="3700112133" sldId="290"/>
        </pc:sldMkLst>
        <pc:graphicFrameChg chg="mod">
          <ac:chgData name="Kory Thacher" userId="995eb0f2-f21c-467c-a947-4f8fc26d0f2e" providerId="ADAL" clId="{E38475AA-D2E1-429C-AAF7-98422AC63779}" dt="2020-12-22T19:22:45.058" v="532" actId="13782"/>
          <ac:graphicFrameMkLst>
            <pc:docMk/>
            <pc:sldMk cId="3700112133" sldId="290"/>
            <ac:graphicFrameMk id="7" creationId="{ADC8DEB8-E906-4D87-8BB2-77A102128648}"/>
          </ac:graphicFrameMkLst>
        </pc:graphicFrameChg>
      </pc:sldChg>
      <pc:sldChg chg="modSp add del">
        <pc:chgData name="Kory Thacher" userId="995eb0f2-f21c-467c-a947-4f8fc26d0f2e" providerId="ADAL" clId="{E38475AA-D2E1-429C-AAF7-98422AC63779}" dt="2020-12-22T19:23:37.059" v="535" actId="47"/>
        <pc:sldMkLst>
          <pc:docMk/>
          <pc:sldMk cId="2442838612" sldId="291"/>
        </pc:sldMkLst>
        <pc:graphicFrameChg chg="mod">
          <ac:chgData name="Kory Thacher" userId="995eb0f2-f21c-467c-a947-4f8fc26d0f2e" providerId="ADAL" clId="{E38475AA-D2E1-429C-AAF7-98422AC63779}" dt="2020-12-22T19:23:32.817" v="534" actId="13782"/>
          <ac:graphicFrameMkLst>
            <pc:docMk/>
            <pc:sldMk cId="2442838612" sldId="291"/>
            <ac:graphicFrameMk id="7" creationId="{ADC8DEB8-E906-4D87-8BB2-77A102128648}"/>
          </ac:graphicFrameMkLst>
        </pc:graphicFrameChg>
      </pc:sldChg>
      <pc:sldChg chg="modSp add mod modShow addCm modCm modNotesTx">
        <pc:chgData name="Kory Thacher" userId="995eb0f2-f21c-467c-a947-4f8fc26d0f2e" providerId="ADAL" clId="{E38475AA-D2E1-429C-AAF7-98422AC63779}" dt="2021-01-04T21:32:46.133" v="907"/>
        <pc:sldMkLst>
          <pc:docMk/>
          <pc:sldMk cId="3370807405" sldId="291"/>
        </pc:sldMkLst>
        <pc:graphicFrameChg chg="mod">
          <ac:chgData name="Kory Thacher" userId="995eb0f2-f21c-467c-a947-4f8fc26d0f2e" providerId="ADAL" clId="{E38475AA-D2E1-429C-AAF7-98422AC63779}" dt="2020-12-22T19:35:27.394" v="753" actId="207"/>
          <ac:graphicFrameMkLst>
            <pc:docMk/>
            <pc:sldMk cId="3370807405" sldId="291"/>
            <ac:graphicFrameMk id="7" creationId="{ADC8DEB8-E906-4D87-8BB2-77A102128648}"/>
          </ac:graphicFrameMkLst>
        </pc:graphicFrameChg>
      </pc:sldChg>
      <pc:sldChg chg="modSp add del">
        <pc:chgData name="Kory Thacher" userId="995eb0f2-f21c-467c-a947-4f8fc26d0f2e" providerId="ADAL" clId="{E38475AA-D2E1-429C-AAF7-98422AC63779}" dt="2020-12-22T19:34:00.657" v="748" actId="47"/>
        <pc:sldMkLst>
          <pc:docMk/>
          <pc:sldMk cId="687590946" sldId="292"/>
        </pc:sldMkLst>
        <pc:graphicFrameChg chg="mod">
          <ac:chgData name="Kory Thacher" userId="995eb0f2-f21c-467c-a947-4f8fc26d0f2e" providerId="ADAL" clId="{E38475AA-D2E1-429C-AAF7-98422AC63779}" dt="2020-12-22T19:31:34.672" v="742"/>
          <ac:graphicFrameMkLst>
            <pc:docMk/>
            <pc:sldMk cId="687590946" sldId="292"/>
            <ac:graphicFrameMk id="7" creationId="{ADC8DEB8-E906-4D87-8BB2-77A102128648}"/>
          </ac:graphicFrameMkLst>
        </pc:graphicFrameChg>
      </pc:sldChg>
      <pc:sldChg chg="modSp add mod">
        <pc:chgData name="Kory Thacher" userId="995eb0f2-f21c-467c-a947-4f8fc26d0f2e" providerId="ADAL" clId="{E38475AA-D2E1-429C-AAF7-98422AC63779}" dt="2020-12-22T19:55:56.358" v="877" actId="20577"/>
        <pc:sldMkLst>
          <pc:docMk/>
          <pc:sldMk cId="1016753930" sldId="292"/>
        </pc:sldMkLst>
        <pc:graphicFrameChg chg="mod">
          <ac:chgData name="Kory Thacher" userId="995eb0f2-f21c-467c-a947-4f8fc26d0f2e" providerId="ADAL" clId="{E38475AA-D2E1-429C-AAF7-98422AC63779}" dt="2020-12-22T19:55:56.358" v="877" actId="20577"/>
          <ac:graphicFrameMkLst>
            <pc:docMk/>
            <pc:sldMk cId="1016753930" sldId="292"/>
            <ac:graphicFrameMk id="6" creationId="{D7EE3954-B9BE-40A1-8599-6F1F20361F25}"/>
          </ac:graphicFrameMkLst>
        </pc:graphicFrameChg>
        <pc:picChg chg="mod">
          <ac:chgData name="Kory Thacher" userId="995eb0f2-f21c-467c-a947-4f8fc26d0f2e" providerId="ADAL" clId="{E38475AA-D2E1-429C-AAF7-98422AC63779}" dt="2020-12-22T19:54:34.486" v="865" actId="1038"/>
          <ac:picMkLst>
            <pc:docMk/>
            <pc:sldMk cId="1016753930" sldId="292"/>
            <ac:picMk id="3" creationId="{E5CFE56C-E04A-44FA-9BE6-0623AC6EFD0D}"/>
          </ac:picMkLst>
        </pc:picChg>
      </pc:sldChg>
      <pc:sldChg chg="del">
        <pc:chgData name="Kory Thacher" userId="995eb0f2-f21c-467c-a947-4f8fc26d0f2e" providerId="ADAL" clId="{E38475AA-D2E1-429C-AAF7-98422AC63779}" dt="2020-12-22T19:36:24.891" v="754" actId="47"/>
        <pc:sldMkLst>
          <pc:docMk/>
          <pc:sldMk cId="3934821344" sldId="292"/>
        </pc:sldMkLst>
      </pc:sldChg>
      <pc:sldChg chg="modSp add del mod">
        <pc:chgData name="Kory Thacher" userId="995eb0f2-f21c-467c-a947-4f8fc26d0f2e" providerId="ADAL" clId="{E38475AA-D2E1-429C-AAF7-98422AC63779}" dt="2020-12-22T19:33:51.484" v="747" actId="47"/>
        <pc:sldMkLst>
          <pc:docMk/>
          <pc:sldMk cId="2020820896" sldId="293"/>
        </pc:sldMkLst>
        <pc:graphicFrameChg chg="modGraphic">
          <ac:chgData name="Kory Thacher" userId="995eb0f2-f21c-467c-a947-4f8fc26d0f2e" providerId="ADAL" clId="{E38475AA-D2E1-429C-AAF7-98422AC63779}" dt="2020-12-22T19:33:11.500" v="746" actId="207"/>
          <ac:graphicFrameMkLst>
            <pc:docMk/>
            <pc:sldMk cId="2020820896" sldId="293"/>
            <ac:graphicFrameMk id="7" creationId="{ADC8DEB8-E906-4D87-8BB2-77A102128648}"/>
          </ac:graphicFrameMkLst>
        </pc:graphicFrameChg>
      </pc:sldChg>
      <pc:sldChg chg="add mod modShow">
        <pc:chgData name="Kory Thacher" userId="995eb0f2-f21c-467c-a947-4f8fc26d0f2e" providerId="ADAL" clId="{E38475AA-D2E1-429C-AAF7-98422AC63779}" dt="2021-01-05T16:31:30.037" v="908" actId="729"/>
        <pc:sldMkLst>
          <pc:docMk/>
          <pc:sldMk cId="2082822059" sldId="293"/>
        </pc:sldMkLst>
      </pc:sldChg>
      <pc:sldChg chg="modSp add del">
        <pc:chgData name="Kory Thacher" userId="995eb0f2-f21c-467c-a947-4f8fc26d0f2e" providerId="ADAL" clId="{E38475AA-D2E1-429C-AAF7-98422AC63779}" dt="2020-12-22T19:47:47.708" v="823" actId="47"/>
        <pc:sldMkLst>
          <pc:docMk/>
          <pc:sldMk cId="3983052504" sldId="293"/>
        </pc:sldMkLst>
        <pc:graphicFrameChg chg="mod">
          <ac:chgData name="Kory Thacher" userId="995eb0f2-f21c-467c-a947-4f8fc26d0f2e" providerId="ADAL" clId="{E38475AA-D2E1-429C-AAF7-98422AC63779}" dt="2020-12-22T19:46:18.878" v="822"/>
          <ac:graphicFrameMkLst>
            <pc:docMk/>
            <pc:sldMk cId="3983052504" sldId="293"/>
            <ac:graphicFrameMk id="7" creationId="{ADC8DEB8-E906-4D87-8BB2-77A102128648}"/>
          </ac:graphicFrameMkLst>
        </pc:graphicFrameChg>
      </pc:sldChg>
      <pc:sldChg chg="del ord">
        <pc:chgData name="Kory Thacher" userId="995eb0f2-f21c-467c-a947-4f8fc26d0f2e" providerId="ADAL" clId="{E38475AA-D2E1-429C-AAF7-98422AC63779}" dt="2021-01-05T16:31:32.950" v="911" actId="47"/>
        <pc:sldMkLst>
          <pc:docMk/>
          <pc:sldMk cId="1370453393" sldId="294"/>
        </pc:sldMkLst>
      </pc:sldChg>
      <pc:sldChg chg="add">
        <pc:chgData name="Kory Thacher" userId="995eb0f2-f21c-467c-a947-4f8fc26d0f2e" providerId="ADAL" clId="{E38475AA-D2E1-429C-AAF7-98422AC63779}" dt="2021-01-05T16:32:11.981" v="914"/>
        <pc:sldMkLst>
          <pc:docMk/>
          <pc:sldMk cId="3353043137" sldId="294"/>
        </pc:sldMkLst>
      </pc:sldChg>
    </pc:docChg>
  </pc:docChgLst>
  <pc:docChgLst>
    <pc:chgData name="Tony Radkiewicz" userId="9832534a-7e4f-4058-9c41-7f4a5b855c95" providerId="ADAL" clId="{F54303F3-596A-449C-B724-C61521A912D9}"/>
    <pc:docChg chg="undo custSel addSld modSld">
      <pc:chgData name="Tony Radkiewicz" userId="9832534a-7e4f-4058-9c41-7f4a5b855c95" providerId="ADAL" clId="{F54303F3-596A-449C-B724-C61521A912D9}" dt="2021-04-13T23:10:38.814" v="186"/>
      <pc:docMkLst>
        <pc:docMk/>
      </pc:docMkLst>
      <pc:sldChg chg="modSp mod">
        <pc:chgData name="Tony Radkiewicz" userId="9832534a-7e4f-4058-9c41-7f4a5b855c95" providerId="ADAL" clId="{F54303F3-596A-449C-B724-C61521A912D9}" dt="2021-04-13T16:53:54.131" v="0" actId="20577"/>
        <pc:sldMkLst>
          <pc:docMk/>
          <pc:sldMk cId="2301193359" sldId="274"/>
        </pc:sldMkLst>
        <pc:graphicFrameChg chg="modGraphic">
          <ac:chgData name="Tony Radkiewicz" userId="9832534a-7e4f-4058-9c41-7f4a5b855c95" providerId="ADAL" clId="{F54303F3-596A-449C-B724-C61521A912D9}" dt="2021-04-13T16:53:54.131" v="0" actId="20577"/>
          <ac:graphicFrameMkLst>
            <pc:docMk/>
            <pc:sldMk cId="2301193359" sldId="274"/>
            <ac:graphicFrameMk id="10" creationId="{1805A67B-0475-4958-B5F6-98184ED0C494}"/>
          </ac:graphicFrameMkLst>
        </pc:graphicFrameChg>
      </pc:sldChg>
      <pc:sldChg chg="modSp mod modShow addCm modCm">
        <pc:chgData name="Tony Radkiewicz" userId="9832534a-7e4f-4058-9c41-7f4a5b855c95" providerId="ADAL" clId="{F54303F3-596A-449C-B724-C61521A912D9}" dt="2021-04-13T23:10:38.814" v="186"/>
        <pc:sldMkLst>
          <pc:docMk/>
          <pc:sldMk cId="3320826323" sldId="296"/>
        </pc:sldMkLst>
        <pc:spChg chg="mod">
          <ac:chgData name="Tony Radkiewicz" userId="9832534a-7e4f-4058-9c41-7f4a5b855c95" providerId="ADAL" clId="{F54303F3-596A-449C-B724-C61521A912D9}" dt="2021-04-13T16:55:26.038" v="14" actId="20577"/>
          <ac:spMkLst>
            <pc:docMk/>
            <pc:sldMk cId="3320826323" sldId="296"/>
            <ac:spMk id="9" creationId="{0AEDFA41-5CFE-4668-A9FC-A430B265AE56}"/>
          </ac:spMkLst>
        </pc:spChg>
      </pc:sldChg>
      <pc:sldChg chg="addSp delSp modSp add mod modShow">
        <pc:chgData name="Tony Radkiewicz" userId="9832534a-7e4f-4058-9c41-7f4a5b855c95" providerId="ADAL" clId="{F54303F3-596A-449C-B724-C61521A912D9}" dt="2021-04-13T23:10:11.477" v="184" actId="729"/>
        <pc:sldMkLst>
          <pc:docMk/>
          <pc:sldMk cId="4070382926" sldId="297"/>
        </pc:sldMkLst>
        <pc:spChg chg="add mod">
          <ac:chgData name="Tony Radkiewicz" userId="9832534a-7e4f-4058-9c41-7f4a5b855c95" providerId="ADAL" clId="{F54303F3-596A-449C-B724-C61521A912D9}" dt="2021-04-13T23:08:04.113" v="181" actId="207"/>
          <ac:spMkLst>
            <pc:docMk/>
            <pc:sldMk cId="4070382926" sldId="297"/>
            <ac:spMk id="3" creationId="{5408B773-1956-414F-9FC2-7A03BF74F565}"/>
          </ac:spMkLst>
        </pc:spChg>
        <pc:spChg chg="mod">
          <ac:chgData name="Tony Radkiewicz" userId="9832534a-7e4f-4058-9c41-7f4a5b855c95" providerId="ADAL" clId="{F54303F3-596A-449C-B724-C61521A912D9}" dt="2021-04-13T17:04:04.924" v="28" actId="3064"/>
          <ac:spMkLst>
            <pc:docMk/>
            <pc:sldMk cId="4070382926" sldId="297"/>
            <ac:spMk id="6" creationId="{F73BF969-81BA-4E58-BFF3-79DCD695CC3E}"/>
          </ac:spMkLst>
        </pc:spChg>
        <pc:spChg chg="mod">
          <ac:chgData name="Tony Radkiewicz" userId="9832534a-7e4f-4058-9c41-7f4a5b855c95" providerId="ADAL" clId="{F54303F3-596A-449C-B724-C61521A912D9}" dt="2021-04-13T17:04:17.050" v="38" actId="1076"/>
          <ac:spMkLst>
            <pc:docMk/>
            <pc:sldMk cId="4070382926" sldId="297"/>
            <ac:spMk id="8" creationId="{8D0C0672-61DD-4FC4-80E8-A37E0ABB7010}"/>
          </ac:spMkLst>
        </pc:spChg>
        <pc:spChg chg="mod">
          <ac:chgData name="Tony Radkiewicz" userId="9832534a-7e4f-4058-9c41-7f4a5b855c95" providerId="ADAL" clId="{F54303F3-596A-449C-B724-C61521A912D9}" dt="2021-04-13T23:08:09.365" v="182" actId="207"/>
          <ac:spMkLst>
            <pc:docMk/>
            <pc:sldMk cId="4070382926" sldId="297"/>
            <ac:spMk id="9" creationId="{0AEDFA41-5CFE-4668-A9FC-A430B265AE56}"/>
          </ac:spMkLst>
        </pc:spChg>
        <pc:picChg chg="del">
          <ac:chgData name="Tony Radkiewicz" userId="9832534a-7e4f-4058-9c41-7f4a5b855c95" providerId="ADAL" clId="{F54303F3-596A-449C-B724-C61521A912D9}" dt="2021-04-13T17:03:42.803" v="16" actId="478"/>
          <ac:picMkLst>
            <pc:docMk/>
            <pc:sldMk cId="4070382926" sldId="297"/>
            <ac:picMk id="4" creationId="{643C5423-114E-4A0F-91C9-F29C9EA46617}"/>
          </ac:picMkLst>
        </pc:picChg>
      </pc:sldChg>
    </pc:docChg>
  </pc:docChgLst>
  <pc:docChgLst>
    <pc:chgData name="Martijn van Geffen" userId="0d8ea57d-840a-4839-b208-007caa94e8f4" providerId="ADAL" clId="{8E68BCA6-64F7-4EF9-9AF2-29DAE3AEA227}"/>
    <pc:docChg chg="undo custSel addSld delSld modSld">
      <pc:chgData name="Martijn van Geffen" userId="0d8ea57d-840a-4839-b208-007caa94e8f4" providerId="ADAL" clId="{8E68BCA6-64F7-4EF9-9AF2-29DAE3AEA227}" dt="2021-02-11T09:42:23.994" v="704" actId="47"/>
      <pc:docMkLst>
        <pc:docMk/>
      </pc:docMkLst>
      <pc:sldChg chg="del">
        <pc:chgData name="Martijn van Geffen" userId="0d8ea57d-840a-4839-b208-007caa94e8f4" providerId="ADAL" clId="{8E68BCA6-64F7-4EF9-9AF2-29DAE3AEA227}" dt="2021-02-05T13:44:54.926" v="4" actId="47"/>
        <pc:sldMkLst>
          <pc:docMk/>
          <pc:sldMk cId="733011563" sldId="257"/>
        </pc:sldMkLst>
      </pc:sldChg>
      <pc:sldChg chg="add del">
        <pc:chgData name="Martijn van Geffen" userId="0d8ea57d-840a-4839-b208-007caa94e8f4" providerId="ADAL" clId="{8E68BCA6-64F7-4EF9-9AF2-29DAE3AEA227}" dt="2021-02-05T13:44:51.246" v="3" actId="22"/>
        <pc:sldMkLst>
          <pc:docMk/>
          <pc:sldMk cId="1076368552" sldId="295"/>
        </pc:sldMkLst>
      </pc:sldChg>
      <pc:sldChg chg="addSp delSp modSp new mod modNotesTx">
        <pc:chgData name="Martijn van Geffen" userId="0d8ea57d-840a-4839-b208-007caa94e8f4" providerId="ADAL" clId="{8E68BCA6-64F7-4EF9-9AF2-29DAE3AEA227}" dt="2021-02-11T09:42:00.002" v="703" actId="20577"/>
        <pc:sldMkLst>
          <pc:docMk/>
          <pc:sldMk cId="3320826323" sldId="296"/>
        </pc:sldMkLst>
        <pc:spChg chg="mod">
          <ac:chgData name="Martijn van Geffen" userId="0d8ea57d-840a-4839-b208-007caa94e8f4" providerId="ADAL" clId="{8E68BCA6-64F7-4EF9-9AF2-29DAE3AEA227}" dt="2021-02-11T09:29:05.172" v="105" actId="20577"/>
          <ac:spMkLst>
            <pc:docMk/>
            <pc:sldMk cId="3320826323" sldId="296"/>
            <ac:spMk id="2" creationId="{69338987-F167-4A08-AAD9-FBAF35778B51}"/>
          </ac:spMkLst>
        </pc:spChg>
        <pc:spChg chg="add mod">
          <ac:chgData name="Martijn van Geffen" userId="0d8ea57d-840a-4839-b208-007caa94e8f4" providerId="ADAL" clId="{8E68BCA6-64F7-4EF9-9AF2-29DAE3AEA227}" dt="2021-02-11T09:42:00.002" v="703" actId="20577"/>
          <ac:spMkLst>
            <pc:docMk/>
            <pc:sldMk cId="3320826323" sldId="296"/>
            <ac:spMk id="6" creationId="{F73BF969-81BA-4E58-BFF3-79DCD695CC3E}"/>
          </ac:spMkLst>
        </pc:spChg>
        <pc:spChg chg="add mod">
          <ac:chgData name="Martijn van Geffen" userId="0d8ea57d-840a-4839-b208-007caa94e8f4" providerId="ADAL" clId="{8E68BCA6-64F7-4EF9-9AF2-29DAE3AEA227}" dt="2021-02-11T09:37:00.641" v="241" actId="1076"/>
          <ac:spMkLst>
            <pc:docMk/>
            <pc:sldMk cId="3320826323" sldId="296"/>
            <ac:spMk id="8" creationId="{8D0C0672-61DD-4FC4-80E8-A37E0ABB7010}"/>
          </ac:spMkLst>
        </pc:spChg>
        <pc:spChg chg="add mod">
          <ac:chgData name="Martijn van Geffen" userId="0d8ea57d-840a-4839-b208-007caa94e8f4" providerId="ADAL" clId="{8E68BCA6-64F7-4EF9-9AF2-29DAE3AEA227}" dt="2021-02-11T09:36:44.971" v="240" actId="6549"/>
          <ac:spMkLst>
            <pc:docMk/>
            <pc:sldMk cId="3320826323" sldId="296"/>
            <ac:spMk id="9" creationId="{0AEDFA41-5CFE-4668-A9FC-A430B265AE56}"/>
          </ac:spMkLst>
        </pc:spChg>
        <pc:graphicFrameChg chg="add del mod modGraphic">
          <ac:chgData name="Martijn van Geffen" userId="0d8ea57d-840a-4839-b208-007caa94e8f4" providerId="ADAL" clId="{8E68BCA6-64F7-4EF9-9AF2-29DAE3AEA227}" dt="2021-02-11T09:33:11.892" v="123" actId="478"/>
          <ac:graphicFrameMkLst>
            <pc:docMk/>
            <pc:sldMk cId="3320826323" sldId="296"/>
            <ac:graphicFrameMk id="5" creationId="{CD093E61-0620-49A1-ACF1-A5FD3B2023ED}"/>
          </ac:graphicFrameMkLst>
        </pc:graphicFrameChg>
        <pc:picChg chg="add mod">
          <ac:chgData name="Martijn van Geffen" userId="0d8ea57d-840a-4839-b208-007caa94e8f4" providerId="ADAL" clId="{8E68BCA6-64F7-4EF9-9AF2-29DAE3AEA227}" dt="2021-02-11T09:32:04.466" v="110" actId="1076"/>
          <ac:picMkLst>
            <pc:docMk/>
            <pc:sldMk cId="3320826323" sldId="296"/>
            <ac:picMk id="4" creationId="{643C5423-114E-4A0F-91C9-F29C9EA46617}"/>
          </ac:picMkLst>
        </pc:picChg>
      </pc:sldChg>
      <pc:sldChg chg="new del">
        <pc:chgData name="Martijn van Geffen" userId="0d8ea57d-840a-4839-b208-007caa94e8f4" providerId="ADAL" clId="{8E68BCA6-64F7-4EF9-9AF2-29DAE3AEA227}" dt="2021-02-11T09:42:23.994" v="704" actId="47"/>
        <pc:sldMkLst>
          <pc:docMk/>
          <pc:sldMk cId="2233997202" sldId="297"/>
        </pc:sldMkLst>
      </pc:sldChg>
      <pc:sldMasterChg chg="addSldLayout modSldLayout">
        <pc:chgData name="Martijn van Geffen" userId="0d8ea57d-840a-4839-b208-007caa94e8f4" providerId="ADAL" clId="{8E68BCA6-64F7-4EF9-9AF2-29DAE3AEA227}" dt="2021-02-05T13:44:51.246" v="3" actId="22"/>
        <pc:sldMasterMkLst>
          <pc:docMk/>
          <pc:sldMasterMk cId="1591662552" sldId="2147483648"/>
        </pc:sldMasterMkLst>
        <pc:sldLayoutChg chg="mod">
          <pc:chgData name="Martijn van Geffen" userId="0d8ea57d-840a-4839-b208-007caa94e8f4" providerId="ADAL" clId="{8E68BCA6-64F7-4EF9-9AF2-29DAE3AEA227}" dt="2021-02-05T13:44:32.496" v="2" actId="6014"/>
          <pc:sldLayoutMkLst>
            <pc:docMk/>
            <pc:sldMasterMk cId="1591662552" sldId="2147483648"/>
            <pc:sldLayoutMk cId="292680006" sldId="2147483656"/>
          </pc:sldLayoutMkLst>
        </pc:sldLayoutChg>
        <pc:sldLayoutChg chg="add mod">
          <pc:chgData name="Martijn van Geffen" userId="0d8ea57d-840a-4839-b208-007caa94e8f4" providerId="ADAL" clId="{8E68BCA6-64F7-4EF9-9AF2-29DAE3AEA227}" dt="2021-02-05T13:44:51.246" v="3" actId="22"/>
          <pc:sldLayoutMkLst>
            <pc:docMk/>
            <pc:sldMasterMk cId="1591662552" sldId="2147483648"/>
            <pc:sldLayoutMk cId="4103568308" sldId="2147483693"/>
          </pc:sldLayoutMkLst>
        </pc:sldLayoutChg>
      </pc:sldMasterChg>
    </pc:docChg>
  </pc:docChgLst>
  <pc:docChgLst>
    <pc:chgData name="Tony Radkiewicz" userId="9832534a-7e4f-4058-9c41-7f4a5b855c95" providerId="ADAL" clId="{43BEBCA7-07E4-4C26-A535-BC00DDAA69C8}"/>
    <pc:docChg chg="undo custSel addSld delSld modSld">
      <pc:chgData name="Tony Radkiewicz" userId="9832534a-7e4f-4058-9c41-7f4a5b855c95" providerId="ADAL" clId="{43BEBCA7-07E4-4C26-A535-BC00DDAA69C8}" dt="2020-12-22T19:55:22.173" v="1123" actId="14100"/>
      <pc:docMkLst>
        <pc:docMk/>
      </pc:docMkLst>
      <pc:sldChg chg="modSp mod">
        <pc:chgData name="Tony Radkiewicz" userId="9832534a-7e4f-4058-9c41-7f4a5b855c95" providerId="ADAL" clId="{43BEBCA7-07E4-4C26-A535-BC00DDAA69C8}" dt="2020-12-22T18:38:54.901" v="22" actId="20577"/>
        <pc:sldMkLst>
          <pc:docMk/>
          <pc:sldMk cId="3380438413" sldId="256"/>
        </pc:sldMkLst>
        <pc:spChg chg="mod">
          <ac:chgData name="Tony Radkiewicz" userId="9832534a-7e4f-4058-9c41-7f4a5b855c95" providerId="ADAL" clId="{43BEBCA7-07E4-4C26-A535-BC00DDAA69C8}" dt="2020-12-22T18:38:54.901" v="22" actId="20577"/>
          <ac:spMkLst>
            <pc:docMk/>
            <pc:sldMk cId="3380438413" sldId="256"/>
            <ac:spMk id="6" creationId="{00000000-0000-0000-0000-000000000000}"/>
          </ac:spMkLst>
        </pc:spChg>
      </pc:sldChg>
      <pc:sldChg chg="modSp mod">
        <pc:chgData name="Tony Radkiewicz" userId="9832534a-7e4f-4058-9c41-7f4a5b855c95" providerId="ADAL" clId="{43BEBCA7-07E4-4C26-A535-BC00DDAA69C8}" dt="2020-12-22T18:59:58.517" v="534" actId="20577"/>
        <pc:sldMkLst>
          <pc:docMk/>
          <pc:sldMk cId="3631375335" sldId="260"/>
        </pc:sldMkLst>
        <pc:spChg chg="mod">
          <ac:chgData name="Tony Radkiewicz" userId="9832534a-7e4f-4058-9c41-7f4a5b855c95" providerId="ADAL" clId="{43BEBCA7-07E4-4C26-A535-BC00DDAA69C8}" dt="2020-12-22T18:59:58.517" v="534" actId="20577"/>
          <ac:spMkLst>
            <pc:docMk/>
            <pc:sldMk cId="3631375335" sldId="260"/>
            <ac:spMk id="5" creationId="{55182462-DFDF-4D48-A92C-42FD52821C4E}"/>
          </ac:spMkLst>
        </pc:spChg>
        <pc:picChg chg="mod">
          <ac:chgData name="Tony Radkiewicz" userId="9832534a-7e4f-4058-9c41-7f4a5b855c95" providerId="ADAL" clId="{43BEBCA7-07E4-4C26-A535-BC00DDAA69C8}" dt="2020-12-22T18:57:59.187" v="458" actId="1076"/>
          <ac:picMkLst>
            <pc:docMk/>
            <pc:sldMk cId="3631375335" sldId="260"/>
            <ac:picMk id="33" creationId="{BC22353F-89C7-45EE-831B-77CDADFC2251}"/>
          </ac:picMkLst>
        </pc:picChg>
      </pc:sldChg>
      <pc:sldChg chg="modSp">
        <pc:chgData name="Tony Radkiewicz" userId="9832534a-7e4f-4058-9c41-7f4a5b855c95" providerId="ADAL" clId="{43BEBCA7-07E4-4C26-A535-BC00DDAA69C8}" dt="2020-12-22T19:02:18.675" v="562"/>
        <pc:sldMkLst>
          <pc:docMk/>
          <pc:sldMk cId="3642460649" sldId="261"/>
        </pc:sldMkLst>
        <pc:graphicFrameChg chg="mod">
          <ac:chgData name="Tony Radkiewicz" userId="9832534a-7e4f-4058-9c41-7f4a5b855c95" providerId="ADAL" clId="{43BEBCA7-07E4-4C26-A535-BC00DDAA69C8}" dt="2020-12-22T19:02:18.675" v="562"/>
          <ac:graphicFrameMkLst>
            <pc:docMk/>
            <pc:sldMk cId="3642460649" sldId="261"/>
            <ac:graphicFrameMk id="7" creationId="{ADC8DEB8-E906-4D87-8BB2-77A102128648}"/>
          </ac:graphicFrameMkLst>
        </pc:graphicFrameChg>
      </pc:sldChg>
      <pc:sldChg chg="del">
        <pc:chgData name="Tony Radkiewicz" userId="9832534a-7e4f-4058-9c41-7f4a5b855c95" providerId="ADAL" clId="{43BEBCA7-07E4-4C26-A535-BC00DDAA69C8}" dt="2020-12-22T19:16:26.168" v="576" actId="2696"/>
        <pc:sldMkLst>
          <pc:docMk/>
          <pc:sldMk cId="1397566585" sldId="262"/>
        </pc:sldMkLst>
      </pc:sldChg>
      <pc:sldChg chg="del">
        <pc:chgData name="Tony Radkiewicz" userId="9832534a-7e4f-4058-9c41-7f4a5b855c95" providerId="ADAL" clId="{43BEBCA7-07E4-4C26-A535-BC00DDAA69C8}" dt="2020-12-22T19:16:29.583" v="577" actId="2696"/>
        <pc:sldMkLst>
          <pc:docMk/>
          <pc:sldMk cId="4143303933" sldId="263"/>
        </pc:sldMkLst>
      </pc:sldChg>
      <pc:sldChg chg="del">
        <pc:chgData name="Tony Radkiewicz" userId="9832534a-7e4f-4058-9c41-7f4a5b855c95" providerId="ADAL" clId="{43BEBCA7-07E4-4C26-A535-BC00DDAA69C8}" dt="2020-12-22T19:16:34.186" v="578" actId="2696"/>
        <pc:sldMkLst>
          <pc:docMk/>
          <pc:sldMk cId="4290692600" sldId="264"/>
        </pc:sldMkLst>
      </pc:sldChg>
      <pc:sldChg chg="addSp delSp del">
        <pc:chgData name="Tony Radkiewicz" userId="9832534a-7e4f-4058-9c41-7f4a5b855c95" providerId="ADAL" clId="{43BEBCA7-07E4-4C26-A535-BC00DDAA69C8}" dt="2020-12-22T18:43:50.780" v="66" actId="2696"/>
        <pc:sldMkLst>
          <pc:docMk/>
          <pc:sldMk cId="1059960327" sldId="268"/>
        </pc:sldMkLst>
        <pc:graphicFrameChg chg="add del">
          <ac:chgData name="Tony Radkiewicz" userId="9832534a-7e4f-4058-9c41-7f4a5b855c95" providerId="ADAL" clId="{43BEBCA7-07E4-4C26-A535-BC00DDAA69C8}" dt="2020-12-22T18:42:23.802" v="65"/>
          <ac:graphicFrameMkLst>
            <pc:docMk/>
            <pc:sldMk cId="1059960327" sldId="268"/>
            <ac:graphicFrameMk id="2" creationId="{1805A67B-0475-4958-B5F6-98184ED0C494}"/>
          </ac:graphicFrameMkLst>
        </pc:graphicFrameChg>
        <pc:graphicFrameChg chg="del">
          <ac:chgData name="Tony Radkiewicz" userId="9832534a-7e4f-4058-9c41-7f4a5b855c95" providerId="ADAL" clId="{43BEBCA7-07E4-4C26-A535-BC00DDAA69C8}" dt="2020-12-22T18:42:22.978" v="64"/>
          <ac:graphicFrameMkLst>
            <pc:docMk/>
            <pc:sldMk cId="1059960327" sldId="268"/>
            <ac:graphicFrameMk id="10" creationId="{1805A67B-0475-4958-B5F6-98184ED0C494}"/>
          </ac:graphicFrameMkLst>
        </pc:graphicFrameChg>
      </pc:sldChg>
      <pc:sldChg chg="del">
        <pc:chgData name="Tony Radkiewicz" userId="9832534a-7e4f-4058-9c41-7f4a5b855c95" providerId="ADAL" clId="{43BEBCA7-07E4-4C26-A535-BC00DDAA69C8}" dt="2020-12-22T18:44:12.322" v="67" actId="47"/>
        <pc:sldMkLst>
          <pc:docMk/>
          <pc:sldMk cId="1131327606" sldId="269"/>
        </pc:sldMkLst>
      </pc:sldChg>
      <pc:sldChg chg="del">
        <pc:chgData name="Tony Radkiewicz" userId="9832534a-7e4f-4058-9c41-7f4a5b855c95" providerId="ADAL" clId="{43BEBCA7-07E4-4C26-A535-BC00DDAA69C8}" dt="2020-12-22T18:44:12.322" v="67" actId="47"/>
        <pc:sldMkLst>
          <pc:docMk/>
          <pc:sldMk cId="1838357464" sldId="270"/>
        </pc:sldMkLst>
      </pc:sldChg>
      <pc:sldChg chg="del">
        <pc:chgData name="Tony Radkiewicz" userId="9832534a-7e4f-4058-9c41-7f4a5b855c95" providerId="ADAL" clId="{43BEBCA7-07E4-4C26-A535-BC00DDAA69C8}" dt="2020-12-22T18:44:12.322" v="67" actId="47"/>
        <pc:sldMkLst>
          <pc:docMk/>
          <pc:sldMk cId="2980870731" sldId="271"/>
        </pc:sldMkLst>
      </pc:sldChg>
      <pc:sldChg chg="del">
        <pc:chgData name="Tony Radkiewicz" userId="9832534a-7e4f-4058-9c41-7f4a5b855c95" providerId="ADAL" clId="{43BEBCA7-07E4-4C26-A535-BC00DDAA69C8}" dt="2020-12-22T18:44:12.322" v="67" actId="47"/>
        <pc:sldMkLst>
          <pc:docMk/>
          <pc:sldMk cId="4132161427" sldId="272"/>
        </pc:sldMkLst>
      </pc:sldChg>
      <pc:sldChg chg="modSp">
        <pc:chgData name="Tony Radkiewicz" userId="9832534a-7e4f-4058-9c41-7f4a5b855c95" providerId="ADAL" clId="{43BEBCA7-07E4-4C26-A535-BC00DDAA69C8}" dt="2020-12-22T19:01:37.076" v="560" actId="20577"/>
        <pc:sldMkLst>
          <pc:docMk/>
          <pc:sldMk cId="2128383854" sldId="278"/>
        </pc:sldMkLst>
        <pc:graphicFrameChg chg="mod">
          <ac:chgData name="Tony Radkiewicz" userId="9832534a-7e4f-4058-9c41-7f4a5b855c95" providerId="ADAL" clId="{43BEBCA7-07E4-4C26-A535-BC00DDAA69C8}" dt="2020-12-22T19:01:37.076" v="560" actId="20577"/>
          <ac:graphicFrameMkLst>
            <pc:docMk/>
            <pc:sldMk cId="2128383854" sldId="278"/>
            <ac:graphicFrameMk id="7" creationId="{ADC8DEB8-E906-4D87-8BB2-77A102128648}"/>
          </ac:graphicFrameMkLst>
        </pc:graphicFrameChg>
      </pc:sldChg>
      <pc:sldChg chg="modSp mod modShow">
        <pc:chgData name="Tony Radkiewicz" userId="9832534a-7e4f-4058-9c41-7f4a5b855c95" providerId="ADAL" clId="{43BEBCA7-07E4-4C26-A535-BC00DDAA69C8}" dt="2020-12-22T19:39:02.073" v="713" actId="729"/>
        <pc:sldMkLst>
          <pc:docMk/>
          <pc:sldMk cId="3019175917" sldId="279"/>
        </pc:sldMkLst>
        <pc:graphicFrameChg chg="mod">
          <ac:chgData name="Tony Radkiewicz" userId="9832534a-7e4f-4058-9c41-7f4a5b855c95" providerId="ADAL" clId="{43BEBCA7-07E4-4C26-A535-BC00DDAA69C8}" dt="2020-12-22T19:06:48.443" v="575" actId="14100"/>
          <ac:graphicFrameMkLst>
            <pc:docMk/>
            <pc:sldMk cId="3019175917" sldId="279"/>
            <ac:graphicFrameMk id="7" creationId="{ADC8DEB8-E906-4D87-8BB2-77A102128648}"/>
          </ac:graphicFrameMkLst>
        </pc:graphicFrameChg>
      </pc:sldChg>
      <pc:sldChg chg="del">
        <pc:chgData name="Tony Radkiewicz" userId="9832534a-7e4f-4058-9c41-7f4a5b855c95" providerId="ADAL" clId="{43BEBCA7-07E4-4C26-A535-BC00DDAA69C8}" dt="2020-12-22T19:16:37.424" v="579" actId="2696"/>
        <pc:sldMkLst>
          <pc:docMk/>
          <pc:sldMk cId="2325617575" sldId="280"/>
        </pc:sldMkLst>
      </pc:sldChg>
      <pc:sldChg chg="modSp add">
        <pc:chgData name="Tony Radkiewicz" userId="9832534a-7e4f-4058-9c41-7f4a5b855c95" providerId="ADAL" clId="{43BEBCA7-07E4-4C26-A535-BC00DDAA69C8}" dt="2020-12-22T19:03:27.086" v="565" actId="13782"/>
        <pc:sldMkLst>
          <pc:docMk/>
          <pc:sldMk cId="2967016856" sldId="281"/>
        </pc:sldMkLst>
        <pc:graphicFrameChg chg="mod">
          <ac:chgData name="Tony Radkiewicz" userId="9832534a-7e4f-4058-9c41-7f4a5b855c95" providerId="ADAL" clId="{43BEBCA7-07E4-4C26-A535-BC00DDAA69C8}" dt="2020-12-22T19:03:27.086" v="565" actId="13782"/>
          <ac:graphicFrameMkLst>
            <pc:docMk/>
            <pc:sldMk cId="2967016856" sldId="281"/>
            <ac:graphicFrameMk id="7" creationId="{ADC8DEB8-E906-4D87-8BB2-77A102128648}"/>
          </ac:graphicFrameMkLst>
        </pc:graphicFrameChg>
      </pc:sldChg>
      <pc:sldChg chg="modSp del mod">
        <pc:chgData name="Tony Radkiewicz" userId="9832534a-7e4f-4058-9c41-7f4a5b855c95" providerId="ADAL" clId="{43BEBCA7-07E4-4C26-A535-BC00DDAA69C8}" dt="2020-12-22T19:39:14.707" v="714" actId="2696"/>
        <pc:sldMkLst>
          <pc:docMk/>
          <pc:sldMk cId="2176131103" sldId="282"/>
        </pc:sldMkLst>
        <pc:spChg chg="mod">
          <ac:chgData name="Tony Radkiewicz" userId="9832534a-7e4f-4058-9c41-7f4a5b855c95" providerId="ADAL" clId="{43BEBCA7-07E4-4C26-A535-BC00DDAA69C8}" dt="2020-12-22T19:18:11.525" v="595" actId="20577"/>
          <ac:spMkLst>
            <pc:docMk/>
            <pc:sldMk cId="2176131103" sldId="282"/>
            <ac:spMk id="3" creationId="{0ED48E00-CE29-499A-A091-FED679A23FC3}"/>
          </ac:spMkLst>
        </pc:spChg>
        <pc:graphicFrameChg chg="mod">
          <ac:chgData name="Tony Radkiewicz" userId="9832534a-7e4f-4058-9c41-7f4a5b855c95" providerId="ADAL" clId="{43BEBCA7-07E4-4C26-A535-BC00DDAA69C8}" dt="2020-12-22T19:18:38.543" v="602" actId="1076"/>
          <ac:graphicFrameMkLst>
            <pc:docMk/>
            <pc:sldMk cId="2176131103" sldId="282"/>
            <ac:graphicFrameMk id="7" creationId="{ADC8DEB8-E906-4D87-8BB2-77A102128648}"/>
          </ac:graphicFrameMkLst>
        </pc:graphicFrameChg>
      </pc:sldChg>
      <pc:sldChg chg="del">
        <pc:chgData name="Tony Radkiewicz" userId="9832534a-7e4f-4058-9c41-7f4a5b855c95" providerId="ADAL" clId="{43BEBCA7-07E4-4C26-A535-BC00DDAA69C8}" dt="2020-12-22T19:20:51.228" v="603" actId="2696"/>
        <pc:sldMkLst>
          <pc:docMk/>
          <pc:sldMk cId="3573246148" sldId="284"/>
        </pc:sldMkLst>
      </pc:sldChg>
      <pc:sldChg chg="modSp mod">
        <pc:chgData name="Tony Radkiewicz" userId="9832534a-7e4f-4058-9c41-7f4a5b855c95" providerId="ADAL" clId="{43BEBCA7-07E4-4C26-A535-BC00DDAA69C8}" dt="2020-12-22T19:30:53.735" v="610" actId="20577"/>
        <pc:sldMkLst>
          <pc:docMk/>
          <pc:sldMk cId="1053227902" sldId="285"/>
        </pc:sldMkLst>
        <pc:graphicFrameChg chg="mod ord">
          <ac:chgData name="Tony Radkiewicz" userId="9832534a-7e4f-4058-9c41-7f4a5b855c95" providerId="ADAL" clId="{43BEBCA7-07E4-4C26-A535-BC00DDAA69C8}" dt="2020-12-22T19:30:53.735" v="610" actId="20577"/>
          <ac:graphicFrameMkLst>
            <pc:docMk/>
            <pc:sldMk cId="1053227902" sldId="285"/>
            <ac:graphicFrameMk id="7" creationId="{ADC8DEB8-E906-4D87-8BB2-77A102128648}"/>
          </ac:graphicFrameMkLst>
        </pc:graphicFrameChg>
      </pc:sldChg>
      <pc:sldChg chg="del">
        <pc:chgData name="Tony Radkiewicz" userId="9832534a-7e4f-4058-9c41-7f4a5b855c95" providerId="ADAL" clId="{43BEBCA7-07E4-4C26-A535-BC00DDAA69C8}" dt="2020-12-22T19:21:34.866" v="604" actId="2696"/>
        <pc:sldMkLst>
          <pc:docMk/>
          <pc:sldMk cId="2826566971" sldId="286"/>
        </pc:sldMkLst>
      </pc:sldChg>
      <pc:sldChg chg="del">
        <pc:chgData name="Tony Radkiewicz" userId="9832534a-7e4f-4058-9c41-7f4a5b855c95" providerId="ADAL" clId="{43BEBCA7-07E4-4C26-A535-BC00DDAA69C8}" dt="2020-12-22T19:28:55.005" v="608" actId="2696"/>
        <pc:sldMkLst>
          <pc:docMk/>
          <pc:sldMk cId="601068344" sldId="287"/>
        </pc:sldMkLst>
      </pc:sldChg>
      <pc:sldChg chg="del">
        <pc:chgData name="Tony Radkiewicz" userId="9832534a-7e4f-4058-9c41-7f4a5b855c95" providerId="ADAL" clId="{43BEBCA7-07E4-4C26-A535-BC00DDAA69C8}" dt="2020-12-22T19:28:48.127" v="606" actId="2696"/>
        <pc:sldMkLst>
          <pc:docMk/>
          <pc:sldMk cId="3836256242" sldId="288"/>
        </pc:sldMkLst>
      </pc:sldChg>
      <pc:sldChg chg="del">
        <pc:chgData name="Tony Radkiewicz" userId="9832534a-7e4f-4058-9c41-7f4a5b855c95" providerId="ADAL" clId="{43BEBCA7-07E4-4C26-A535-BC00DDAA69C8}" dt="2020-12-22T19:28:45.220" v="605" actId="2696"/>
        <pc:sldMkLst>
          <pc:docMk/>
          <pc:sldMk cId="3827695440" sldId="289"/>
        </pc:sldMkLst>
      </pc:sldChg>
      <pc:sldChg chg="del">
        <pc:chgData name="Tony Radkiewicz" userId="9832534a-7e4f-4058-9c41-7f4a5b855c95" providerId="ADAL" clId="{43BEBCA7-07E4-4C26-A535-BC00DDAA69C8}" dt="2020-12-22T19:28:52.434" v="607" actId="2696"/>
        <pc:sldMkLst>
          <pc:docMk/>
          <pc:sldMk cId="3700112133" sldId="290"/>
        </pc:sldMkLst>
      </pc:sldChg>
      <pc:sldChg chg="addSp delSp modSp mod modNotesTx">
        <pc:chgData name="Tony Radkiewicz" userId="9832534a-7e4f-4058-9c41-7f4a5b855c95" providerId="ADAL" clId="{43BEBCA7-07E4-4C26-A535-BC00DDAA69C8}" dt="2020-12-22T19:42:25.604" v="1110" actId="20577"/>
        <pc:sldMkLst>
          <pc:docMk/>
          <pc:sldMk cId="3370807405" sldId="291"/>
        </pc:sldMkLst>
        <pc:spChg chg="mod">
          <ac:chgData name="Tony Radkiewicz" userId="9832534a-7e4f-4058-9c41-7f4a5b855c95" providerId="ADAL" clId="{43BEBCA7-07E4-4C26-A535-BC00DDAA69C8}" dt="2020-12-22T19:39:29.314" v="732" actId="20577"/>
          <ac:spMkLst>
            <pc:docMk/>
            <pc:sldMk cId="3370807405" sldId="291"/>
            <ac:spMk id="2" creationId="{0D571322-9F37-477D-9B5B-EBF49D8B1DE4}"/>
          </ac:spMkLst>
        </pc:spChg>
        <pc:spChg chg="del">
          <ac:chgData name="Tony Radkiewicz" userId="9832534a-7e4f-4058-9c41-7f4a5b855c95" providerId="ADAL" clId="{43BEBCA7-07E4-4C26-A535-BC00DDAA69C8}" dt="2020-12-22T19:36:20.072" v="661" actId="12084"/>
          <ac:spMkLst>
            <pc:docMk/>
            <pc:sldMk cId="3370807405" sldId="291"/>
            <ac:spMk id="3" creationId="{0ED48E00-CE29-499A-A091-FED679A23FC3}"/>
          </ac:spMkLst>
        </pc:spChg>
        <pc:graphicFrameChg chg="mod">
          <ac:chgData name="Tony Radkiewicz" userId="9832534a-7e4f-4058-9c41-7f4a5b855c95" providerId="ADAL" clId="{43BEBCA7-07E4-4C26-A535-BC00DDAA69C8}" dt="2020-12-22T19:37:24.571" v="709" actId="14100"/>
          <ac:graphicFrameMkLst>
            <pc:docMk/>
            <pc:sldMk cId="3370807405" sldId="291"/>
            <ac:graphicFrameMk id="7" creationId="{ADC8DEB8-E906-4D87-8BB2-77A102128648}"/>
          </ac:graphicFrameMkLst>
        </pc:graphicFrameChg>
        <pc:graphicFrameChg chg="add mod">
          <ac:chgData name="Tony Radkiewicz" userId="9832534a-7e4f-4058-9c41-7f4a5b855c95" providerId="ADAL" clId="{43BEBCA7-07E4-4C26-A535-BC00DDAA69C8}" dt="2020-12-22T19:37:44.596" v="712" actId="1076"/>
          <ac:graphicFrameMkLst>
            <pc:docMk/>
            <pc:sldMk cId="3370807405" sldId="291"/>
            <ac:graphicFrameMk id="13" creationId="{B52DB613-08C2-4867-9C25-42A7A8AE19F3}"/>
          </ac:graphicFrameMkLst>
        </pc:graphicFrameChg>
      </pc:sldChg>
      <pc:sldChg chg="modSp">
        <pc:chgData name="Tony Radkiewicz" userId="9832534a-7e4f-4058-9c41-7f4a5b855c95" providerId="ADAL" clId="{43BEBCA7-07E4-4C26-A535-BC00DDAA69C8}" dt="2020-12-22T19:31:01.869" v="611" actId="20577"/>
        <pc:sldMkLst>
          <pc:docMk/>
          <pc:sldMk cId="687590946" sldId="292"/>
        </pc:sldMkLst>
        <pc:graphicFrameChg chg="mod">
          <ac:chgData name="Tony Radkiewicz" userId="9832534a-7e4f-4058-9c41-7f4a5b855c95" providerId="ADAL" clId="{43BEBCA7-07E4-4C26-A535-BC00DDAA69C8}" dt="2020-12-22T19:31:01.869" v="611" actId="20577"/>
          <ac:graphicFrameMkLst>
            <pc:docMk/>
            <pc:sldMk cId="687590946" sldId="292"/>
            <ac:graphicFrameMk id="7" creationId="{ADC8DEB8-E906-4D87-8BB2-77A102128648}"/>
          </ac:graphicFrameMkLst>
        </pc:graphicFrameChg>
      </pc:sldChg>
      <pc:sldChg chg="modSp mod">
        <pc:chgData name="Tony Radkiewicz" userId="9832534a-7e4f-4058-9c41-7f4a5b855c95" providerId="ADAL" clId="{43BEBCA7-07E4-4C26-A535-BC00DDAA69C8}" dt="2020-12-22T19:55:22.173" v="1123" actId="14100"/>
        <pc:sldMkLst>
          <pc:docMk/>
          <pc:sldMk cId="1016753930" sldId="292"/>
        </pc:sldMkLst>
        <pc:graphicFrameChg chg="mod">
          <ac:chgData name="Tony Radkiewicz" userId="9832534a-7e4f-4058-9c41-7f4a5b855c95" providerId="ADAL" clId="{43BEBCA7-07E4-4C26-A535-BC00DDAA69C8}" dt="2020-12-22T19:55:05.934" v="1118" actId="1076"/>
          <ac:graphicFrameMkLst>
            <pc:docMk/>
            <pc:sldMk cId="1016753930" sldId="292"/>
            <ac:graphicFrameMk id="6" creationId="{D7EE3954-B9BE-40A1-8599-6F1F20361F25}"/>
          </ac:graphicFrameMkLst>
        </pc:graphicFrameChg>
        <pc:picChg chg="mod">
          <ac:chgData name="Tony Radkiewicz" userId="9832534a-7e4f-4058-9c41-7f4a5b855c95" providerId="ADAL" clId="{43BEBCA7-07E4-4C26-A535-BC00DDAA69C8}" dt="2020-12-22T19:55:22.173" v="1123" actId="14100"/>
          <ac:picMkLst>
            <pc:docMk/>
            <pc:sldMk cId="1016753930" sldId="292"/>
            <ac:picMk id="3" creationId="{E5CFE56C-E04A-44FA-9BE6-0623AC6EFD0D}"/>
          </ac:picMkLst>
        </pc:picChg>
      </pc:sldChg>
      <pc:sldChg chg="addSp delSp modSp add mod">
        <pc:chgData name="Tony Radkiewicz" userId="9832534a-7e4f-4058-9c41-7f4a5b855c95" providerId="ADAL" clId="{43BEBCA7-07E4-4C26-A535-BC00DDAA69C8}" dt="2020-12-22T19:36:01.356" v="660" actId="13782"/>
        <pc:sldMkLst>
          <pc:docMk/>
          <pc:sldMk cId="3934821344" sldId="292"/>
        </pc:sldMkLst>
        <pc:spChg chg="del">
          <ac:chgData name="Tony Radkiewicz" userId="9832534a-7e4f-4058-9c41-7f4a5b855c95" providerId="ADAL" clId="{43BEBCA7-07E4-4C26-A535-BC00DDAA69C8}" dt="2020-12-22T19:34:30.101" v="636" actId="12084"/>
          <ac:spMkLst>
            <pc:docMk/>
            <pc:sldMk cId="3934821344" sldId="292"/>
            <ac:spMk id="3" creationId="{0ED48E00-CE29-499A-A091-FED679A23FC3}"/>
          </ac:spMkLst>
        </pc:spChg>
        <pc:graphicFrameChg chg="add mod">
          <ac:chgData name="Tony Radkiewicz" userId="9832534a-7e4f-4058-9c41-7f4a5b855c95" providerId="ADAL" clId="{43BEBCA7-07E4-4C26-A535-BC00DDAA69C8}" dt="2020-12-22T19:36:01.356" v="660" actId="13782"/>
          <ac:graphicFrameMkLst>
            <pc:docMk/>
            <pc:sldMk cId="3934821344" sldId="292"/>
            <ac:graphicFrameMk id="13" creationId="{369B0B88-6797-47D8-B26B-3AFBFF206FB4}"/>
          </ac:graphicFrameMkLst>
        </pc:graphicFrame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hyperlink" Target="https://account.microsoft.com/"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account.microsoft.co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09C04E09-C1B0-4256-B321-C089008E22CB}">
      <dgm:prSet custT="1"/>
      <dgm:spPr/>
      <dgm:t>
        <a:bodyPr/>
        <a:lstStyle/>
        <a:p>
          <a:pPr algn="ctr">
            <a:buNone/>
          </a:pPr>
          <a:r>
            <a:rPr lang="en-US" sz="1800" b="1" dirty="0"/>
            <a:t>Knowledge Refresh</a:t>
          </a:r>
        </a:p>
      </dgm:t>
    </dgm:pt>
    <dgm:pt modelId="{BDC85329-6BFB-4552-AC75-3A507B61F3A6}" type="parTrans" cxnId="{8EF1AAED-CEDB-40B4-9119-24E8E1ACFB3B}">
      <dgm:prSet/>
      <dgm:spPr/>
      <dgm:t>
        <a:bodyPr/>
        <a:lstStyle/>
        <a:p>
          <a:endParaRPr lang="en-US"/>
        </a:p>
      </dgm:t>
    </dgm:pt>
    <dgm:pt modelId="{BD6DF733-6DA6-4F63-847C-3FCE61406E90}" type="sibTrans" cxnId="{8EF1AAED-CEDB-40B4-9119-24E8E1ACFB3B}">
      <dgm:prSet/>
      <dgm:spPr/>
      <dgm:t>
        <a:bodyPr/>
        <a:lstStyle/>
        <a:p>
          <a:endParaRPr lang="en-US"/>
        </a:p>
      </dgm:t>
    </dgm:pt>
    <dgm:pt modelId="{439DA729-AB40-4F80-82F3-EA586B128595}">
      <dgm:prSet custT="1"/>
      <dgm:spPr/>
      <dgm:t>
        <a:bodyPr/>
        <a:lstStyle/>
        <a:p>
          <a:pPr algn="ctr">
            <a:buNone/>
          </a:pPr>
          <a:r>
            <a:rPr lang="en-US" sz="1800" b="1" dirty="0"/>
            <a:t>Developing Advanced Functions</a:t>
          </a:r>
        </a:p>
      </dgm:t>
    </dgm:pt>
    <dgm:pt modelId="{1D9F6741-6F55-4275-A773-A319E2534464}" type="parTrans" cxnId="{93C426A5-4D03-47F1-BAFD-5AAEF13E73A6}">
      <dgm:prSet/>
      <dgm:spPr/>
      <dgm:t>
        <a:bodyPr/>
        <a:lstStyle/>
        <a:p>
          <a:endParaRPr lang="en-US"/>
        </a:p>
      </dgm:t>
    </dgm:pt>
    <dgm:pt modelId="{51DF708E-0922-4247-842E-0E6986CCBDF6}" type="sibTrans" cxnId="{93C426A5-4D03-47F1-BAFD-5AAEF13E73A6}">
      <dgm:prSet/>
      <dgm:spPr/>
      <dgm:t>
        <a:bodyPr/>
        <a:lstStyle/>
        <a:p>
          <a:endParaRPr lang="en-US"/>
        </a:p>
      </dgm:t>
    </dgm:pt>
    <dgm:pt modelId="{9252B4B3-6133-48F9-B9F2-201981319135}">
      <dgm:prSet custT="1"/>
      <dgm:spPr/>
      <dgm:t>
        <a:bodyPr/>
        <a:lstStyle/>
        <a:p>
          <a:pPr algn="ctr">
            <a:buNone/>
          </a:pPr>
          <a:r>
            <a:rPr lang="en-US" sz="1800" b="1" dirty="0"/>
            <a:t>Mastering Parameters</a:t>
          </a:r>
        </a:p>
      </dgm:t>
    </dgm:pt>
    <dgm:pt modelId="{475E9FD7-B179-456C-8AEE-4A2EDFC7F685}" type="parTrans" cxnId="{3CAEAB99-3AE9-4AA2-8ED2-F2EFAD5B1421}">
      <dgm:prSet/>
      <dgm:spPr/>
      <dgm:t>
        <a:bodyPr/>
        <a:lstStyle/>
        <a:p>
          <a:endParaRPr lang="en-US"/>
        </a:p>
      </dgm:t>
    </dgm:pt>
    <dgm:pt modelId="{3457D338-17D6-4843-B5B2-DB5E375594E9}" type="sibTrans" cxnId="{3CAEAB99-3AE9-4AA2-8ED2-F2EFAD5B1421}">
      <dgm:prSet/>
      <dgm:spPr/>
      <dgm:t>
        <a:bodyPr/>
        <a:lstStyle/>
        <a:p>
          <a:endParaRPr lang="en-US"/>
        </a:p>
      </dgm:t>
    </dgm:pt>
    <dgm:pt modelId="{1C54E878-6E28-4CC4-84AF-05609317D68C}">
      <dgm:prSet custT="1"/>
      <dgm:spPr/>
      <dgm:t>
        <a:bodyPr/>
        <a:lstStyle/>
        <a:p>
          <a:pPr algn="ctr">
            <a:buNone/>
          </a:pPr>
          <a:r>
            <a:rPr lang="en-US" sz="1800" b="1" dirty="0"/>
            <a:t>Classes</a:t>
          </a:r>
        </a:p>
      </dgm:t>
    </dgm:pt>
    <dgm:pt modelId="{1210EC01-661C-45BE-BA06-DED7996BB203}" type="parTrans" cxnId="{47ADEAAD-D079-440D-9EAD-99F960302141}">
      <dgm:prSet/>
      <dgm:spPr/>
      <dgm:t>
        <a:bodyPr/>
        <a:lstStyle/>
        <a:p>
          <a:endParaRPr lang="en-US"/>
        </a:p>
      </dgm:t>
    </dgm:pt>
    <dgm:pt modelId="{9EE9CC79-C085-4346-BFFE-29EF4245A334}" type="sibTrans" cxnId="{47ADEAAD-D079-440D-9EAD-99F960302141}">
      <dgm:prSet/>
      <dgm:spPr/>
      <dgm:t>
        <a:bodyPr/>
        <a:lstStyle/>
        <a:p>
          <a:endParaRPr lang="en-US"/>
        </a:p>
      </dgm:t>
    </dgm:pt>
    <dgm:pt modelId="{E48E610F-8424-4B86-BDC8-3576A76A59EF}">
      <dgm:prSet custT="1"/>
      <dgm:spPr/>
      <dgm:t>
        <a:bodyPr/>
        <a:lstStyle/>
        <a:p>
          <a:r>
            <a:rPr lang="en-US" sz="1800" b="1"/>
            <a:t>Day 1</a:t>
          </a:r>
        </a:p>
      </dgm:t>
    </dgm:pt>
    <dgm:pt modelId="{CCC8F24F-1434-42F7-8FBD-D435625A6464}" type="parTrans" cxnId="{A1988111-09F3-49C4-AC28-5A3C0D51ED04}">
      <dgm:prSet/>
      <dgm:spPr/>
      <dgm:t>
        <a:bodyPr/>
        <a:lstStyle/>
        <a:p>
          <a:endParaRPr lang="en-US"/>
        </a:p>
      </dgm:t>
    </dgm:pt>
    <dgm:pt modelId="{D60AADF2-F96A-4767-8406-777BA4C2DD60}" type="sibTrans" cxnId="{A1988111-09F3-49C4-AC28-5A3C0D51ED04}">
      <dgm:prSet/>
      <dgm:spPr/>
      <dgm:t>
        <a:bodyPr/>
        <a:lstStyle/>
        <a:p>
          <a:endParaRPr lang="en-US"/>
        </a:p>
      </dgm:t>
    </dgm:pt>
    <dgm:pt modelId="{EF9DFCAC-C479-4A01-8D31-CD3E8C76460D}">
      <dgm:prSet custT="1"/>
      <dgm:spPr/>
      <dgm:t>
        <a:bodyPr/>
        <a:lstStyle/>
        <a:p>
          <a:r>
            <a:rPr lang="en-US" sz="1800" b="1"/>
            <a:t>Day 2</a:t>
          </a:r>
        </a:p>
      </dgm:t>
    </dgm:pt>
    <dgm:pt modelId="{A6511CF2-8985-48AD-90D6-8789B99725FA}" type="parTrans" cxnId="{E728FEC7-5F42-45AA-A2E3-55293DFDDD40}">
      <dgm:prSet/>
      <dgm:spPr/>
      <dgm:t>
        <a:bodyPr/>
        <a:lstStyle/>
        <a:p>
          <a:endParaRPr lang="en-US"/>
        </a:p>
      </dgm:t>
    </dgm:pt>
    <dgm:pt modelId="{7D75793B-BC37-4104-B929-C80EA3F7420E}" type="sibTrans" cxnId="{E728FEC7-5F42-45AA-A2E3-55293DFDDD40}">
      <dgm:prSet/>
      <dgm:spPr/>
      <dgm:t>
        <a:bodyPr/>
        <a:lstStyle/>
        <a:p>
          <a:endParaRPr lang="en-US"/>
        </a:p>
      </dgm:t>
    </dgm:pt>
    <dgm:pt modelId="{B1661FFB-BAB2-48B0-B739-6DE482E895B8}">
      <dgm:prSet custT="1"/>
      <dgm:spPr/>
      <dgm:t>
        <a:bodyPr/>
        <a:lstStyle/>
        <a:p>
          <a:r>
            <a:rPr lang="en-US" sz="1800" b="1"/>
            <a:t>Day 3</a:t>
          </a:r>
        </a:p>
      </dgm:t>
    </dgm:pt>
    <dgm:pt modelId="{E6B2E365-2852-40B4-B900-D974714338DF}" type="parTrans" cxnId="{0338990D-A471-4E64-B239-6C96882DCFA7}">
      <dgm:prSet/>
      <dgm:spPr/>
      <dgm:t>
        <a:bodyPr/>
        <a:lstStyle/>
        <a:p>
          <a:endParaRPr lang="en-US"/>
        </a:p>
      </dgm:t>
    </dgm:pt>
    <dgm:pt modelId="{208CE27C-21BF-4A3C-8FE5-560CA4F4F5E1}" type="sibTrans" cxnId="{0338990D-A471-4E64-B239-6C96882DCFA7}">
      <dgm:prSet/>
      <dgm:spPr/>
      <dgm:t>
        <a:bodyPr/>
        <a:lstStyle/>
        <a:p>
          <a:endParaRPr lang="en-US"/>
        </a:p>
      </dgm:t>
    </dgm:pt>
    <dgm:pt modelId="{EE4ECF61-50EA-4172-B02C-EEA93C8971A1}">
      <dgm:prSet custT="1"/>
      <dgm:spPr/>
      <dgm:t>
        <a:bodyPr/>
        <a:lstStyle/>
        <a:p>
          <a:pPr algn="ctr">
            <a:buNone/>
          </a:pPr>
          <a:r>
            <a:rPr lang="en-US" sz="1800" b="1" dirty="0"/>
            <a:t>Git Intermediate</a:t>
          </a:r>
        </a:p>
      </dgm:t>
    </dgm:pt>
    <dgm:pt modelId="{62376DCC-7923-4347-9985-01A63439479A}" type="parTrans" cxnId="{06339743-FFBC-41BD-BD15-14FEDEC39875}">
      <dgm:prSet/>
      <dgm:spPr/>
      <dgm:t>
        <a:bodyPr/>
        <a:lstStyle/>
        <a:p>
          <a:endParaRPr lang="en-US"/>
        </a:p>
      </dgm:t>
    </dgm:pt>
    <dgm:pt modelId="{865626F6-0128-4979-946C-A1BD9EDDDE47}" type="sibTrans" cxnId="{06339743-FFBC-41BD-BD15-14FEDEC39875}">
      <dgm:prSet/>
      <dgm:spPr/>
      <dgm:t>
        <a:bodyPr/>
        <a:lstStyle/>
        <a:p>
          <a:endParaRPr lang="en-US"/>
        </a:p>
      </dgm:t>
    </dgm:pt>
    <dgm:pt modelId="{7D59956E-6795-4920-9099-2A2915427DDF}">
      <dgm:prSet custT="1"/>
      <dgm:spPr/>
      <dgm:t>
        <a:bodyPr/>
        <a:lstStyle/>
        <a:p>
          <a:pPr algn="ctr">
            <a:buNone/>
          </a:pPr>
          <a:r>
            <a:rPr lang="en-US" sz="1800" b="1" dirty="0" err="1"/>
            <a:t>Runspaces</a:t>
          </a:r>
          <a:endParaRPr lang="en-US" sz="1800" b="1" dirty="0"/>
        </a:p>
      </dgm:t>
    </dgm:pt>
    <dgm:pt modelId="{55B776D0-8891-4824-AC4E-002AC2F4990E}" type="parTrans" cxnId="{74341D4D-A9AF-480A-A88D-790E77A9B171}">
      <dgm:prSet/>
      <dgm:spPr/>
      <dgm:t>
        <a:bodyPr/>
        <a:lstStyle/>
        <a:p>
          <a:endParaRPr lang="en-US"/>
        </a:p>
      </dgm:t>
    </dgm:pt>
    <dgm:pt modelId="{BCEC8C50-0971-4856-8D36-53858FBA4C88}" type="sibTrans" cxnId="{74341D4D-A9AF-480A-A88D-790E77A9B171}">
      <dgm:prSet/>
      <dgm:spPr/>
      <dgm:t>
        <a:bodyPr/>
        <a:lstStyle/>
        <a:p>
          <a:endParaRPr lang="en-US"/>
        </a:p>
      </dgm:t>
    </dgm:pt>
    <dgm:pt modelId="{FCB568B1-8A1E-4A02-9C8C-53BA1AC0A694}">
      <dgm:prSet custT="1"/>
      <dgm:spPr/>
      <dgm:t>
        <a:bodyPr/>
        <a:lstStyle/>
        <a:p>
          <a:pPr algn="ctr">
            <a:buNone/>
          </a:pPr>
          <a:r>
            <a:rPr lang="en-US" sz="1800" b="1" dirty="0"/>
            <a:t>Create a GUI in PowerShell</a:t>
          </a:r>
        </a:p>
      </dgm:t>
    </dgm:pt>
    <dgm:pt modelId="{06C602D5-8F69-4FE7-8D27-A3FC29361718}" type="parTrans" cxnId="{9689C664-7D5D-44B3-BDF6-DAB30AC8E5D7}">
      <dgm:prSet/>
      <dgm:spPr/>
      <dgm:t>
        <a:bodyPr/>
        <a:lstStyle/>
        <a:p>
          <a:endParaRPr lang="en-US"/>
        </a:p>
      </dgm:t>
    </dgm:pt>
    <dgm:pt modelId="{F4B6ACBB-3E4F-407F-814F-1224620A0765}" type="sibTrans" cxnId="{9689C664-7D5D-44B3-BDF6-DAB30AC8E5D7}">
      <dgm:prSet/>
      <dgm:spPr/>
      <dgm:t>
        <a:bodyPr/>
        <a:lstStyle/>
        <a:p>
          <a:endParaRPr lang="en-US"/>
        </a:p>
      </dgm:t>
    </dgm:pt>
    <dgm:pt modelId="{71788A01-F41E-444B-B054-3B07DE229CF4}">
      <dgm:prSet custT="1"/>
      <dgm:spPr/>
      <dgm:t>
        <a:bodyPr/>
        <a:lstStyle/>
        <a:p>
          <a:pPr algn="ctr">
            <a:buNone/>
          </a:pPr>
          <a:r>
            <a:rPr lang="en-US" sz="1800" b="1" dirty="0"/>
            <a:t>Error Handling</a:t>
          </a:r>
        </a:p>
      </dgm:t>
    </dgm:pt>
    <dgm:pt modelId="{E89D2E6F-CF74-4082-BF3B-6D6851D14D37}" type="parTrans" cxnId="{9EF7C765-4BFA-4B5F-A4AF-D30B2FEC0E36}">
      <dgm:prSet/>
      <dgm:spPr/>
      <dgm:t>
        <a:bodyPr/>
        <a:lstStyle/>
        <a:p>
          <a:endParaRPr lang="en-US"/>
        </a:p>
      </dgm:t>
    </dgm:pt>
    <dgm:pt modelId="{ABB424CD-B7F1-4FBD-B675-A1B558A3AAF7}" type="sibTrans" cxnId="{9EF7C765-4BFA-4B5F-A4AF-D30B2FEC0E36}">
      <dgm:prSet/>
      <dgm:spPr/>
      <dgm:t>
        <a:bodyPr/>
        <a:lstStyle/>
        <a:p>
          <a:endParaRPr lang="en-US"/>
        </a:p>
      </dgm:t>
    </dgm:pt>
    <dgm:pt modelId="{5B1C7C2F-4FFB-4B9D-8D61-E39009FA8E41}">
      <dgm:prSet custT="1"/>
      <dgm:spPr/>
      <dgm:t>
        <a:bodyPr/>
        <a:lstStyle/>
        <a:p>
          <a:pPr algn="ctr">
            <a:buNone/>
          </a:pPr>
          <a:r>
            <a:rPr lang="en-US" sz="1800" b="1" dirty="0"/>
            <a:t>Git Introduction</a:t>
          </a:r>
        </a:p>
      </dgm:t>
    </dgm:pt>
    <dgm:pt modelId="{B48F28C6-8D5D-4497-9A16-446061CF97AD}" type="parTrans" cxnId="{18C17651-DEBA-4662-9F82-DCF1A08C51EC}">
      <dgm:prSet/>
      <dgm:spPr/>
      <dgm:t>
        <a:bodyPr/>
        <a:lstStyle/>
        <a:p>
          <a:endParaRPr lang="en-US"/>
        </a:p>
      </dgm:t>
    </dgm:pt>
    <dgm:pt modelId="{AB78FF8F-97E6-4D3A-BFB8-6DE5BC103DF2}" type="sibTrans" cxnId="{18C17651-DEBA-4662-9F82-DCF1A08C51EC}">
      <dgm:prSet/>
      <dgm:spPr/>
      <dgm:t>
        <a:bodyPr/>
        <a:lstStyle/>
        <a:p>
          <a:endParaRPr lang="en-US"/>
        </a:p>
      </dgm:t>
    </dgm:pt>
    <dgm:pt modelId="{A1A33D88-6D3D-4AA2-8A19-440344162BBA}">
      <dgm:prSet custT="1"/>
      <dgm:spPr/>
      <dgm:t>
        <a:bodyPr/>
        <a:lstStyle/>
        <a:p>
          <a:pPr algn="ctr">
            <a:buNone/>
          </a:pPr>
          <a:r>
            <a:rPr lang="en-US" sz="1800" b="1" dirty="0"/>
            <a:t>Debugging</a:t>
          </a:r>
        </a:p>
      </dgm:t>
    </dgm:pt>
    <dgm:pt modelId="{D72A77B9-980E-40F1-9DC7-E2719AF3F4D3}" type="parTrans" cxnId="{AF176B65-7ECB-4F05-89E4-9D7B007314C4}">
      <dgm:prSet/>
      <dgm:spPr/>
      <dgm:t>
        <a:bodyPr/>
        <a:lstStyle/>
        <a:p>
          <a:endParaRPr lang="en-US"/>
        </a:p>
      </dgm:t>
    </dgm:pt>
    <dgm:pt modelId="{53D24B18-A7AA-47BC-97C0-DB9240AAB44C}" type="sibTrans" cxnId="{AF176B65-7ECB-4F05-89E4-9D7B007314C4}">
      <dgm:prSet/>
      <dgm:spPr/>
      <dgm:t>
        <a:bodyPr/>
        <a:lstStyle/>
        <a:p>
          <a:endParaRPr lang="en-US"/>
        </a:p>
      </dgm:t>
    </dgm:pt>
    <dgm:pt modelId="{C933C019-AD10-46E6-A9D0-502C0DD09F47}">
      <dgm:prSet custT="1"/>
      <dgm:spPr/>
      <dgm:t>
        <a:bodyPr/>
        <a:lstStyle/>
        <a:p>
          <a:pPr algn="ctr">
            <a:buNone/>
          </a:pPr>
          <a:r>
            <a:rPr lang="en-US" sz="1800" b="1" dirty="0"/>
            <a:t>Final Lab – Apply Learning</a:t>
          </a:r>
        </a:p>
      </dgm:t>
    </dgm:pt>
    <dgm:pt modelId="{FCC62FAC-9AEE-486F-B4BC-008721055DB3}" type="parTrans" cxnId="{1DCE179D-21A7-40DB-853C-EA5FD9D0817F}">
      <dgm:prSet/>
      <dgm:spPr/>
      <dgm:t>
        <a:bodyPr/>
        <a:lstStyle/>
        <a:p>
          <a:endParaRPr lang="en-US"/>
        </a:p>
      </dgm:t>
    </dgm:pt>
    <dgm:pt modelId="{6AAFA5EA-953D-4B23-ACBE-C9F59E5A1AD5}" type="sibTrans" cxnId="{1DCE179D-21A7-40DB-853C-EA5FD9D0817F}">
      <dgm:prSet/>
      <dgm:spPr/>
      <dgm:t>
        <a:bodyPr/>
        <a:lstStyle/>
        <a:p>
          <a:endParaRPr lang="en-US"/>
        </a:p>
      </dgm:t>
    </dgm:pt>
    <dgm:pt modelId="{3A53B319-418D-4381-8FC6-0344B48E40AD}" type="pres">
      <dgm:prSet presAssocID="{01E1DF0C-A459-49AA-8F8D-34E69D8DBE3E}" presName="Name0" presStyleCnt="0">
        <dgm:presLayoutVars>
          <dgm:dir/>
          <dgm:animLvl val="lvl"/>
          <dgm:resizeHandles val="exact"/>
        </dgm:presLayoutVars>
      </dgm:prSet>
      <dgm:spPr/>
    </dgm:pt>
    <dgm:pt modelId="{C3894231-C541-412A-863D-89FC86A4B823}" type="pres">
      <dgm:prSet presAssocID="{E48E610F-8424-4B86-BDC8-3576A76A59EF}" presName="composite" presStyleCnt="0"/>
      <dgm:spPr/>
    </dgm:pt>
    <dgm:pt modelId="{FE54F84B-AA27-4C67-97CE-7BF8B41A0D04}" type="pres">
      <dgm:prSet presAssocID="{E48E610F-8424-4B86-BDC8-3576A76A59EF}" presName="parTx" presStyleLbl="node1" presStyleIdx="0" presStyleCnt="3">
        <dgm:presLayoutVars>
          <dgm:chMax val="0"/>
          <dgm:chPref val="0"/>
          <dgm:bulletEnabled val="1"/>
        </dgm:presLayoutVars>
      </dgm:prSet>
      <dgm:spPr/>
    </dgm:pt>
    <dgm:pt modelId="{23B7053E-6FAF-4817-8C1F-699E18EC0415}" type="pres">
      <dgm:prSet presAssocID="{E48E610F-8424-4B86-BDC8-3576A76A59EF}" presName="desTx" presStyleLbl="revTx" presStyleIdx="0" presStyleCnt="3" custScaleX="122785">
        <dgm:presLayoutVars>
          <dgm:bulletEnabled val="1"/>
        </dgm:presLayoutVars>
      </dgm:prSet>
      <dgm:spPr/>
    </dgm:pt>
    <dgm:pt modelId="{C51C3AFA-921D-4315-9F31-DAD091D2B9F4}" type="pres">
      <dgm:prSet presAssocID="{D60AADF2-F96A-4767-8406-777BA4C2DD60}" presName="space" presStyleCnt="0"/>
      <dgm:spPr/>
    </dgm:pt>
    <dgm:pt modelId="{44FC3D0F-EE3B-4B6A-9915-21DD8758EBFD}" type="pres">
      <dgm:prSet presAssocID="{EF9DFCAC-C479-4A01-8D31-CD3E8C76460D}" presName="composite" presStyleCnt="0"/>
      <dgm:spPr/>
    </dgm:pt>
    <dgm:pt modelId="{94284669-BF71-496E-9B43-17B6004E740E}" type="pres">
      <dgm:prSet presAssocID="{EF9DFCAC-C479-4A01-8D31-CD3E8C76460D}" presName="parTx" presStyleLbl="node1" presStyleIdx="1" presStyleCnt="3">
        <dgm:presLayoutVars>
          <dgm:chMax val="0"/>
          <dgm:chPref val="0"/>
          <dgm:bulletEnabled val="1"/>
        </dgm:presLayoutVars>
      </dgm:prSet>
      <dgm:spPr/>
    </dgm:pt>
    <dgm:pt modelId="{E676AC32-8492-41C7-A2F3-1E6B9BD7A00F}" type="pres">
      <dgm:prSet presAssocID="{EF9DFCAC-C479-4A01-8D31-CD3E8C76460D}" presName="desTx" presStyleLbl="revTx" presStyleIdx="1" presStyleCnt="3">
        <dgm:presLayoutVars>
          <dgm:bulletEnabled val="1"/>
        </dgm:presLayoutVars>
      </dgm:prSet>
      <dgm:spPr/>
    </dgm:pt>
    <dgm:pt modelId="{C65FB473-FE1D-45E8-85EE-783E82940B36}" type="pres">
      <dgm:prSet presAssocID="{7D75793B-BC37-4104-B929-C80EA3F7420E}" presName="space" presStyleCnt="0"/>
      <dgm:spPr/>
    </dgm:pt>
    <dgm:pt modelId="{246A4424-C890-4EEA-A5FB-863982B5493D}" type="pres">
      <dgm:prSet presAssocID="{B1661FFB-BAB2-48B0-B739-6DE482E895B8}" presName="composite" presStyleCnt="0"/>
      <dgm:spPr/>
    </dgm:pt>
    <dgm:pt modelId="{1A271F95-3A31-4D77-8AA8-1C61F53D5590}" type="pres">
      <dgm:prSet presAssocID="{B1661FFB-BAB2-48B0-B739-6DE482E895B8}" presName="parTx" presStyleLbl="node1" presStyleIdx="2" presStyleCnt="3">
        <dgm:presLayoutVars>
          <dgm:chMax val="0"/>
          <dgm:chPref val="0"/>
          <dgm:bulletEnabled val="1"/>
        </dgm:presLayoutVars>
      </dgm:prSet>
      <dgm:spPr/>
    </dgm:pt>
    <dgm:pt modelId="{7785E11E-F207-4757-B38A-F950653593F9}" type="pres">
      <dgm:prSet presAssocID="{B1661FFB-BAB2-48B0-B739-6DE482E895B8}" presName="desTx" presStyleLbl="revTx" presStyleIdx="2" presStyleCnt="3">
        <dgm:presLayoutVars>
          <dgm:bulletEnabled val="1"/>
        </dgm:presLayoutVars>
      </dgm:prSet>
      <dgm:spPr/>
    </dgm:pt>
  </dgm:ptLst>
  <dgm:cxnLst>
    <dgm:cxn modelId="{9EA62000-C7D0-4513-8417-7A3F6AB664EC}" type="presOf" srcId="{A1A33D88-6D3D-4AA2-8A19-440344162BBA}" destId="{E676AC32-8492-41C7-A2F3-1E6B9BD7A00F}" srcOrd="0" destOrd="1" presId="urn:microsoft.com/office/officeart/2005/8/layout/chevron1"/>
    <dgm:cxn modelId="{0C11280C-72F1-4387-9836-6138F326D41B}" type="presOf" srcId="{EF9DFCAC-C479-4A01-8D31-CD3E8C76460D}" destId="{94284669-BF71-496E-9B43-17B6004E740E}" srcOrd="0" destOrd="0" presId="urn:microsoft.com/office/officeart/2005/8/layout/chevron1"/>
    <dgm:cxn modelId="{0338990D-A471-4E64-B239-6C96882DCFA7}" srcId="{01E1DF0C-A459-49AA-8F8D-34E69D8DBE3E}" destId="{B1661FFB-BAB2-48B0-B739-6DE482E895B8}" srcOrd="2" destOrd="0" parTransId="{E6B2E365-2852-40B4-B900-D974714338DF}" sibTransId="{208CE27C-21BF-4A3C-8FE5-560CA4F4F5E1}"/>
    <dgm:cxn modelId="{7258610F-CBF0-4D96-B82E-E82077352882}" type="presOf" srcId="{E48E610F-8424-4B86-BDC8-3576A76A59EF}" destId="{FE54F84B-AA27-4C67-97CE-7BF8B41A0D04}" srcOrd="0" destOrd="0" presId="urn:microsoft.com/office/officeart/2005/8/layout/chevron1"/>
    <dgm:cxn modelId="{A1988111-09F3-49C4-AC28-5A3C0D51ED04}" srcId="{01E1DF0C-A459-49AA-8F8D-34E69D8DBE3E}" destId="{E48E610F-8424-4B86-BDC8-3576A76A59EF}" srcOrd="0" destOrd="0" parTransId="{CCC8F24F-1434-42F7-8FBD-D435625A6464}" sibTransId="{D60AADF2-F96A-4767-8406-777BA4C2DD60}"/>
    <dgm:cxn modelId="{B725F53E-5168-4B5B-915D-BFB7093C8E4A}" type="presOf" srcId="{7D59956E-6795-4920-9099-2A2915427DDF}" destId="{7785E11E-F207-4757-B38A-F950653593F9}" srcOrd="0" destOrd="0" presId="urn:microsoft.com/office/officeart/2005/8/layout/chevron1"/>
    <dgm:cxn modelId="{F08EB03F-9524-448D-B61A-C076C1A69E1D}" type="presOf" srcId="{5B1C7C2F-4FFB-4B9D-8D61-E39009FA8E41}" destId="{E676AC32-8492-41C7-A2F3-1E6B9BD7A00F}" srcOrd="0" destOrd="2" presId="urn:microsoft.com/office/officeart/2005/8/layout/chevron1"/>
    <dgm:cxn modelId="{06339743-FFBC-41BD-BD15-14FEDEC39875}" srcId="{EF9DFCAC-C479-4A01-8D31-CD3E8C76460D}" destId="{EE4ECF61-50EA-4172-B02C-EEA93C8971A1}" srcOrd="3" destOrd="0" parTransId="{62376DCC-7923-4347-9985-01A63439479A}" sibTransId="{865626F6-0128-4979-946C-A1BD9EDDDE47}"/>
    <dgm:cxn modelId="{9689C664-7D5D-44B3-BDF6-DAB30AC8E5D7}" srcId="{B1661FFB-BAB2-48B0-B739-6DE482E895B8}" destId="{FCB568B1-8A1E-4A02-9C8C-53BA1AC0A694}" srcOrd="1" destOrd="0" parTransId="{06C602D5-8F69-4FE7-8D27-A3FC29361718}" sibTransId="{F4B6ACBB-3E4F-407F-814F-1224620A0765}"/>
    <dgm:cxn modelId="{AF176B65-7ECB-4F05-89E4-9D7B007314C4}" srcId="{EF9DFCAC-C479-4A01-8D31-CD3E8C76460D}" destId="{A1A33D88-6D3D-4AA2-8A19-440344162BBA}" srcOrd="1" destOrd="0" parTransId="{D72A77B9-980E-40F1-9DC7-E2719AF3F4D3}" sibTransId="{53D24B18-A7AA-47BC-97C0-DB9240AAB44C}"/>
    <dgm:cxn modelId="{9EF7C765-4BFA-4B5F-A4AF-D30B2FEC0E36}" srcId="{EF9DFCAC-C479-4A01-8D31-CD3E8C76460D}" destId="{71788A01-F41E-444B-B054-3B07DE229CF4}" srcOrd="0" destOrd="0" parTransId="{E89D2E6F-CF74-4082-BF3B-6D6851D14D37}" sibTransId="{ABB424CD-B7F1-4FBD-B675-A1B558A3AAF7}"/>
    <dgm:cxn modelId="{72084D6C-D7FF-4428-9039-CE3C57955FB3}" type="presOf" srcId="{C933C019-AD10-46E6-A9D0-502C0DD09F47}" destId="{7785E11E-F207-4757-B38A-F950653593F9}" srcOrd="0" destOrd="2" presId="urn:microsoft.com/office/officeart/2005/8/layout/chevron1"/>
    <dgm:cxn modelId="{74341D4D-A9AF-480A-A88D-790E77A9B171}" srcId="{B1661FFB-BAB2-48B0-B739-6DE482E895B8}" destId="{7D59956E-6795-4920-9099-2A2915427DDF}" srcOrd="0" destOrd="0" parTransId="{55B776D0-8891-4824-AC4E-002AC2F4990E}" sibTransId="{BCEC8C50-0971-4856-8D36-53858FBA4C88}"/>
    <dgm:cxn modelId="{18C17651-DEBA-4662-9F82-DCF1A08C51EC}" srcId="{EF9DFCAC-C479-4A01-8D31-CD3E8C76460D}" destId="{5B1C7C2F-4FFB-4B9D-8D61-E39009FA8E41}" srcOrd="2" destOrd="0" parTransId="{B48F28C6-8D5D-4497-9A16-446061CF97AD}" sibTransId="{AB78FF8F-97E6-4D3A-BFB8-6DE5BC103DF2}"/>
    <dgm:cxn modelId="{6F25BF54-6FA8-40C0-B136-21D2B139FA98}" type="presOf" srcId="{71788A01-F41E-444B-B054-3B07DE229CF4}" destId="{E676AC32-8492-41C7-A2F3-1E6B9BD7A00F}" srcOrd="0" destOrd="0" presId="urn:microsoft.com/office/officeart/2005/8/layout/chevron1"/>
    <dgm:cxn modelId="{84C97781-DC73-4290-BB46-1A8E045DD2EA}" type="presOf" srcId="{09C04E09-C1B0-4256-B321-C089008E22CB}" destId="{23B7053E-6FAF-4817-8C1F-699E18EC0415}" srcOrd="0" destOrd="0" presId="urn:microsoft.com/office/officeart/2005/8/layout/chevron1"/>
    <dgm:cxn modelId="{3CAEAB99-3AE9-4AA2-8ED2-F2EFAD5B1421}" srcId="{E48E610F-8424-4B86-BDC8-3576A76A59EF}" destId="{9252B4B3-6133-48F9-B9F2-201981319135}" srcOrd="2" destOrd="0" parTransId="{475E9FD7-B179-456C-8AEE-4A2EDFC7F685}" sibTransId="{3457D338-17D6-4843-B5B2-DB5E375594E9}"/>
    <dgm:cxn modelId="{A77F919C-2D52-454B-A423-D87E8F3C9C14}" type="presOf" srcId="{B1661FFB-BAB2-48B0-B739-6DE482E895B8}" destId="{1A271F95-3A31-4D77-8AA8-1C61F53D5590}" srcOrd="0" destOrd="0" presId="urn:microsoft.com/office/officeart/2005/8/layout/chevron1"/>
    <dgm:cxn modelId="{1DCE179D-21A7-40DB-853C-EA5FD9D0817F}" srcId="{B1661FFB-BAB2-48B0-B739-6DE482E895B8}" destId="{C933C019-AD10-46E6-A9D0-502C0DD09F47}" srcOrd="2" destOrd="0" parTransId="{FCC62FAC-9AEE-486F-B4BC-008721055DB3}" sibTransId="{6AAFA5EA-953D-4B23-ACBE-C9F59E5A1AD5}"/>
    <dgm:cxn modelId="{44EB94A3-2AFF-4EF4-AC1F-12FD2B59D4B5}" type="presOf" srcId="{9252B4B3-6133-48F9-B9F2-201981319135}" destId="{23B7053E-6FAF-4817-8C1F-699E18EC0415}" srcOrd="0" destOrd="2" presId="urn:microsoft.com/office/officeart/2005/8/layout/chevron1"/>
    <dgm:cxn modelId="{93C426A5-4D03-47F1-BAFD-5AAEF13E73A6}" srcId="{E48E610F-8424-4B86-BDC8-3576A76A59EF}" destId="{439DA729-AB40-4F80-82F3-EA586B128595}" srcOrd="1" destOrd="0" parTransId="{1D9F6741-6F55-4275-A773-A319E2534464}" sibTransId="{51DF708E-0922-4247-842E-0E6986CCBDF6}"/>
    <dgm:cxn modelId="{0E2498AC-E1D5-4310-8A22-1A2695B9A698}" type="presOf" srcId="{FCB568B1-8A1E-4A02-9C8C-53BA1AC0A694}" destId="{7785E11E-F207-4757-B38A-F950653593F9}" srcOrd="0" destOrd="1" presId="urn:microsoft.com/office/officeart/2005/8/layout/chevron1"/>
    <dgm:cxn modelId="{47ADEAAD-D079-440D-9EAD-99F960302141}" srcId="{E48E610F-8424-4B86-BDC8-3576A76A59EF}" destId="{1C54E878-6E28-4CC4-84AF-05609317D68C}" srcOrd="3" destOrd="0" parTransId="{1210EC01-661C-45BE-BA06-DED7996BB203}" sibTransId="{9EE9CC79-C085-4346-BFFE-29EF4245A334}"/>
    <dgm:cxn modelId="{E728FEC7-5F42-45AA-A2E3-55293DFDDD40}" srcId="{01E1DF0C-A459-49AA-8F8D-34E69D8DBE3E}" destId="{EF9DFCAC-C479-4A01-8D31-CD3E8C76460D}" srcOrd="1" destOrd="0" parTransId="{A6511CF2-8985-48AD-90D6-8789B99725FA}" sibTransId="{7D75793B-BC37-4104-B929-C80EA3F7420E}"/>
    <dgm:cxn modelId="{C13057CA-5BC6-4D18-8DA0-F27837555E45}" type="presOf" srcId="{EE4ECF61-50EA-4172-B02C-EEA93C8971A1}" destId="{E676AC32-8492-41C7-A2F3-1E6B9BD7A00F}" srcOrd="0" destOrd="3" presId="urn:microsoft.com/office/officeart/2005/8/layout/chevron1"/>
    <dgm:cxn modelId="{932061D8-2B3B-43AE-B469-DE90EAB2B92F}" type="presOf" srcId="{439DA729-AB40-4F80-82F3-EA586B128595}" destId="{23B7053E-6FAF-4817-8C1F-699E18EC0415}" srcOrd="0" destOrd="1" presId="urn:microsoft.com/office/officeart/2005/8/layout/chevron1"/>
    <dgm:cxn modelId="{9E86A7E1-487D-42EA-BA4F-E789003CBD96}" type="presOf" srcId="{01E1DF0C-A459-49AA-8F8D-34E69D8DBE3E}" destId="{3A53B319-418D-4381-8FC6-0344B48E40AD}" srcOrd="0" destOrd="0" presId="urn:microsoft.com/office/officeart/2005/8/layout/chevron1"/>
    <dgm:cxn modelId="{8EF1AAED-CEDB-40B4-9119-24E8E1ACFB3B}" srcId="{E48E610F-8424-4B86-BDC8-3576A76A59EF}" destId="{09C04E09-C1B0-4256-B321-C089008E22CB}" srcOrd="0" destOrd="0" parTransId="{BDC85329-6BFB-4552-AC75-3A507B61F3A6}" sibTransId="{BD6DF733-6DA6-4F63-847C-3FCE61406E90}"/>
    <dgm:cxn modelId="{DB592CFF-1456-4C8D-81A1-5F6694F4CD40}" type="presOf" srcId="{1C54E878-6E28-4CC4-84AF-05609317D68C}" destId="{23B7053E-6FAF-4817-8C1F-699E18EC0415}" srcOrd="0" destOrd="3" presId="urn:microsoft.com/office/officeart/2005/8/layout/chevron1"/>
    <dgm:cxn modelId="{12B822F5-9482-4485-B08F-E2DB7B528AF5}" type="presParOf" srcId="{3A53B319-418D-4381-8FC6-0344B48E40AD}" destId="{C3894231-C541-412A-863D-89FC86A4B823}" srcOrd="0" destOrd="0" presId="urn:microsoft.com/office/officeart/2005/8/layout/chevron1"/>
    <dgm:cxn modelId="{935A77A6-CA50-4A3F-BD09-8D000152123E}" type="presParOf" srcId="{C3894231-C541-412A-863D-89FC86A4B823}" destId="{FE54F84B-AA27-4C67-97CE-7BF8B41A0D04}" srcOrd="0" destOrd="0" presId="urn:microsoft.com/office/officeart/2005/8/layout/chevron1"/>
    <dgm:cxn modelId="{BC414C6E-BFFD-4FAD-A274-EC11FA3039AF}" type="presParOf" srcId="{C3894231-C541-412A-863D-89FC86A4B823}" destId="{23B7053E-6FAF-4817-8C1F-699E18EC0415}" srcOrd="1" destOrd="0" presId="urn:microsoft.com/office/officeart/2005/8/layout/chevron1"/>
    <dgm:cxn modelId="{F48CE667-874A-43C1-AC8B-E40ECF4F50FB}" type="presParOf" srcId="{3A53B319-418D-4381-8FC6-0344B48E40AD}" destId="{C51C3AFA-921D-4315-9F31-DAD091D2B9F4}" srcOrd="1" destOrd="0" presId="urn:microsoft.com/office/officeart/2005/8/layout/chevron1"/>
    <dgm:cxn modelId="{E5EED4D9-3631-4EA5-846A-578EE6F4EC84}" type="presParOf" srcId="{3A53B319-418D-4381-8FC6-0344B48E40AD}" destId="{44FC3D0F-EE3B-4B6A-9915-21DD8758EBFD}" srcOrd="2" destOrd="0" presId="urn:microsoft.com/office/officeart/2005/8/layout/chevron1"/>
    <dgm:cxn modelId="{F59F2585-F6FB-42BD-8BC5-328EC3F35E29}" type="presParOf" srcId="{44FC3D0F-EE3B-4B6A-9915-21DD8758EBFD}" destId="{94284669-BF71-496E-9B43-17B6004E740E}" srcOrd="0" destOrd="0" presId="urn:microsoft.com/office/officeart/2005/8/layout/chevron1"/>
    <dgm:cxn modelId="{08FB86CE-6970-40EE-BEB1-0285BB4E169C}" type="presParOf" srcId="{44FC3D0F-EE3B-4B6A-9915-21DD8758EBFD}" destId="{E676AC32-8492-41C7-A2F3-1E6B9BD7A00F}" srcOrd="1" destOrd="0" presId="urn:microsoft.com/office/officeart/2005/8/layout/chevron1"/>
    <dgm:cxn modelId="{99488FF3-A192-4AEB-9D69-162567075144}" type="presParOf" srcId="{3A53B319-418D-4381-8FC6-0344B48E40AD}" destId="{C65FB473-FE1D-45E8-85EE-783E82940B36}" srcOrd="3" destOrd="0" presId="urn:microsoft.com/office/officeart/2005/8/layout/chevron1"/>
    <dgm:cxn modelId="{C18B2CC8-C932-4185-A08C-A400D53ED809}" type="presParOf" srcId="{3A53B319-418D-4381-8FC6-0344B48E40AD}" destId="{246A4424-C890-4EEA-A5FB-863982B5493D}" srcOrd="4" destOrd="0" presId="urn:microsoft.com/office/officeart/2005/8/layout/chevron1"/>
    <dgm:cxn modelId="{2251F3E6-7D0B-41CA-847D-6CB26015143F}" type="presParOf" srcId="{246A4424-C890-4EEA-A5FB-863982B5493D}" destId="{1A271F95-3A31-4D77-8AA8-1C61F53D5590}" srcOrd="0" destOrd="0" presId="urn:microsoft.com/office/officeart/2005/8/layout/chevron1"/>
    <dgm:cxn modelId="{5CD078ED-2687-44A1-BEDF-8D1F4E3FC25C}" type="presParOf" srcId="{246A4424-C890-4EEA-A5FB-863982B5493D}" destId="{7785E11E-F207-4757-B38A-F950653593F9}" srcOrd="1"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C89FC4-31A0-48AE-86A9-137FB5C2B95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B8F01B3-55BD-4CB2-964B-14D6A1AFF308}">
      <dgm:prSet/>
      <dgm:spPr/>
      <dgm:t>
        <a:bodyPr/>
        <a:lstStyle/>
        <a:p>
          <a:r>
            <a:rPr lang="en-US" dirty="0"/>
            <a:t>3-4 Modules per day</a:t>
          </a:r>
        </a:p>
      </dgm:t>
    </dgm:pt>
    <dgm:pt modelId="{6948F1EF-2833-4F08-866C-D1D4D151C4B8}" type="parTrans" cxnId="{7AC99CC5-F8C1-45C6-948F-6F4E8D30BCA7}">
      <dgm:prSet/>
      <dgm:spPr/>
      <dgm:t>
        <a:bodyPr/>
        <a:lstStyle/>
        <a:p>
          <a:endParaRPr lang="en-US"/>
        </a:p>
      </dgm:t>
    </dgm:pt>
    <dgm:pt modelId="{3ABDEA5A-6126-42D4-8FC7-3D413B1C3667}" type="sibTrans" cxnId="{7AC99CC5-F8C1-45C6-948F-6F4E8D30BCA7}">
      <dgm:prSet/>
      <dgm:spPr/>
      <dgm:t>
        <a:bodyPr/>
        <a:lstStyle/>
        <a:p>
          <a:endParaRPr lang="en-US"/>
        </a:p>
      </dgm:t>
    </dgm:pt>
    <dgm:pt modelId="{CCA07A1C-9FBC-452D-B008-C734009B6CDB}">
      <dgm:prSet/>
      <dgm:spPr/>
      <dgm:t>
        <a:bodyPr/>
        <a:lstStyle/>
        <a:p>
          <a:r>
            <a:rPr lang="en-US"/>
            <a:t>Labs are around 45-60 minutes</a:t>
          </a:r>
        </a:p>
      </dgm:t>
    </dgm:pt>
    <dgm:pt modelId="{B71688B3-F59C-4E9C-9CDD-310D694AC5C8}" type="parTrans" cxnId="{CA5CE405-82A5-4417-837D-78C764A904C7}">
      <dgm:prSet/>
      <dgm:spPr/>
      <dgm:t>
        <a:bodyPr/>
        <a:lstStyle/>
        <a:p>
          <a:endParaRPr lang="en-US"/>
        </a:p>
      </dgm:t>
    </dgm:pt>
    <dgm:pt modelId="{27D78502-0D7C-40C3-A783-BB42E9319A04}" type="sibTrans" cxnId="{CA5CE405-82A5-4417-837D-78C764A904C7}">
      <dgm:prSet/>
      <dgm:spPr/>
      <dgm:t>
        <a:bodyPr/>
        <a:lstStyle/>
        <a:p>
          <a:endParaRPr lang="en-US"/>
        </a:p>
      </dgm:t>
    </dgm:pt>
    <dgm:pt modelId="{562E89E3-0E7C-4DCA-9482-6C8E7D4425A1}">
      <dgm:prSet/>
      <dgm:spPr/>
      <dgm:t>
        <a:bodyPr/>
        <a:lstStyle/>
        <a:p>
          <a:r>
            <a:rPr lang="en-US" dirty="0"/>
            <a:t>Lunch break will be around noon</a:t>
          </a:r>
        </a:p>
      </dgm:t>
    </dgm:pt>
    <dgm:pt modelId="{9AF1A9CC-A5FE-4BC0-A380-F8FFFC145DA3}" type="parTrans" cxnId="{B0224D0E-2335-4CF2-9657-828312D3D7B7}">
      <dgm:prSet/>
      <dgm:spPr/>
      <dgm:t>
        <a:bodyPr/>
        <a:lstStyle/>
        <a:p>
          <a:endParaRPr lang="en-US"/>
        </a:p>
      </dgm:t>
    </dgm:pt>
    <dgm:pt modelId="{3AF57F40-5BDB-4EEF-A7F1-7D1F9F30F84B}" type="sibTrans" cxnId="{B0224D0E-2335-4CF2-9657-828312D3D7B7}">
      <dgm:prSet/>
      <dgm:spPr/>
      <dgm:t>
        <a:bodyPr/>
        <a:lstStyle/>
        <a:p>
          <a:endParaRPr lang="en-US"/>
        </a:p>
      </dgm:t>
    </dgm:pt>
    <dgm:pt modelId="{5AA2B666-6F48-4D93-BE51-4E179ACE3F88}" type="pres">
      <dgm:prSet presAssocID="{43C89FC4-31A0-48AE-86A9-137FB5C2B95A}" presName="vert0" presStyleCnt="0">
        <dgm:presLayoutVars>
          <dgm:dir/>
          <dgm:animOne val="branch"/>
          <dgm:animLvl val="lvl"/>
        </dgm:presLayoutVars>
      </dgm:prSet>
      <dgm:spPr/>
    </dgm:pt>
    <dgm:pt modelId="{F0563D6F-5386-41A6-B05D-5D684C11A7AF}" type="pres">
      <dgm:prSet presAssocID="{8B8F01B3-55BD-4CB2-964B-14D6A1AFF308}" presName="thickLine" presStyleLbl="alignNode1" presStyleIdx="0" presStyleCnt="3"/>
      <dgm:spPr/>
    </dgm:pt>
    <dgm:pt modelId="{28B03D56-48F3-46EF-8ED8-5D6BBFB8A13F}" type="pres">
      <dgm:prSet presAssocID="{8B8F01B3-55BD-4CB2-964B-14D6A1AFF308}" presName="horz1" presStyleCnt="0"/>
      <dgm:spPr/>
    </dgm:pt>
    <dgm:pt modelId="{75858E39-676B-4953-BF65-CC6EA994C0CC}" type="pres">
      <dgm:prSet presAssocID="{8B8F01B3-55BD-4CB2-964B-14D6A1AFF308}" presName="tx1" presStyleLbl="revTx" presStyleIdx="0" presStyleCnt="3"/>
      <dgm:spPr/>
    </dgm:pt>
    <dgm:pt modelId="{4047759B-228E-4C39-B71C-C706F58F801F}" type="pres">
      <dgm:prSet presAssocID="{8B8F01B3-55BD-4CB2-964B-14D6A1AFF308}" presName="vert1" presStyleCnt="0"/>
      <dgm:spPr/>
    </dgm:pt>
    <dgm:pt modelId="{F42E3DA9-7FA1-4834-A5C0-19B02FBC2F19}" type="pres">
      <dgm:prSet presAssocID="{CCA07A1C-9FBC-452D-B008-C734009B6CDB}" presName="thickLine" presStyleLbl="alignNode1" presStyleIdx="1" presStyleCnt="3"/>
      <dgm:spPr/>
    </dgm:pt>
    <dgm:pt modelId="{D6F7400F-0F48-4506-A882-D540B7F53176}" type="pres">
      <dgm:prSet presAssocID="{CCA07A1C-9FBC-452D-B008-C734009B6CDB}" presName="horz1" presStyleCnt="0"/>
      <dgm:spPr/>
    </dgm:pt>
    <dgm:pt modelId="{372A848E-63E2-4CB7-AFCF-EEC668EAC8E3}" type="pres">
      <dgm:prSet presAssocID="{CCA07A1C-9FBC-452D-B008-C734009B6CDB}" presName="tx1" presStyleLbl="revTx" presStyleIdx="1" presStyleCnt="3"/>
      <dgm:spPr/>
    </dgm:pt>
    <dgm:pt modelId="{FDC7D94E-2261-49DB-BFA3-FAA7241432F9}" type="pres">
      <dgm:prSet presAssocID="{CCA07A1C-9FBC-452D-B008-C734009B6CDB}" presName="vert1" presStyleCnt="0"/>
      <dgm:spPr/>
    </dgm:pt>
    <dgm:pt modelId="{B5AB1974-B6FD-4AF1-A01C-9770256D2C1E}" type="pres">
      <dgm:prSet presAssocID="{562E89E3-0E7C-4DCA-9482-6C8E7D4425A1}" presName="thickLine" presStyleLbl="alignNode1" presStyleIdx="2" presStyleCnt="3"/>
      <dgm:spPr/>
    </dgm:pt>
    <dgm:pt modelId="{74B98126-868B-4C75-9CAE-04EE8473241D}" type="pres">
      <dgm:prSet presAssocID="{562E89E3-0E7C-4DCA-9482-6C8E7D4425A1}" presName="horz1" presStyleCnt="0"/>
      <dgm:spPr/>
    </dgm:pt>
    <dgm:pt modelId="{3257964E-7E23-4C69-9F30-60B489A1B5F6}" type="pres">
      <dgm:prSet presAssocID="{562E89E3-0E7C-4DCA-9482-6C8E7D4425A1}" presName="tx1" presStyleLbl="revTx" presStyleIdx="2" presStyleCnt="3"/>
      <dgm:spPr/>
    </dgm:pt>
    <dgm:pt modelId="{7F4F0938-A866-466D-BB75-8C2D85AD6F20}" type="pres">
      <dgm:prSet presAssocID="{562E89E3-0E7C-4DCA-9482-6C8E7D4425A1}" presName="vert1" presStyleCnt="0"/>
      <dgm:spPr/>
    </dgm:pt>
  </dgm:ptLst>
  <dgm:cxnLst>
    <dgm:cxn modelId="{CA5CE405-82A5-4417-837D-78C764A904C7}" srcId="{43C89FC4-31A0-48AE-86A9-137FB5C2B95A}" destId="{CCA07A1C-9FBC-452D-B008-C734009B6CDB}" srcOrd="1" destOrd="0" parTransId="{B71688B3-F59C-4E9C-9CDD-310D694AC5C8}" sibTransId="{27D78502-0D7C-40C3-A783-BB42E9319A04}"/>
    <dgm:cxn modelId="{B0224D0E-2335-4CF2-9657-828312D3D7B7}" srcId="{43C89FC4-31A0-48AE-86A9-137FB5C2B95A}" destId="{562E89E3-0E7C-4DCA-9482-6C8E7D4425A1}" srcOrd="2" destOrd="0" parTransId="{9AF1A9CC-A5FE-4BC0-A380-F8FFFC145DA3}" sibTransId="{3AF57F40-5BDB-4EEF-A7F1-7D1F9F30F84B}"/>
    <dgm:cxn modelId="{B0357864-E3B1-4652-8CC6-C6C3F002BD82}" type="presOf" srcId="{8B8F01B3-55BD-4CB2-964B-14D6A1AFF308}" destId="{75858E39-676B-4953-BF65-CC6EA994C0CC}" srcOrd="0" destOrd="0" presId="urn:microsoft.com/office/officeart/2008/layout/LinedList"/>
    <dgm:cxn modelId="{1200C676-F02A-487B-89C4-F4D9A58D1239}" type="presOf" srcId="{43C89FC4-31A0-48AE-86A9-137FB5C2B95A}" destId="{5AA2B666-6F48-4D93-BE51-4E179ACE3F88}" srcOrd="0" destOrd="0" presId="urn:microsoft.com/office/officeart/2008/layout/LinedList"/>
    <dgm:cxn modelId="{A5CCF278-1862-4D3A-BE92-801DEAF25395}" type="presOf" srcId="{562E89E3-0E7C-4DCA-9482-6C8E7D4425A1}" destId="{3257964E-7E23-4C69-9F30-60B489A1B5F6}" srcOrd="0" destOrd="0" presId="urn:microsoft.com/office/officeart/2008/layout/LinedList"/>
    <dgm:cxn modelId="{D499B8A6-65E8-4538-B5BC-86E6BFD44F78}" type="presOf" srcId="{CCA07A1C-9FBC-452D-B008-C734009B6CDB}" destId="{372A848E-63E2-4CB7-AFCF-EEC668EAC8E3}" srcOrd="0" destOrd="0" presId="urn:microsoft.com/office/officeart/2008/layout/LinedList"/>
    <dgm:cxn modelId="{7AC99CC5-F8C1-45C6-948F-6F4E8D30BCA7}" srcId="{43C89FC4-31A0-48AE-86A9-137FB5C2B95A}" destId="{8B8F01B3-55BD-4CB2-964B-14D6A1AFF308}" srcOrd="0" destOrd="0" parTransId="{6948F1EF-2833-4F08-866C-D1D4D151C4B8}" sibTransId="{3ABDEA5A-6126-42D4-8FC7-3D413B1C3667}"/>
    <dgm:cxn modelId="{F76FA1E7-F52A-46E6-A6A7-952E54B107AC}" type="presParOf" srcId="{5AA2B666-6F48-4D93-BE51-4E179ACE3F88}" destId="{F0563D6F-5386-41A6-B05D-5D684C11A7AF}" srcOrd="0" destOrd="0" presId="urn:microsoft.com/office/officeart/2008/layout/LinedList"/>
    <dgm:cxn modelId="{A4DAF47A-E2F1-4D43-A9E1-9AB063A6D75F}" type="presParOf" srcId="{5AA2B666-6F48-4D93-BE51-4E179ACE3F88}" destId="{28B03D56-48F3-46EF-8ED8-5D6BBFB8A13F}" srcOrd="1" destOrd="0" presId="urn:microsoft.com/office/officeart/2008/layout/LinedList"/>
    <dgm:cxn modelId="{E078ADDD-1342-4B8B-B262-E2E63DAB27FB}" type="presParOf" srcId="{28B03D56-48F3-46EF-8ED8-5D6BBFB8A13F}" destId="{75858E39-676B-4953-BF65-CC6EA994C0CC}" srcOrd="0" destOrd="0" presId="urn:microsoft.com/office/officeart/2008/layout/LinedList"/>
    <dgm:cxn modelId="{1B2F1A4E-8571-4C08-88E7-FCC66C191D48}" type="presParOf" srcId="{28B03D56-48F3-46EF-8ED8-5D6BBFB8A13F}" destId="{4047759B-228E-4C39-B71C-C706F58F801F}" srcOrd="1" destOrd="0" presId="urn:microsoft.com/office/officeart/2008/layout/LinedList"/>
    <dgm:cxn modelId="{DC14383B-8A37-4661-A8AA-6F50D0C9756A}" type="presParOf" srcId="{5AA2B666-6F48-4D93-BE51-4E179ACE3F88}" destId="{F42E3DA9-7FA1-4834-A5C0-19B02FBC2F19}" srcOrd="2" destOrd="0" presId="urn:microsoft.com/office/officeart/2008/layout/LinedList"/>
    <dgm:cxn modelId="{2229C126-E3A8-47EE-8DF3-5F01C0F4808A}" type="presParOf" srcId="{5AA2B666-6F48-4D93-BE51-4E179ACE3F88}" destId="{D6F7400F-0F48-4506-A882-D540B7F53176}" srcOrd="3" destOrd="0" presId="urn:microsoft.com/office/officeart/2008/layout/LinedList"/>
    <dgm:cxn modelId="{802260E3-A54B-4E45-BED3-E5EFEEB21350}" type="presParOf" srcId="{D6F7400F-0F48-4506-A882-D540B7F53176}" destId="{372A848E-63E2-4CB7-AFCF-EEC668EAC8E3}" srcOrd="0" destOrd="0" presId="urn:microsoft.com/office/officeart/2008/layout/LinedList"/>
    <dgm:cxn modelId="{24A1ADAC-DE4E-4EA9-9D2E-33AA2692E99E}" type="presParOf" srcId="{D6F7400F-0F48-4506-A882-D540B7F53176}" destId="{FDC7D94E-2261-49DB-BFA3-FAA7241432F9}" srcOrd="1" destOrd="0" presId="urn:microsoft.com/office/officeart/2008/layout/LinedList"/>
    <dgm:cxn modelId="{6B2511C1-A25E-4EFB-99C8-B457E8E88587}" type="presParOf" srcId="{5AA2B666-6F48-4D93-BE51-4E179ACE3F88}" destId="{B5AB1974-B6FD-4AF1-A01C-9770256D2C1E}" srcOrd="4" destOrd="0" presId="urn:microsoft.com/office/officeart/2008/layout/LinedList"/>
    <dgm:cxn modelId="{7F09FF16-EBF7-41D0-9395-50970F6FEADF}" type="presParOf" srcId="{5AA2B666-6F48-4D93-BE51-4E179ACE3F88}" destId="{74B98126-868B-4C75-9CAE-04EE8473241D}" srcOrd="5" destOrd="0" presId="urn:microsoft.com/office/officeart/2008/layout/LinedList"/>
    <dgm:cxn modelId="{77CC6DCA-52E8-4205-9ADB-219307434AF7}" type="presParOf" srcId="{74B98126-868B-4C75-9CAE-04EE8473241D}" destId="{3257964E-7E23-4C69-9F30-60B489A1B5F6}" srcOrd="0" destOrd="0" presId="urn:microsoft.com/office/officeart/2008/layout/LinedList"/>
    <dgm:cxn modelId="{DFA46108-474E-4F6F-9895-BA10BE539858}" type="presParOf" srcId="{74B98126-868B-4C75-9CAE-04EE8473241D}" destId="{7F4F0938-A866-466D-BB75-8C2D85AD6F20}" srcOrd="1" destOrd="0" presId="urn:microsoft.com/office/officeart/2008/layout/Lin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2D4DB0-4B9C-474F-BB95-6E732D49E76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FFA7A6E2-64DE-4FDD-8FFC-783B42F09EB6}">
      <dgm:prSet/>
      <dgm:spPr/>
      <dgm:t>
        <a:bodyPr/>
        <a:lstStyle/>
        <a:p>
          <a:r>
            <a:rPr lang="de-DE" dirty="0"/>
            <a:t>Navigate to: </a:t>
          </a:r>
          <a:r>
            <a:rPr lang="de-DE" b="1" dirty="0"/>
            <a:t>https://aka.ms/lod</a:t>
          </a:r>
        </a:p>
      </dgm:t>
    </dgm:pt>
    <dgm:pt modelId="{99BB4390-C9BB-4A97-999E-675E1BAA7EC8}" type="parTrans" cxnId="{E8F33342-F0C3-48BB-A588-32E01CCDE32C}">
      <dgm:prSet/>
      <dgm:spPr/>
      <dgm:t>
        <a:bodyPr/>
        <a:lstStyle/>
        <a:p>
          <a:endParaRPr lang="de-DE"/>
        </a:p>
      </dgm:t>
    </dgm:pt>
    <dgm:pt modelId="{B9946BA1-AEFA-4500-ADEA-A4E6AD5FCAF2}" type="sibTrans" cxnId="{E8F33342-F0C3-48BB-A588-32E01CCDE32C}">
      <dgm:prSet/>
      <dgm:spPr/>
      <dgm:t>
        <a:bodyPr/>
        <a:lstStyle/>
        <a:p>
          <a:endParaRPr lang="de-DE"/>
        </a:p>
      </dgm:t>
    </dgm:pt>
    <dgm:pt modelId="{80A1065E-9E1B-4E90-86D7-2BA24CB5A83E}">
      <dgm:prSet/>
      <dgm:spPr/>
      <dgm:t>
        <a:bodyPr/>
        <a:lstStyle/>
        <a:p>
          <a:r>
            <a:rPr lang="en-US" b="1"/>
            <a:t>Sign in</a:t>
          </a:r>
          <a:r>
            <a:rPr lang="en-US"/>
            <a:t> with your </a:t>
          </a:r>
          <a:r>
            <a:rPr lang="en-US" b="1"/>
            <a:t>Microsoft account </a:t>
          </a:r>
          <a:r>
            <a:rPr lang="en-US"/>
            <a:t>or </a:t>
          </a:r>
          <a:r>
            <a:rPr lang="en-US" b="1"/>
            <a:t>Corporate Account </a:t>
          </a:r>
          <a:r>
            <a:rPr lang="en-US"/>
            <a:t>(AAD)</a:t>
          </a:r>
          <a:endParaRPr lang="de-DE"/>
        </a:p>
      </dgm:t>
    </dgm:pt>
    <dgm:pt modelId="{81B22114-F011-423E-85E4-A267D90AE017}" type="parTrans" cxnId="{63CFBC05-B68E-4074-B5F1-C1C53FB99F36}">
      <dgm:prSet/>
      <dgm:spPr/>
      <dgm:t>
        <a:bodyPr/>
        <a:lstStyle/>
        <a:p>
          <a:endParaRPr lang="de-DE"/>
        </a:p>
      </dgm:t>
    </dgm:pt>
    <dgm:pt modelId="{4B4191F3-EDE0-4AAC-9CF1-5B41BD5CE8E8}" type="sibTrans" cxnId="{63CFBC05-B68E-4074-B5F1-C1C53FB99F36}">
      <dgm:prSet/>
      <dgm:spPr/>
      <dgm:t>
        <a:bodyPr/>
        <a:lstStyle/>
        <a:p>
          <a:endParaRPr lang="de-DE"/>
        </a:p>
      </dgm:t>
    </dgm:pt>
    <dgm:pt modelId="{A15F963C-B608-4A2A-A56C-A495246E64FD}">
      <dgm:prSet/>
      <dgm:spPr/>
      <dgm:t>
        <a:bodyPr/>
        <a:lstStyle/>
        <a:p>
          <a:r>
            <a:rPr lang="en-US"/>
            <a:t>If you do not have a Microsoft Account, create one at: </a:t>
          </a:r>
          <a:r>
            <a:rPr lang="en-US">
              <a:hlinkClick xmlns:r="http://schemas.openxmlformats.org/officeDocument/2006/relationships" r:id="rId1"/>
            </a:rPr>
            <a:t>https://account.microsoft.com/</a:t>
          </a:r>
          <a:endParaRPr lang="de-DE"/>
        </a:p>
      </dgm:t>
    </dgm:pt>
    <dgm:pt modelId="{613FDA8B-9EDA-4EDD-A826-D5F80A8225DF}" type="parTrans" cxnId="{8E51836C-4552-43FC-9BD9-3654DB8D94E3}">
      <dgm:prSet/>
      <dgm:spPr/>
      <dgm:t>
        <a:bodyPr/>
        <a:lstStyle/>
        <a:p>
          <a:endParaRPr lang="de-DE"/>
        </a:p>
      </dgm:t>
    </dgm:pt>
    <dgm:pt modelId="{D719E958-D3B8-41AD-91F5-222274ACA5CD}" type="sibTrans" cxnId="{8E51836C-4552-43FC-9BD9-3654DB8D94E3}">
      <dgm:prSet/>
      <dgm:spPr/>
      <dgm:t>
        <a:bodyPr/>
        <a:lstStyle/>
        <a:p>
          <a:endParaRPr lang="de-DE"/>
        </a:p>
      </dgm:t>
    </dgm:pt>
    <dgm:pt modelId="{538BFE29-0F37-4D61-AC8C-CA1036A0DFCE}">
      <dgm:prSet/>
      <dgm:spPr/>
      <dgm:t>
        <a:bodyPr/>
        <a:lstStyle/>
        <a:p>
          <a:r>
            <a:rPr lang="de-DE"/>
            <a:t>Redeem Training Key: </a:t>
          </a:r>
          <a:r>
            <a:rPr lang="de-DE" b="1" u="sng"/>
            <a:t>&lt;KEY&gt;</a:t>
          </a:r>
        </a:p>
      </dgm:t>
    </dgm:pt>
    <dgm:pt modelId="{8FA40C7F-7549-4381-8C00-E23CFE53F3DA}" type="parTrans" cxnId="{8E7231C6-254D-4655-BF24-FB4DCB41402D}">
      <dgm:prSet/>
      <dgm:spPr/>
      <dgm:t>
        <a:bodyPr/>
        <a:lstStyle/>
        <a:p>
          <a:endParaRPr lang="de-DE"/>
        </a:p>
      </dgm:t>
    </dgm:pt>
    <dgm:pt modelId="{C5FC06FB-46A6-4D4C-BC66-09CC85A59E26}" type="sibTrans" cxnId="{8E7231C6-254D-4655-BF24-FB4DCB41402D}">
      <dgm:prSet/>
      <dgm:spPr/>
      <dgm:t>
        <a:bodyPr/>
        <a:lstStyle/>
        <a:p>
          <a:endParaRPr lang="de-DE"/>
        </a:p>
      </dgm:t>
    </dgm:pt>
    <dgm:pt modelId="{1BA0F9F1-2703-4AD1-9290-8BC8D8CB1ECC}">
      <dgm:prSet/>
      <dgm:spPr/>
      <dgm:t>
        <a:bodyPr/>
        <a:lstStyle/>
        <a:p>
          <a:r>
            <a:rPr lang="en-US" dirty="0"/>
            <a:t>At the top of the page select </a:t>
          </a:r>
          <a:r>
            <a:rPr lang="en-US" b="1" dirty="0"/>
            <a:t>WorkshopPLUS</a:t>
          </a:r>
          <a:r>
            <a:rPr lang="en-US" dirty="0"/>
            <a:t> then </a:t>
          </a:r>
          <a:r>
            <a:rPr lang="en-US" b="1" dirty="0"/>
            <a:t>My Training </a:t>
          </a:r>
          <a:endParaRPr lang="de-DE" dirty="0"/>
        </a:p>
      </dgm:t>
    </dgm:pt>
    <dgm:pt modelId="{2C1674FB-A374-48D5-A59B-092F0160ED16}" type="parTrans" cxnId="{448B3186-B0E3-466F-B01A-772C22EE0F74}">
      <dgm:prSet/>
      <dgm:spPr/>
      <dgm:t>
        <a:bodyPr/>
        <a:lstStyle/>
        <a:p>
          <a:endParaRPr lang="de-DE"/>
        </a:p>
      </dgm:t>
    </dgm:pt>
    <dgm:pt modelId="{F7617740-168B-4CA7-9D1A-6A5085A9F288}" type="sibTrans" cxnId="{448B3186-B0E3-466F-B01A-772C22EE0F74}">
      <dgm:prSet/>
      <dgm:spPr/>
      <dgm:t>
        <a:bodyPr/>
        <a:lstStyle/>
        <a:p>
          <a:endParaRPr lang="de-DE"/>
        </a:p>
      </dgm:t>
    </dgm:pt>
    <dgm:pt modelId="{3107C018-7238-4F0D-A2BA-685FB2DBF8E2}">
      <dgm:prSet/>
      <dgm:spPr/>
      <dgm:t>
        <a:bodyPr/>
        <a:lstStyle/>
        <a:p>
          <a:r>
            <a:rPr lang="de-DE"/>
            <a:t>Select Redeem Training Key</a:t>
          </a:r>
        </a:p>
      </dgm:t>
    </dgm:pt>
    <dgm:pt modelId="{D3D68EFF-19A7-4B68-8434-EFE73972F9F8}" type="parTrans" cxnId="{B181FF7F-786A-4262-A649-55EDCFCDB8B0}">
      <dgm:prSet/>
      <dgm:spPr/>
      <dgm:t>
        <a:bodyPr/>
        <a:lstStyle/>
        <a:p>
          <a:endParaRPr lang="de-DE"/>
        </a:p>
      </dgm:t>
    </dgm:pt>
    <dgm:pt modelId="{C0F29859-4675-4442-A58A-29CE94A957BC}" type="sibTrans" cxnId="{B181FF7F-786A-4262-A649-55EDCFCDB8B0}">
      <dgm:prSet/>
      <dgm:spPr/>
      <dgm:t>
        <a:bodyPr/>
        <a:lstStyle/>
        <a:p>
          <a:endParaRPr lang="de-DE"/>
        </a:p>
      </dgm:t>
    </dgm:pt>
    <dgm:pt modelId="{6377941F-A87A-4C24-9761-096616C6AE8D}">
      <dgm:prSet/>
      <dgm:spPr/>
      <dgm:t>
        <a:bodyPr/>
        <a:lstStyle/>
        <a:p>
          <a:r>
            <a:rPr lang="de-DE"/>
            <a:t>Enter Training Key</a:t>
          </a:r>
        </a:p>
      </dgm:t>
    </dgm:pt>
    <dgm:pt modelId="{7326A61B-54B8-4719-9F4A-023D392AAF2E}" type="parTrans" cxnId="{7A95F927-C8C2-45F8-8D5C-06FF2CDE2012}">
      <dgm:prSet/>
      <dgm:spPr/>
      <dgm:t>
        <a:bodyPr/>
        <a:lstStyle/>
        <a:p>
          <a:endParaRPr lang="de-DE"/>
        </a:p>
      </dgm:t>
    </dgm:pt>
    <dgm:pt modelId="{216EFA83-AC14-448C-BD04-6519F6ABE714}" type="sibTrans" cxnId="{7A95F927-C8C2-45F8-8D5C-06FF2CDE2012}">
      <dgm:prSet/>
      <dgm:spPr/>
      <dgm:t>
        <a:bodyPr/>
        <a:lstStyle/>
        <a:p>
          <a:endParaRPr lang="de-DE"/>
        </a:p>
      </dgm:t>
    </dgm:pt>
    <dgm:pt modelId="{8F2E0426-27D0-46E8-AB1B-95DFD3DA4512}">
      <dgm:prSet/>
      <dgm:spPr/>
      <dgm:t>
        <a:bodyPr/>
        <a:lstStyle/>
        <a:p>
          <a:r>
            <a:rPr lang="de-DE" b="0"/>
            <a:t>Edge Chromium recommended</a:t>
          </a:r>
        </a:p>
      </dgm:t>
    </dgm:pt>
    <dgm:pt modelId="{B94E6D4F-B445-4EE1-A6A4-5CCEE8776241}" type="parTrans" cxnId="{F314C93C-ABDA-45A4-BE6E-C444A6373E99}">
      <dgm:prSet/>
      <dgm:spPr/>
      <dgm:t>
        <a:bodyPr/>
        <a:lstStyle/>
        <a:p>
          <a:endParaRPr lang="en-US"/>
        </a:p>
      </dgm:t>
    </dgm:pt>
    <dgm:pt modelId="{84ED8F50-86D9-4D42-A390-2FCD78444364}" type="sibTrans" cxnId="{F314C93C-ABDA-45A4-BE6E-C444A6373E99}">
      <dgm:prSet/>
      <dgm:spPr/>
      <dgm:t>
        <a:bodyPr/>
        <a:lstStyle/>
        <a:p>
          <a:endParaRPr lang="en-US"/>
        </a:p>
      </dgm:t>
    </dgm:pt>
    <dgm:pt modelId="{1CF2261F-D5FE-4ADD-8AD0-8AF7504910AB}">
      <dgm:prSet/>
      <dgm:spPr/>
      <dgm:t>
        <a:bodyPr/>
        <a:lstStyle/>
        <a:p>
          <a:r>
            <a:rPr lang="de-DE" b="0" dirty="0"/>
            <a:t>Most modern browsers supported</a:t>
          </a:r>
        </a:p>
      </dgm:t>
    </dgm:pt>
    <dgm:pt modelId="{C0FE83E8-4AFE-46A1-BB87-3C759651B100}" type="parTrans" cxnId="{A6E32820-5ED5-4F6E-89CC-B7D8CB655C7F}">
      <dgm:prSet/>
      <dgm:spPr/>
      <dgm:t>
        <a:bodyPr/>
        <a:lstStyle/>
        <a:p>
          <a:endParaRPr lang="en-US"/>
        </a:p>
      </dgm:t>
    </dgm:pt>
    <dgm:pt modelId="{1A942419-8E52-41DE-8E81-4583362CE9CE}" type="sibTrans" cxnId="{A6E32820-5ED5-4F6E-89CC-B7D8CB655C7F}">
      <dgm:prSet/>
      <dgm:spPr/>
      <dgm:t>
        <a:bodyPr/>
        <a:lstStyle/>
        <a:p>
          <a:endParaRPr lang="en-US"/>
        </a:p>
      </dgm:t>
    </dgm:pt>
    <dgm:pt modelId="{2BFD09C6-D436-4CE5-992C-8644408C14BC}" type="pres">
      <dgm:prSet presAssocID="{292D4DB0-4B9C-474F-BB95-6E732D49E766}" presName="linear" presStyleCnt="0">
        <dgm:presLayoutVars>
          <dgm:dir/>
          <dgm:animLvl val="lvl"/>
          <dgm:resizeHandles val="exact"/>
        </dgm:presLayoutVars>
      </dgm:prSet>
      <dgm:spPr/>
    </dgm:pt>
    <dgm:pt modelId="{E421DBC4-8FF5-4DD1-8E0B-8F1CA30099C5}" type="pres">
      <dgm:prSet presAssocID="{FFA7A6E2-64DE-4FDD-8FFC-783B42F09EB6}" presName="parentLin" presStyleCnt="0"/>
      <dgm:spPr/>
    </dgm:pt>
    <dgm:pt modelId="{46A7FC2E-1821-4821-9F49-E0EAF8F47536}" type="pres">
      <dgm:prSet presAssocID="{FFA7A6E2-64DE-4FDD-8FFC-783B42F09EB6}" presName="parentLeftMargin" presStyleLbl="node1" presStyleIdx="0" presStyleCnt="3"/>
      <dgm:spPr/>
    </dgm:pt>
    <dgm:pt modelId="{3F07872B-90E5-4257-8433-9B886778843B}" type="pres">
      <dgm:prSet presAssocID="{FFA7A6E2-64DE-4FDD-8FFC-783B42F09EB6}" presName="parentText" presStyleLbl="node1" presStyleIdx="0" presStyleCnt="3">
        <dgm:presLayoutVars>
          <dgm:chMax val="0"/>
          <dgm:bulletEnabled val="1"/>
        </dgm:presLayoutVars>
      </dgm:prSet>
      <dgm:spPr/>
    </dgm:pt>
    <dgm:pt modelId="{BF0752C7-215E-4C6E-96A3-A439755A1B3F}" type="pres">
      <dgm:prSet presAssocID="{FFA7A6E2-64DE-4FDD-8FFC-783B42F09EB6}" presName="negativeSpace" presStyleCnt="0"/>
      <dgm:spPr/>
    </dgm:pt>
    <dgm:pt modelId="{5183D38A-7389-464D-8710-851F0608EC54}" type="pres">
      <dgm:prSet presAssocID="{FFA7A6E2-64DE-4FDD-8FFC-783B42F09EB6}" presName="childText" presStyleLbl="conFgAcc1" presStyleIdx="0" presStyleCnt="3">
        <dgm:presLayoutVars>
          <dgm:bulletEnabled val="1"/>
        </dgm:presLayoutVars>
      </dgm:prSet>
      <dgm:spPr/>
    </dgm:pt>
    <dgm:pt modelId="{A24E43E6-722B-4779-808B-13F2B1798986}" type="pres">
      <dgm:prSet presAssocID="{B9946BA1-AEFA-4500-ADEA-A4E6AD5FCAF2}" presName="spaceBetweenRectangles" presStyleCnt="0"/>
      <dgm:spPr/>
    </dgm:pt>
    <dgm:pt modelId="{4EBD87E6-2DE1-4169-B71C-941D66CEBEE2}" type="pres">
      <dgm:prSet presAssocID="{80A1065E-9E1B-4E90-86D7-2BA24CB5A83E}" presName="parentLin" presStyleCnt="0"/>
      <dgm:spPr/>
    </dgm:pt>
    <dgm:pt modelId="{5C9E33EA-F066-4786-B792-A4F475A189A4}" type="pres">
      <dgm:prSet presAssocID="{80A1065E-9E1B-4E90-86D7-2BA24CB5A83E}" presName="parentLeftMargin" presStyleLbl="node1" presStyleIdx="0" presStyleCnt="3"/>
      <dgm:spPr/>
    </dgm:pt>
    <dgm:pt modelId="{5B9DB3C1-3D28-4171-9331-48BA1743A225}" type="pres">
      <dgm:prSet presAssocID="{80A1065E-9E1B-4E90-86D7-2BA24CB5A83E}" presName="parentText" presStyleLbl="node1" presStyleIdx="1" presStyleCnt="3">
        <dgm:presLayoutVars>
          <dgm:chMax val="0"/>
          <dgm:bulletEnabled val="1"/>
        </dgm:presLayoutVars>
      </dgm:prSet>
      <dgm:spPr/>
    </dgm:pt>
    <dgm:pt modelId="{08768DE4-B3A0-4162-90B8-46F1F155BC91}" type="pres">
      <dgm:prSet presAssocID="{80A1065E-9E1B-4E90-86D7-2BA24CB5A83E}" presName="negativeSpace" presStyleCnt="0"/>
      <dgm:spPr/>
    </dgm:pt>
    <dgm:pt modelId="{91445DA0-C8AF-4DC1-BFB4-149F702FE7FD}" type="pres">
      <dgm:prSet presAssocID="{80A1065E-9E1B-4E90-86D7-2BA24CB5A83E}" presName="childText" presStyleLbl="conFgAcc1" presStyleIdx="1" presStyleCnt="3">
        <dgm:presLayoutVars>
          <dgm:bulletEnabled val="1"/>
        </dgm:presLayoutVars>
      </dgm:prSet>
      <dgm:spPr/>
    </dgm:pt>
    <dgm:pt modelId="{C1E798BE-ACD6-4015-A3BA-D755A37C7794}" type="pres">
      <dgm:prSet presAssocID="{4B4191F3-EDE0-4AAC-9CF1-5B41BD5CE8E8}" presName="spaceBetweenRectangles" presStyleCnt="0"/>
      <dgm:spPr/>
    </dgm:pt>
    <dgm:pt modelId="{CF1074B0-4315-410C-A1B7-EEFC4449330E}" type="pres">
      <dgm:prSet presAssocID="{538BFE29-0F37-4D61-AC8C-CA1036A0DFCE}" presName="parentLin" presStyleCnt="0"/>
      <dgm:spPr/>
    </dgm:pt>
    <dgm:pt modelId="{8437A812-FA37-48FB-AA5B-885609645D60}" type="pres">
      <dgm:prSet presAssocID="{538BFE29-0F37-4D61-AC8C-CA1036A0DFCE}" presName="parentLeftMargin" presStyleLbl="node1" presStyleIdx="1" presStyleCnt="3"/>
      <dgm:spPr/>
    </dgm:pt>
    <dgm:pt modelId="{D1DEF619-3AC6-4B78-8FC3-32B1B5A5F04C}" type="pres">
      <dgm:prSet presAssocID="{538BFE29-0F37-4D61-AC8C-CA1036A0DFCE}" presName="parentText" presStyleLbl="node1" presStyleIdx="2" presStyleCnt="3">
        <dgm:presLayoutVars>
          <dgm:chMax val="0"/>
          <dgm:bulletEnabled val="1"/>
        </dgm:presLayoutVars>
      </dgm:prSet>
      <dgm:spPr/>
    </dgm:pt>
    <dgm:pt modelId="{A2B34F55-ECD4-40D4-ADDD-062725B43E8C}" type="pres">
      <dgm:prSet presAssocID="{538BFE29-0F37-4D61-AC8C-CA1036A0DFCE}" presName="negativeSpace" presStyleCnt="0"/>
      <dgm:spPr/>
    </dgm:pt>
    <dgm:pt modelId="{B6E0019F-5A74-4665-9F42-0A24D08D7C6E}" type="pres">
      <dgm:prSet presAssocID="{538BFE29-0F37-4D61-AC8C-CA1036A0DFCE}" presName="childText" presStyleLbl="conFgAcc1" presStyleIdx="2" presStyleCnt="3">
        <dgm:presLayoutVars>
          <dgm:bulletEnabled val="1"/>
        </dgm:presLayoutVars>
      </dgm:prSet>
      <dgm:spPr/>
    </dgm:pt>
  </dgm:ptLst>
  <dgm:cxnLst>
    <dgm:cxn modelId="{63CFBC05-B68E-4074-B5F1-C1C53FB99F36}" srcId="{292D4DB0-4B9C-474F-BB95-6E732D49E766}" destId="{80A1065E-9E1B-4E90-86D7-2BA24CB5A83E}" srcOrd="1" destOrd="0" parTransId="{81B22114-F011-423E-85E4-A267D90AE017}" sibTransId="{4B4191F3-EDE0-4AAC-9CF1-5B41BD5CE8E8}"/>
    <dgm:cxn modelId="{DBEE5D1A-243C-4DEE-AEC7-E071FFE32A57}" type="presOf" srcId="{6377941F-A87A-4C24-9761-096616C6AE8D}" destId="{B6E0019F-5A74-4665-9F42-0A24D08D7C6E}" srcOrd="0" destOrd="2" presId="urn:microsoft.com/office/officeart/2005/8/layout/list1"/>
    <dgm:cxn modelId="{A6E32820-5ED5-4F6E-89CC-B7D8CB655C7F}" srcId="{FFA7A6E2-64DE-4FDD-8FFC-783B42F09EB6}" destId="{1CF2261F-D5FE-4ADD-8AD0-8AF7504910AB}" srcOrd="1" destOrd="0" parTransId="{C0FE83E8-4AFE-46A1-BB87-3C759651B100}" sibTransId="{1A942419-8E52-41DE-8E81-4583362CE9CE}"/>
    <dgm:cxn modelId="{7A95F927-C8C2-45F8-8D5C-06FF2CDE2012}" srcId="{538BFE29-0F37-4D61-AC8C-CA1036A0DFCE}" destId="{6377941F-A87A-4C24-9761-096616C6AE8D}" srcOrd="2" destOrd="0" parTransId="{7326A61B-54B8-4719-9F4A-023D392AAF2E}" sibTransId="{216EFA83-AC14-448C-BD04-6519F6ABE714}"/>
    <dgm:cxn modelId="{F314C93C-ABDA-45A4-BE6E-C444A6373E99}" srcId="{FFA7A6E2-64DE-4FDD-8FFC-783B42F09EB6}" destId="{8F2E0426-27D0-46E8-AB1B-95DFD3DA4512}" srcOrd="0" destOrd="0" parTransId="{B94E6D4F-B445-4EE1-A6A4-5CCEE8776241}" sibTransId="{84ED8F50-86D9-4D42-A390-2FCD78444364}"/>
    <dgm:cxn modelId="{E8F33342-F0C3-48BB-A588-32E01CCDE32C}" srcId="{292D4DB0-4B9C-474F-BB95-6E732D49E766}" destId="{FFA7A6E2-64DE-4FDD-8FFC-783B42F09EB6}" srcOrd="0" destOrd="0" parTransId="{99BB4390-C9BB-4A97-999E-675E1BAA7EC8}" sibTransId="{B9946BA1-AEFA-4500-ADEA-A4E6AD5FCAF2}"/>
    <dgm:cxn modelId="{E3FB6E63-5F83-4E64-BCEC-FA8BAA2396A0}" type="presOf" srcId="{80A1065E-9E1B-4E90-86D7-2BA24CB5A83E}" destId="{5B9DB3C1-3D28-4171-9331-48BA1743A225}" srcOrd="1" destOrd="0" presId="urn:microsoft.com/office/officeart/2005/8/layout/list1"/>
    <dgm:cxn modelId="{7B926049-2063-42CB-BCB3-D88E85C9C270}" type="presOf" srcId="{538BFE29-0F37-4D61-AC8C-CA1036A0DFCE}" destId="{D1DEF619-3AC6-4B78-8FC3-32B1B5A5F04C}" srcOrd="1" destOrd="0" presId="urn:microsoft.com/office/officeart/2005/8/layout/list1"/>
    <dgm:cxn modelId="{A887566C-A0C6-463F-AC3E-FE83FBEF23BC}" type="presOf" srcId="{FFA7A6E2-64DE-4FDD-8FFC-783B42F09EB6}" destId="{3F07872B-90E5-4257-8433-9B886778843B}" srcOrd="1" destOrd="0" presId="urn:microsoft.com/office/officeart/2005/8/layout/list1"/>
    <dgm:cxn modelId="{8E51836C-4552-43FC-9BD9-3654DB8D94E3}" srcId="{80A1065E-9E1B-4E90-86D7-2BA24CB5A83E}" destId="{A15F963C-B608-4A2A-A56C-A495246E64FD}" srcOrd="0" destOrd="0" parTransId="{613FDA8B-9EDA-4EDD-A826-D5F80A8225DF}" sibTransId="{D719E958-D3B8-41AD-91F5-222274ACA5CD}"/>
    <dgm:cxn modelId="{B181FF7F-786A-4262-A649-55EDCFCDB8B0}" srcId="{538BFE29-0F37-4D61-AC8C-CA1036A0DFCE}" destId="{3107C018-7238-4F0D-A2BA-685FB2DBF8E2}" srcOrd="1" destOrd="0" parTransId="{D3D68EFF-19A7-4B68-8434-EFE73972F9F8}" sibTransId="{C0F29859-4675-4442-A58A-29CE94A957BC}"/>
    <dgm:cxn modelId="{416E3483-AAAF-4329-8FCA-984BB924F41F}" type="presOf" srcId="{FFA7A6E2-64DE-4FDD-8FFC-783B42F09EB6}" destId="{46A7FC2E-1821-4821-9F49-E0EAF8F47536}" srcOrd="0" destOrd="0" presId="urn:microsoft.com/office/officeart/2005/8/layout/list1"/>
    <dgm:cxn modelId="{448B3186-B0E3-466F-B01A-772C22EE0F74}" srcId="{538BFE29-0F37-4D61-AC8C-CA1036A0DFCE}" destId="{1BA0F9F1-2703-4AD1-9290-8BC8D8CB1ECC}" srcOrd="0" destOrd="0" parTransId="{2C1674FB-A374-48D5-A59B-092F0160ED16}" sibTransId="{F7617740-168B-4CA7-9D1A-6A5085A9F288}"/>
    <dgm:cxn modelId="{F515DE99-F1A0-4648-89C7-7ED23FFFF6F4}" type="presOf" srcId="{1BA0F9F1-2703-4AD1-9290-8BC8D8CB1ECC}" destId="{B6E0019F-5A74-4665-9F42-0A24D08D7C6E}" srcOrd="0" destOrd="0" presId="urn:microsoft.com/office/officeart/2005/8/layout/list1"/>
    <dgm:cxn modelId="{FA6575B2-75FF-478B-B13E-9A433F1FF333}" type="presOf" srcId="{3107C018-7238-4F0D-A2BA-685FB2DBF8E2}" destId="{B6E0019F-5A74-4665-9F42-0A24D08D7C6E}" srcOrd="0" destOrd="1" presId="urn:microsoft.com/office/officeart/2005/8/layout/list1"/>
    <dgm:cxn modelId="{8E7231C6-254D-4655-BF24-FB4DCB41402D}" srcId="{292D4DB0-4B9C-474F-BB95-6E732D49E766}" destId="{538BFE29-0F37-4D61-AC8C-CA1036A0DFCE}" srcOrd="2" destOrd="0" parTransId="{8FA40C7F-7549-4381-8C00-E23CFE53F3DA}" sibTransId="{C5FC06FB-46A6-4D4C-BC66-09CC85A59E26}"/>
    <dgm:cxn modelId="{CB4DECC8-35B4-4B04-9CD1-8D6E0DF3F6AA}" type="presOf" srcId="{292D4DB0-4B9C-474F-BB95-6E732D49E766}" destId="{2BFD09C6-D436-4CE5-992C-8644408C14BC}" srcOrd="0" destOrd="0" presId="urn:microsoft.com/office/officeart/2005/8/layout/list1"/>
    <dgm:cxn modelId="{2E5971CB-AFD3-4BFF-937F-8803D77AF27C}" type="presOf" srcId="{538BFE29-0F37-4D61-AC8C-CA1036A0DFCE}" destId="{8437A812-FA37-48FB-AA5B-885609645D60}" srcOrd="0" destOrd="0" presId="urn:microsoft.com/office/officeart/2005/8/layout/list1"/>
    <dgm:cxn modelId="{29EAB8D2-98E5-49B3-B6CA-692BD44379ED}" type="presOf" srcId="{8F2E0426-27D0-46E8-AB1B-95DFD3DA4512}" destId="{5183D38A-7389-464D-8710-851F0608EC54}" srcOrd="0" destOrd="0" presId="urn:microsoft.com/office/officeart/2005/8/layout/list1"/>
    <dgm:cxn modelId="{5BAAB1DF-454A-4AA2-B75D-36BC3507B60D}" type="presOf" srcId="{80A1065E-9E1B-4E90-86D7-2BA24CB5A83E}" destId="{5C9E33EA-F066-4786-B792-A4F475A189A4}" srcOrd="0" destOrd="0" presId="urn:microsoft.com/office/officeart/2005/8/layout/list1"/>
    <dgm:cxn modelId="{207B9FE9-A340-46F5-874D-AFF207950643}" type="presOf" srcId="{A15F963C-B608-4A2A-A56C-A495246E64FD}" destId="{91445DA0-C8AF-4DC1-BFB4-149F702FE7FD}" srcOrd="0" destOrd="0" presId="urn:microsoft.com/office/officeart/2005/8/layout/list1"/>
    <dgm:cxn modelId="{6126A6EE-C48A-46CA-9F47-62A3BD3E3AFB}" type="presOf" srcId="{1CF2261F-D5FE-4ADD-8AD0-8AF7504910AB}" destId="{5183D38A-7389-464D-8710-851F0608EC54}" srcOrd="0" destOrd="1" presId="urn:microsoft.com/office/officeart/2005/8/layout/list1"/>
    <dgm:cxn modelId="{17F39CF5-385A-403B-988D-8CC443ECB49B}" type="presParOf" srcId="{2BFD09C6-D436-4CE5-992C-8644408C14BC}" destId="{E421DBC4-8FF5-4DD1-8E0B-8F1CA30099C5}" srcOrd="0" destOrd="0" presId="urn:microsoft.com/office/officeart/2005/8/layout/list1"/>
    <dgm:cxn modelId="{809F1856-0CB2-4BDD-9E9F-FE4595C878DA}" type="presParOf" srcId="{E421DBC4-8FF5-4DD1-8E0B-8F1CA30099C5}" destId="{46A7FC2E-1821-4821-9F49-E0EAF8F47536}" srcOrd="0" destOrd="0" presId="urn:microsoft.com/office/officeart/2005/8/layout/list1"/>
    <dgm:cxn modelId="{90A42DDD-D2C1-4F41-B151-8F668D65E503}" type="presParOf" srcId="{E421DBC4-8FF5-4DD1-8E0B-8F1CA30099C5}" destId="{3F07872B-90E5-4257-8433-9B886778843B}" srcOrd="1" destOrd="0" presId="urn:microsoft.com/office/officeart/2005/8/layout/list1"/>
    <dgm:cxn modelId="{6B432DE7-30B8-41D2-8FF5-2BEA97003463}" type="presParOf" srcId="{2BFD09C6-D436-4CE5-992C-8644408C14BC}" destId="{BF0752C7-215E-4C6E-96A3-A439755A1B3F}" srcOrd="1" destOrd="0" presId="urn:microsoft.com/office/officeart/2005/8/layout/list1"/>
    <dgm:cxn modelId="{7EA7F34E-8600-4D64-BAFE-3D7572F566D0}" type="presParOf" srcId="{2BFD09C6-D436-4CE5-992C-8644408C14BC}" destId="{5183D38A-7389-464D-8710-851F0608EC54}" srcOrd="2" destOrd="0" presId="urn:microsoft.com/office/officeart/2005/8/layout/list1"/>
    <dgm:cxn modelId="{AABB9050-E8FB-47FE-A71C-178333C94499}" type="presParOf" srcId="{2BFD09C6-D436-4CE5-992C-8644408C14BC}" destId="{A24E43E6-722B-4779-808B-13F2B1798986}" srcOrd="3" destOrd="0" presId="urn:microsoft.com/office/officeart/2005/8/layout/list1"/>
    <dgm:cxn modelId="{92B90C9C-D9C2-4A7F-918F-5015F24151B9}" type="presParOf" srcId="{2BFD09C6-D436-4CE5-992C-8644408C14BC}" destId="{4EBD87E6-2DE1-4169-B71C-941D66CEBEE2}" srcOrd="4" destOrd="0" presId="urn:microsoft.com/office/officeart/2005/8/layout/list1"/>
    <dgm:cxn modelId="{521081EA-3024-4BA5-8B29-B983C31061D3}" type="presParOf" srcId="{4EBD87E6-2DE1-4169-B71C-941D66CEBEE2}" destId="{5C9E33EA-F066-4786-B792-A4F475A189A4}" srcOrd="0" destOrd="0" presId="urn:microsoft.com/office/officeart/2005/8/layout/list1"/>
    <dgm:cxn modelId="{66776482-8605-4D73-AEE4-118ADD138EC1}" type="presParOf" srcId="{4EBD87E6-2DE1-4169-B71C-941D66CEBEE2}" destId="{5B9DB3C1-3D28-4171-9331-48BA1743A225}" srcOrd="1" destOrd="0" presId="urn:microsoft.com/office/officeart/2005/8/layout/list1"/>
    <dgm:cxn modelId="{6BB1B3DA-86E9-4B8D-B37F-D23C9B26C55B}" type="presParOf" srcId="{2BFD09C6-D436-4CE5-992C-8644408C14BC}" destId="{08768DE4-B3A0-4162-90B8-46F1F155BC91}" srcOrd="5" destOrd="0" presId="urn:microsoft.com/office/officeart/2005/8/layout/list1"/>
    <dgm:cxn modelId="{758F1009-0A8B-440D-8CEE-57DDBE5EEF26}" type="presParOf" srcId="{2BFD09C6-D436-4CE5-992C-8644408C14BC}" destId="{91445DA0-C8AF-4DC1-BFB4-149F702FE7FD}" srcOrd="6" destOrd="0" presId="urn:microsoft.com/office/officeart/2005/8/layout/list1"/>
    <dgm:cxn modelId="{CF4AB4BC-A43B-431A-AEC6-7B6814F6B1E7}" type="presParOf" srcId="{2BFD09C6-D436-4CE5-992C-8644408C14BC}" destId="{C1E798BE-ACD6-4015-A3BA-D755A37C7794}" srcOrd="7" destOrd="0" presId="urn:microsoft.com/office/officeart/2005/8/layout/list1"/>
    <dgm:cxn modelId="{0F61EE76-413A-4078-BD46-36F13C54D150}" type="presParOf" srcId="{2BFD09C6-D436-4CE5-992C-8644408C14BC}" destId="{CF1074B0-4315-410C-A1B7-EEFC4449330E}" srcOrd="8" destOrd="0" presId="urn:microsoft.com/office/officeart/2005/8/layout/list1"/>
    <dgm:cxn modelId="{071B512D-EA9F-447C-B5F8-3AB0C4C99A80}" type="presParOf" srcId="{CF1074B0-4315-410C-A1B7-EEFC4449330E}" destId="{8437A812-FA37-48FB-AA5B-885609645D60}" srcOrd="0" destOrd="0" presId="urn:microsoft.com/office/officeart/2005/8/layout/list1"/>
    <dgm:cxn modelId="{4FF22ED3-4D3B-42B8-9115-7EFD85DAF509}" type="presParOf" srcId="{CF1074B0-4315-410C-A1B7-EEFC4449330E}" destId="{D1DEF619-3AC6-4B78-8FC3-32B1B5A5F04C}" srcOrd="1" destOrd="0" presId="urn:microsoft.com/office/officeart/2005/8/layout/list1"/>
    <dgm:cxn modelId="{CB5CEBF2-518E-4B52-A920-6A86931F94EA}" type="presParOf" srcId="{2BFD09C6-D436-4CE5-992C-8644408C14BC}" destId="{A2B34F55-ECD4-40D4-ADDD-062725B43E8C}" srcOrd="9" destOrd="0" presId="urn:microsoft.com/office/officeart/2005/8/layout/list1"/>
    <dgm:cxn modelId="{55B416B3-22DA-4804-A579-D70E4E76761D}" type="presParOf" srcId="{2BFD09C6-D436-4CE5-992C-8644408C14BC}" destId="{B6E0019F-5A74-4665-9F42-0A24D08D7C6E}"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B11524-D570-45E5-BFA0-96E8D9D7771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FCAEA23-5B85-4A31-9DC7-CEF8F206DA81}">
      <dgm:prSet/>
      <dgm:spPr/>
      <dgm:t>
        <a:bodyPr/>
        <a:lstStyle/>
        <a:p>
          <a:r>
            <a:rPr lang="en-US"/>
            <a:t>All </a:t>
          </a:r>
          <a:r>
            <a:rPr lang="en-US" b="1"/>
            <a:t>labs</a:t>
          </a:r>
          <a:r>
            <a:rPr lang="en-US"/>
            <a:t> and </a:t>
          </a:r>
          <a:r>
            <a:rPr lang="en-US" b="1"/>
            <a:t>downloads</a:t>
          </a:r>
          <a:r>
            <a:rPr lang="en-US"/>
            <a:t> are located on this page</a:t>
          </a:r>
        </a:p>
      </dgm:t>
    </dgm:pt>
    <dgm:pt modelId="{6CE071D0-E325-4D0D-B7FC-A9DAC639199A}" type="parTrans" cxnId="{7114B7FD-0F75-40ED-8A98-F1080CEAD939}">
      <dgm:prSet/>
      <dgm:spPr/>
      <dgm:t>
        <a:bodyPr/>
        <a:lstStyle/>
        <a:p>
          <a:endParaRPr lang="en-US"/>
        </a:p>
      </dgm:t>
    </dgm:pt>
    <dgm:pt modelId="{72DED620-CBC9-4920-9F1B-0A883C3FED41}" type="sibTrans" cxnId="{7114B7FD-0F75-40ED-8A98-F1080CEAD939}">
      <dgm:prSet/>
      <dgm:spPr/>
      <dgm:t>
        <a:bodyPr/>
        <a:lstStyle/>
        <a:p>
          <a:endParaRPr lang="en-US"/>
        </a:p>
      </dgm:t>
    </dgm:pt>
    <dgm:pt modelId="{38BE0DF8-08EC-4F50-8195-48C0C19825B1}">
      <dgm:prSet/>
      <dgm:spPr/>
      <dgm:t>
        <a:bodyPr/>
        <a:lstStyle/>
        <a:p>
          <a:r>
            <a:rPr lang="en-US"/>
            <a:t>Scroll down to the </a:t>
          </a:r>
          <a:r>
            <a:rPr lang="en-US" b="1"/>
            <a:t>Labs section </a:t>
          </a:r>
          <a:r>
            <a:rPr lang="en-US"/>
            <a:t>to see available labs you can launch</a:t>
          </a:r>
        </a:p>
      </dgm:t>
    </dgm:pt>
    <dgm:pt modelId="{1BA9BCA2-D142-459B-BE7A-86CD91F0C712}" type="parTrans" cxnId="{2568985D-0956-4AFB-A26A-18E834FC5CBC}">
      <dgm:prSet/>
      <dgm:spPr/>
      <dgm:t>
        <a:bodyPr/>
        <a:lstStyle/>
        <a:p>
          <a:endParaRPr lang="en-US"/>
        </a:p>
      </dgm:t>
    </dgm:pt>
    <dgm:pt modelId="{FBAFA7C5-D36B-41C2-9FBC-FFB6EE7D5B66}" type="sibTrans" cxnId="{2568985D-0956-4AFB-A26A-18E834FC5CBC}">
      <dgm:prSet/>
      <dgm:spPr/>
      <dgm:t>
        <a:bodyPr/>
        <a:lstStyle/>
        <a:p>
          <a:endParaRPr lang="en-US"/>
        </a:p>
      </dgm:t>
    </dgm:pt>
    <dgm:pt modelId="{D857075F-69B5-421C-9378-698CA67FB363}">
      <dgm:prSet/>
      <dgm:spPr/>
      <dgm:t>
        <a:bodyPr/>
        <a:lstStyle/>
        <a:p>
          <a:r>
            <a:rPr lang="en-US"/>
            <a:t>Scroll down to the bottom to </a:t>
          </a:r>
          <a:r>
            <a:rPr lang="en-US" b="1"/>
            <a:t>Additional Materials </a:t>
          </a:r>
          <a:r>
            <a:rPr lang="en-US"/>
            <a:t>section for the </a:t>
          </a:r>
          <a:r>
            <a:rPr lang="en-US" b="1"/>
            <a:t>PowerPoint</a:t>
          </a:r>
          <a:r>
            <a:rPr lang="en-US"/>
            <a:t> and other shared files</a:t>
          </a:r>
        </a:p>
      </dgm:t>
    </dgm:pt>
    <dgm:pt modelId="{21BF6FB3-B00E-4736-95CF-FCA3667B9081}" type="parTrans" cxnId="{1987E9B0-35B7-4017-A203-79FA652DAE40}">
      <dgm:prSet/>
      <dgm:spPr/>
      <dgm:t>
        <a:bodyPr/>
        <a:lstStyle/>
        <a:p>
          <a:endParaRPr lang="en-US"/>
        </a:p>
      </dgm:t>
    </dgm:pt>
    <dgm:pt modelId="{67B46966-A262-4CF1-93BF-1F9DB4E467B1}" type="sibTrans" cxnId="{1987E9B0-35B7-4017-A203-79FA652DAE40}">
      <dgm:prSet/>
      <dgm:spPr/>
      <dgm:t>
        <a:bodyPr/>
        <a:lstStyle/>
        <a:p>
          <a:endParaRPr lang="en-US"/>
        </a:p>
      </dgm:t>
    </dgm:pt>
    <dgm:pt modelId="{2FB4197E-40AC-447F-B822-C1F961966F1F}" type="pres">
      <dgm:prSet presAssocID="{6DB11524-D570-45E5-BFA0-96E8D9D7771F}" presName="vert0" presStyleCnt="0">
        <dgm:presLayoutVars>
          <dgm:dir/>
          <dgm:animOne val="branch"/>
          <dgm:animLvl val="lvl"/>
        </dgm:presLayoutVars>
      </dgm:prSet>
      <dgm:spPr/>
    </dgm:pt>
    <dgm:pt modelId="{2ACF4FB4-98D9-422E-A0CA-C998C3DE6973}" type="pres">
      <dgm:prSet presAssocID="{AFCAEA23-5B85-4A31-9DC7-CEF8F206DA81}" presName="thickLine" presStyleLbl="alignNode1" presStyleIdx="0" presStyleCnt="3"/>
      <dgm:spPr/>
    </dgm:pt>
    <dgm:pt modelId="{D068AC00-53FF-449F-9778-4B2863A55C9A}" type="pres">
      <dgm:prSet presAssocID="{AFCAEA23-5B85-4A31-9DC7-CEF8F206DA81}" presName="horz1" presStyleCnt="0"/>
      <dgm:spPr/>
    </dgm:pt>
    <dgm:pt modelId="{6BAABDDB-ECDF-47AC-A58F-349BD2A34572}" type="pres">
      <dgm:prSet presAssocID="{AFCAEA23-5B85-4A31-9DC7-CEF8F206DA81}" presName="tx1" presStyleLbl="revTx" presStyleIdx="0" presStyleCnt="3"/>
      <dgm:spPr/>
    </dgm:pt>
    <dgm:pt modelId="{E0E1262F-2076-47A5-92A6-73F781B5036D}" type="pres">
      <dgm:prSet presAssocID="{AFCAEA23-5B85-4A31-9DC7-CEF8F206DA81}" presName="vert1" presStyleCnt="0"/>
      <dgm:spPr/>
    </dgm:pt>
    <dgm:pt modelId="{AAB21A97-A6DE-4CB8-A8BA-0DDC4F9686FE}" type="pres">
      <dgm:prSet presAssocID="{38BE0DF8-08EC-4F50-8195-48C0C19825B1}" presName="thickLine" presStyleLbl="alignNode1" presStyleIdx="1" presStyleCnt="3"/>
      <dgm:spPr/>
    </dgm:pt>
    <dgm:pt modelId="{9D5E8FC9-462D-4EF0-8E69-496FDA138EE2}" type="pres">
      <dgm:prSet presAssocID="{38BE0DF8-08EC-4F50-8195-48C0C19825B1}" presName="horz1" presStyleCnt="0"/>
      <dgm:spPr/>
    </dgm:pt>
    <dgm:pt modelId="{7446839B-ECEA-4D90-98C3-CF8CF455E837}" type="pres">
      <dgm:prSet presAssocID="{38BE0DF8-08EC-4F50-8195-48C0C19825B1}" presName="tx1" presStyleLbl="revTx" presStyleIdx="1" presStyleCnt="3"/>
      <dgm:spPr/>
    </dgm:pt>
    <dgm:pt modelId="{361F0903-54A3-40DC-A3E5-6EB8498CCA43}" type="pres">
      <dgm:prSet presAssocID="{38BE0DF8-08EC-4F50-8195-48C0C19825B1}" presName="vert1" presStyleCnt="0"/>
      <dgm:spPr/>
    </dgm:pt>
    <dgm:pt modelId="{3B56B8E8-3471-41EB-A0B9-CB09943462A4}" type="pres">
      <dgm:prSet presAssocID="{D857075F-69B5-421C-9378-698CA67FB363}" presName="thickLine" presStyleLbl="alignNode1" presStyleIdx="2" presStyleCnt="3"/>
      <dgm:spPr/>
    </dgm:pt>
    <dgm:pt modelId="{35B21498-6E28-432A-BBEC-5F5CEF91C6C7}" type="pres">
      <dgm:prSet presAssocID="{D857075F-69B5-421C-9378-698CA67FB363}" presName="horz1" presStyleCnt="0"/>
      <dgm:spPr/>
    </dgm:pt>
    <dgm:pt modelId="{95202DCF-950A-4E58-A530-D39C9FE5ED3D}" type="pres">
      <dgm:prSet presAssocID="{D857075F-69B5-421C-9378-698CA67FB363}" presName="tx1" presStyleLbl="revTx" presStyleIdx="2" presStyleCnt="3"/>
      <dgm:spPr/>
    </dgm:pt>
    <dgm:pt modelId="{B2B7DA0D-FCF8-4A18-A4F8-42E2E1458ED5}" type="pres">
      <dgm:prSet presAssocID="{D857075F-69B5-421C-9378-698CA67FB363}" presName="vert1" presStyleCnt="0"/>
      <dgm:spPr/>
    </dgm:pt>
  </dgm:ptLst>
  <dgm:cxnLst>
    <dgm:cxn modelId="{C45F761F-C7E0-4894-9140-50C95D4BB03F}" type="presOf" srcId="{AFCAEA23-5B85-4A31-9DC7-CEF8F206DA81}" destId="{6BAABDDB-ECDF-47AC-A58F-349BD2A34572}" srcOrd="0" destOrd="0" presId="urn:microsoft.com/office/officeart/2008/layout/LinedList"/>
    <dgm:cxn modelId="{2568985D-0956-4AFB-A26A-18E834FC5CBC}" srcId="{6DB11524-D570-45E5-BFA0-96E8D9D7771F}" destId="{38BE0DF8-08EC-4F50-8195-48C0C19825B1}" srcOrd="1" destOrd="0" parTransId="{1BA9BCA2-D142-459B-BE7A-86CD91F0C712}" sibTransId="{FBAFA7C5-D36B-41C2-9FBC-FFB6EE7D5B66}"/>
    <dgm:cxn modelId="{4CF2348A-5DEE-44F5-9286-3CB5C34D7ECE}" type="presOf" srcId="{38BE0DF8-08EC-4F50-8195-48C0C19825B1}" destId="{7446839B-ECEA-4D90-98C3-CF8CF455E837}" srcOrd="0" destOrd="0" presId="urn:microsoft.com/office/officeart/2008/layout/LinedList"/>
    <dgm:cxn modelId="{1B8D2D94-D440-4EC0-8013-DFAF5B90B930}" type="presOf" srcId="{D857075F-69B5-421C-9378-698CA67FB363}" destId="{95202DCF-950A-4E58-A530-D39C9FE5ED3D}" srcOrd="0" destOrd="0" presId="urn:microsoft.com/office/officeart/2008/layout/LinedList"/>
    <dgm:cxn modelId="{1987E9B0-35B7-4017-A203-79FA652DAE40}" srcId="{6DB11524-D570-45E5-BFA0-96E8D9D7771F}" destId="{D857075F-69B5-421C-9378-698CA67FB363}" srcOrd="2" destOrd="0" parTransId="{21BF6FB3-B00E-4736-95CF-FCA3667B9081}" sibTransId="{67B46966-A262-4CF1-93BF-1F9DB4E467B1}"/>
    <dgm:cxn modelId="{9E833FBE-1E02-474E-89A3-E1FA966648C3}" type="presOf" srcId="{6DB11524-D570-45E5-BFA0-96E8D9D7771F}" destId="{2FB4197E-40AC-447F-B822-C1F961966F1F}" srcOrd="0" destOrd="0" presId="urn:microsoft.com/office/officeart/2008/layout/LinedList"/>
    <dgm:cxn modelId="{7114B7FD-0F75-40ED-8A98-F1080CEAD939}" srcId="{6DB11524-D570-45E5-BFA0-96E8D9D7771F}" destId="{AFCAEA23-5B85-4A31-9DC7-CEF8F206DA81}" srcOrd="0" destOrd="0" parTransId="{6CE071D0-E325-4D0D-B7FC-A9DAC639199A}" sibTransId="{72DED620-CBC9-4920-9F1B-0A883C3FED41}"/>
    <dgm:cxn modelId="{4916B7EB-F7DA-4B5F-B003-96DBB4924236}" type="presParOf" srcId="{2FB4197E-40AC-447F-B822-C1F961966F1F}" destId="{2ACF4FB4-98D9-422E-A0CA-C998C3DE6973}" srcOrd="0" destOrd="0" presId="urn:microsoft.com/office/officeart/2008/layout/LinedList"/>
    <dgm:cxn modelId="{244982F6-BD36-4961-A174-81C92FA3AE32}" type="presParOf" srcId="{2FB4197E-40AC-447F-B822-C1F961966F1F}" destId="{D068AC00-53FF-449F-9778-4B2863A55C9A}" srcOrd="1" destOrd="0" presId="urn:microsoft.com/office/officeart/2008/layout/LinedList"/>
    <dgm:cxn modelId="{64F041E0-6EE1-4FC1-BA4F-318E72C9F068}" type="presParOf" srcId="{D068AC00-53FF-449F-9778-4B2863A55C9A}" destId="{6BAABDDB-ECDF-47AC-A58F-349BD2A34572}" srcOrd="0" destOrd="0" presId="urn:microsoft.com/office/officeart/2008/layout/LinedList"/>
    <dgm:cxn modelId="{77642D78-7513-4B46-8EBC-09A324928439}" type="presParOf" srcId="{D068AC00-53FF-449F-9778-4B2863A55C9A}" destId="{E0E1262F-2076-47A5-92A6-73F781B5036D}" srcOrd="1" destOrd="0" presId="urn:microsoft.com/office/officeart/2008/layout/LinedList"/>
    <dgm:cxn modelId="{E0AC43AB-CC88-4D63-B281-2AF3C5D3083F}" type="presParOf" srcId="{2FB4197E-40AC-447F-B822-C1F961966F1F}" destId="{AAB21A97-A6DE-4CB8-A8BA-0DDC4F9686FE}" srcOrd="2" destOrd="0" presId="urn:microsoft.com/office/officeart/2008/layout/LinedList"/>
    <dgm:cxn modelId="{751AF13D-6813-4196-93D6-206E56A335D8}" type="presParOf" srcId="{2FB4197E-40AC-447F-B822-C1F961966F1F}" destId="{9D5E8FC9-462D-4EF0-8E69-496FDA138EE2}" srcOrd="3" destOrd="0" presId="urn:microsoft.com/office/officeart/2008/layout/LinedList"/>
    <dgm:cxn modelId="{01410BF1-A627-4BEE-8B97-4BC9E1AA2F59}" type="presParOf" srcId="{9D5E8FC9-462D-4EF0-8E69-496FDA138EE2}" destId="{7446839B-ECEA-4D90-98C3-CF8CF455E837}" srcOrd="0" destOrd="0" presId="urn:microsoft.com/office/officeart/2008/layout/LinedList"/>
    <dgm:cxn modelId="{64F88FD8-B41A-466D-811D-B0E069DD069D}" type="presParOf" srcId="{9D5E8FC9-462D-4EF0-8E69-496FDA138EE2}" destId="{361F0903-54A3-40DC-A3E5-6EB8498CCA43}" srcOrd="1" destOrd="0" presId="urn:microsoft.com/office/officeart/2008/layout/LinedList"/>
    <dgm:cxn modelId="{798186EE-1BC3-4EBF-A681-43A6C736C293}" type="presParOf" srcId="{2FB4197E-40AC-447F-B822-C1F961966F1F}" destId="{3B56B8E8-3471-41EB-A0B9-CB09943462A4}" srcOrd="4" destOrd="0" presId="urn:microsoft.com/office/officeart/2008/layout/LinedList"/>
    <dgm:cxn modelId="{C4DEF73C-F287-42E2-8A2C-E0987847F488}" type="presParOf" srcId="{2FB4197E-40AC-447F-B822-C1F961966F1F}" destId="{35B21498-6E28-432A-BBEC-5F5CEF91C6C7}" srcOrd="5" destOrd="0" presId="urn:microsoft.com/office/officeart/2008/layout/LinedList"/>
    <dgm:cxn modelId="{51FFFAA4-65C2-417A-9EC1-5BA3DB67FCCA}" type="presParOf" srcId="{35B21498-6E28-432A-BBEC-5F5CEF91C6C7}" destId="{95202DCF-950A-4E58-A530-D39C9FE5ED3D}" srcOrd="0" destOrd="0" presId="urn:microsoft.com/office/officeart/2008/layout/LinedList"/>
    <dgm:cxn modelId="{2434A964-EC9C-4386-A161-0E2BFA8013BD}" type="presParOf" srcId="{35B21498-6E28-432A-BBEC-5F5CEF91C6C7}" destId="{B2B7DA0D-FCF8-4A18-A4F8-42E2E1458ED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70A7DF-6635-4EE3-9B5E-C611D51535E5}"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206460C4-2D8E-4592-B0D2-B4D4622156CB}">
      <dgm:prSet/>
      <dgm:spPr/>
      <dgm:t>
        <a:bodyPr/>
        <a:lstStyle/>
        <a:p>
          <a:r>
            <a:rPr lang="en-US"/>
            <a:t>The labs have 3 important </a:t>
          </a:r>
          <a:r>
            <a:rPr lang="en-US" b="1"/>
            <a:t>tabs</a:t>
          </a:r>
          <a:r>
            <a:rPr lang="en-US"/>
            <a:t> on the </a:t>
          </a:r>
          <a:r>
            <a:rPr lang="en-US" b="1"/>
            <a:t>right</a:t>
          </a:r>
          <a:r>
            <a:rPr lang="en-US"/>
            <a:t> side: </a:t>
          </a:r>
          <a:r>
            <a:rPr lang="en-US" i="1"/>
            <a:t>Instructions</a:t>
          </a:r>
          <a:r>
            <a:rPr lang="en-US"/>
            <a:t>, </a:t>
          </a:r>
          <a:r>
            <a:rPr lang="en-US" i="1"/>
            <a:t>Resources</a:t>
          </a:r>
          <a:r>
            <a:rPr lang="en-US"/>
            <a:t>, and </a:t>
          </a:r>
          <a:r>
            <a:rPr lang="en-US" i="1"/>
            <a:t>Help</a:t>
          </a:r>
          <a:endParaRPr lang="en-US"/>
        </a:p>
      </dgm:t>
    </dgm:pt>
    <dgm:pt modelId="{184C5491-A745-4A6D-80EB-95D1E88D740B}" type="parTrans" cxnId="{A72A8C45-2812-404D-A5C7-4291E8C181D1}">
      <dgm:prSet/>
      <dgm:spPr/>
      <dgm:t>
        <a:bodyPr/>
        <a:lstStyle/>
        <a:p>
          <a:endParaRPr lang="en-US"/>
        </a:p>
      </dgm:t>
    </dgm:pt>
    <dgm:pt modelId="{4D6730FF-BE63-4CB5-9F97-ABEC020DA54F}" type="sibTrans" cxnId="{A72A8C45-2812-404D-A5C7-4291E8C181D1}">
      <dgm:prSet/>
      <dgm:spPr/>
      <dgm:t>
        <a:bodyPr/>
        <a:lstStyle/>
        <a:p>
          <a:endParaRPr lang="en-US"/>
        </a:p>
      </dgm:t>
    </dgm:pt>
    <dgm:pt modelId="{6ADD7B01-B61E-4048-9D4A-D6C0277D5B11}">
      <dgm:prSet/>
      <dgm:spPr/>
      <dgm:t>
        <a:bodyPr/>
        <a:lstStyle/>
        <a:p>
          <a:r>
            <a:rPr lang="en-US" b="1"/>
            <a:t>Resources</a:t>
          </a:r>
          <a:r>
            <a:rPr lang="en-US"/>
            <a:t> contains </a:t>
          </a:r>
          <a:r>
            <a:rPr lang="en-US" b="1"/>
            <a:t>accounts</a:t>
          </a:r>
          <a:r>
            <a:rPr lang="en-US"/>
            <a:t>, </a:t>
          </a:r>
          <a:r>
            <a:rPr lang="en-US" b="1"/>
            <a:t>passwords</a:t>
          </a:r>
          <a:r>
            <a:rPr lang="en-US"/>
            <a:t>, and all </a:t>
          </a:r>
          <a:r>
            <a:rPr lang="en-US" b="1"/>
            <a:t>machines</a:t>
          </a:r>
          <a:r>
            <a:rPr lang="en-US"/>
            <a:t> required for the lab</a:t>
          </a:r>
        </a:p>
      </dgm:t>
    </dgm:pt>
    <dgm:pt modelId="{665169F2-1F9B-4858-8656-AA40BC844EAD}" type="parTrans" cxnId="{961C64E1-7BBD-483D-B1E5-74C98AFEA9F2}">
      <dgm:prSet/>
      <dgm:spPr/>
      <dgm:t>
        <a:bodyPr/>
        <a:lstStyle/>
        <a:p>
          <a:endParaRPr lang="en-US"/>
        </a:p>
      </dgm:t>
    </dgm:pt>
    <dgm:pt modelId="{B4CBD571-DD13-4A9E-8940-1A1BA10C51F5}" type="sibTrans" cxnId="{961C64E1-7BBD-483D-B1E5-74C98AFEA9F2}">
      <dgm:prSet/>
      <dgm:spPr/>
      <dgm:t>
        <a:bodyPr/>
        <a:lstStyle/>
        <a:p>
          <a:endParaRPr lang="en-US"/>
        </a:p>
      </dgm:t>
    </dgm:pt>
    <dgm:pt modelId="{C9FBAE45-93F2-4841-8C35-9706732C4FAA}">
      <dgm:prSet/>
      <dgm:spPr/>
      <dgm:t>
        <a:bodyPr/>
        <a:lstStyle/>
        <a:p>
          <a:r>
            <a:rPr lang="en-US" b="1"/>
            <a:t>Help</a:t>
          </a:r>
          <a:r>
            <a:rPr lang="en-US"/>
            <a:t> allows you to </a:t>
          </a:r>
          <a:r>
            <a:rPr lang="en-US" b="1"/>
            <a:t>change your theme </a:t>
          </a:r>
          <a:r>
            <a:rPr lang="en-US"/>
            <a:t>and submit </a:t>
          </a:r>
          <a:r>
            <a:rPr lang="en-US" b="1"/>
            <a:t>support requests</a:t>
          </a:r>
          <a:endParaRPr lang="en-US"/>
        </a:p>
      </dgm:t>
    </dgm:pt>
    <dgm:pt modelId="{04FCFCD9-BB17-45C9-8989-CEAF8E468496}" type="parTrans" cxnId="{B03B41A8-CCA6-448E-864F-03D74C40B279}">
      <dgm:prSet/>
      <dgm:spPr/>
      <dgm:t>
        <a:bodyPr/>
        <a:lstStyle/>
        <a:p>
          <a:endParaRPr lang="en-US"/>
        </a:p>
      </dgm:t>
    </dgm:pt>
    <dgm:pt modelId="{DE1B15C8-ADE9-48A5-B03D-6C8E62FAE830}" type="sibTrans" cxnId="{B03B41A8-CCA6-448E-864F-03D74C40B279}">
      <dgm:prSet/>
      <dgm:spPr/>
      <dgm:t>
        <a:bodyPr/>
        <a:lstStyle/>
        <a:p>
          <a:endParaRPr lang="en-US"/>
        </a:p>
      </dgm:t>
    </dgm:pt>
    <dgm:pt modelId="{F9201030-9879-4E3B-A950-5A271766FE18}" type="pres">
      <dgm:prSet presAssocID="{FF70A7DF-6635-4EE3-9B5E-C611D51535E5}" presName="linear" presStyleCnt="0">
        <dgm:presLayoutVars>
          <dgm:animLvl val="lvl"/>
          <dgm:resizeHandles val="exact"/>
        </dgm:presLayoutVars>
      </dgm:prSet>
      <dgm:spPr/>
    </dgm:pt>
    <dgm:pt modelId="{99414777-09E0-483B-BFAC-C568D3E306B7}" type="pres">
      <dgm:prSet presAssocID="{206460C4-2D8E-4592-B0D2-B4D4622156CB}" presName="parentText" presStyleLbl="node1" presStyleIdx="0" presStyleCnt="1">
        <dgm:presLayoutVars>
          <dgm:chMax val="0"/>
          <dgm:bulletEnabled val="1"/>
        </dgm:presLayoutVars>
      </dgm:prSet>
      <dgm:spPr/>
    </dgm:pt>
    <dgm:pt modelId="{69330318-0CD4-4D1B-A3C6-63377A68D7B8}" type="pres">
      <dgm:prSet presAssocID="{206460C4-2D8E-4592-B0D2-B4D4622156CB}" presName="childText" presStyleLbl="revTx" presStyleIdx="0" presStyleCnt="1">
        <dgm:presLayoutVars>
          <dgm:bulletEnabled val="1"/>
        </dgm:presLayoutVars>
      </dgm:prSet>
      <dgm:spPr/>
    </dgm:pt>
  </dgm:ptLst>
  <dgm:cxnLst>
    <dgm:cxn modelId="{9C93D316-7970-470E-ADB4-42755B3ABC21}" type="presOf" srcId="{206460C4-2D8E-4592-B0D2-B4D4622156CB}" destId="{99414777-09E0-483B-BFAC-C568D3E306B7}" srcOrd="0" destOrd="0" presId="urn:microsoft.com/office/officeart/2005/8/layout/vList2"/>
    <dgm:cxn modelId="{A72A8C45-2812-404D-A5C7-4291E8C181D1}" srcId="{FF70A7DF-6635-4EE3-9B5E-C611D51535E5}" destId="{206460C4-2D8E-4592-B0D2-B4D4622156CB}" srcOrd="0" destOrd="0" parTransId="{184C5491-A745-4A6D-80EB-95D1E88D740B}" sibTransId="{4D6730FF-BE63-4CB5-9F97-ABEC020DA54F}"/>
    <dgm:cxn modelId="{1AD51A81-CB7C-4773-9974-038ECE0544A9}" type="presOf" srcId="{FF70A7DF-6635-4EE3-9B5E-C611D51535E5}" destId="{F9201030-9879-4E3B-A950-5A271766FE18}" srcOrd="0" destOrd="0" presId="urn:microsoft.com/office/officeart/2005/8/layout/vList2"/>
    <dgm:cxn modelId="{B03B41A8-CCA6-448E-864F-03D74C40B279}" srcId="{206460C4-2D8E-4592-B0D2-B4D4622156CB}" destId="{C9FBAE45-93F2-4841-8C35-9706732C4FAA}" srcOrd="1" destOrd="0" parTransId="{04FCFCD9-BB17-45C9-8989-CEAF8E468496}" sibTransId="{DE1B15C8-ADE9-48A5-B03D-6C8E62FAE830}"/>
    <dgm:cxn modelId="{F026CECA-4514-4B45-8BB7-339F6A87C0B2}" type="presOf" srcId="{C9FBAE45-93F2-4841-8C35-9706732C4FAA}" destId="{69330318-0CD4-4D1B-A3C6-63377A68D7B8}" srcOrd="0" destOrd="1" presId="urn:microsoft.com/office/officeart/2005/8/layout/vList2"/>
    <dgm:cxn modelId="{F3F83ACD-3688-422E-B184-301B59B0A287}" type="presOf" srcId="{6ADD7B01-B61E-4048-9D4A-D6C0277D5B11}" destId="{69330318-0CD4-4D1B-A3C6-63377A68D7B8}" srcOrd="0" destOrd="0" presId="urn:microsoft.com/office/officeart/2005/8/layout/vList2"/>
    <dgm:cxn modelId="{961C64E1-7BBD-483D-B1E5-74C98AFEA9F2}" srcId="{206460C4-2D8E-4592-B0D2-B4D4622156CB}" destId="{6ADD7B01-B61E-4048-9D4A-D6C0277D5B11}" srcOrd="0" destOrd="0" parTransId="{665169F2-1F9B-4858-8656-AA40BC844EAD}" sibTransId="{B4CBD571-DD13-4A9E-8940-1A1BA10C51F5}"/>
    <dgm:cxn modelId="{026A7306-7AA7-400D-8DC2-5403EA837E06}" type="presParOf" srcId="{F9201030-9879-4E3B-A950-5A271766FE18}" destId="{99414777-09E0-483B-BFAC-C568D3E306B7}" srcOrd="0" destOrd="0" presId="urn:microsoft.com/office/officeart/2005/8/layout/vList2"/>
    <dgm:cxn modelId="{6278AF54-5160-44FE-A394-5E11CEB2C19C}" type="presParOf" srcId="{F9201030-9879-4E3B-A950-5A271766FE18}" destId="{69330318-0CD4-4D1B-A3C6-63377A68D7B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55A36-58FD-4955-ADA5-D3B12BDB5CA9}"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EE6AE97E-CB7A-4454-B98B-4987C43AD1FB}">
      <dgm:prSet custT="1"/>
      <dgm:spPr/>
      <dgm:t>
        <a:bodyPr/>
        <a:lstStyle/>
        <a:p>
          <a:r>
            <a:rPr lang="en-US" sz="3200" b="1"/>
            <a:t>Save</a:t>
          </a:r>
        </a:p>
      </dgm:t>
    </dgm:pt>
    <dgm:pt modelId="{B1068FE2-FBE9-48A3-BE00-052DF4A1ADDC}" type="parTrans" cxnId="{32223067-4E3C-4135-B2AB-84E5C6E5AC64}">
      <dgm:prSet/>
      <dgm:spPr/>
      <dgm:t>
        <a:bodyPr/>
        <a:lstStyle/>
        <a:p>
          <a:endParaRPr lang="en-US"/>
        </a:p>
      </dgm:t>
    </dgm:pt>
    <dgm:pt modelId="{B67838A0-4B9C-443F-9A16-7CDAEAB7CB1F}" type="sibTrans" cxnId="{32223067-4E3C-4135-B2AB-84E5C6E5AC64}">
      <dgm:prSet/>
      <dgm:spPr/>
      <dgm:t>
        <a:bodyPr/>
        <a:lstStyle/>
        <a:p>
          <a:endParaRPr lang="en-US"/>
        </a:p>
      </dgm:t>
    </dgm:pt>
    <dgm:pt modelId="{E85D2612-A512-44FC-B118-6CA81AED79E9}">
      <dgm:prSet custT="1"/>
      <dgm:spPr/>
      <dgm:t>
        <a:bodyPr/>
        <a:lstStyle/>
        <a:p>
          <a:r>
            <a:rPr lang="en-US" sz="2000"/>
            <a:t>You can only have 2 saved labs at a time</a:t>
          </a:r>
        </a:p>
      </dgm:t>
    </dgm:pt>
    <dgm:pt modelId="{759B07F3-06A2-48FB-8FCA-30C104DF34E5}" type="parTrans" cxnId="{DA3E6932-A83F-40FC-B791-143D575DA2B5}">
      <dgm:prSet/>
      <dgm:spPr/>
      <dgm:t>
        <a:bodyPr/>
        <a:lstStyle/>
        <a:p>
          <a:endParaRPr lang="en-US"/>
        </a:p>
      </dgm:t>
    </dgm:pt>
    <dgm:pt modelId="{61B1D5B6-8212-4D06-BA90-71485DCBC4FD}" type="sibTrans" cxnId="{DA3E6932-A83F-40FC-B791-143D575DA2B5}">
      <dgm:prSet/>
      <dgm:spPr/>
      <dgm:t>
        <a:bodyPr/>
        <a:lstStyle/>
        <a:p>
          <a:endParaRPr lang="en-US"/>
        </a:p>
      </dgm:t>
    </dgm:pt>
    <dgm:pt modelId="{A0BEB36A-5E34-4D37-A5AA-A5D4637C714B}">
      <dgm:prSet custT="1"/>
      <dgm:spPr/>
      <dgm:t>
        <a:bodyPr/>
        <a:lstStyle/>
        <a:p>
          <a:r>
            <a:rPr lang="en-US" sz="3200" b="1"/>
            <a:t>End</a:t>
          </a:r>
        </a:p>
      </dgm:t>
    </dgm:pt>
    <dgm:pt modelId="{122FF4C0-AE23-477A-BE43-C91050D3062D}" type="parTrans" cxnId="{D8B8B666-6B8F-4C4F-B36B-DCB58A948E3A}">
      <dgm:prSet/>
      <dgm:spPr/>
      <dgm:t>
        <a:bodyPr/>
        <a:lstStyle/>
        <a:p>
          <a:endParaRPr lang="en-US"/>
        </a:p>
      </dgm:t>
    </dgm:pt>
    <dgm:pt modelId="{B9F349B6-FB3C-488C-9B62-FB36648F776D}" type="sibTrans" cxnId="{D8B8B666-6B8F-4C4F-B36B-DCB58A948E3A}">
      <dgm:prSet/>
      <dgm:spPr/>
      <dgm:t>
        <a:bodyPr/>
        <a:lstStyle/>
        <a:p>
          <a:endParaRPr lang="en-US"/>
        </a:p>
      </dgm:t>
    </dgm:pt>
    <dgm:pt modelId="{5E1A9D98-3EFB-4B64-B5B0-FACF261D29BB}">
      <dgm:prSet custT="1"/>
      <dgm:spPr/>
      <dgm:t>
        <a:bodyPr/>
        <a:lstStyle/>
        <a:p>
          <a:r>
            <a:rPr lang="en-US" sz="3200" b="1"/>
            <a:t>Split Windows</a:t>
          </a:r>
        </a:p>
      </dgm:t>
    </dgm:pt>
    <dgm:pt modelId="{00CF8EF2-B88E-445F-9FC7-D24946B3C2A8}" type="parTrans" cxnId="{DF08A01C-A0F0-4084-B7FC-BC84F8FDB091}">
      <dgm:prSet/>
      <dgm:spPr/>
      <dgm:t>
        <a:bodyPr/>
        <a:lstStyle/>
        <a:p>
          <a:endParaRPr lang="en-US"/>
        </a:p>
      </dgm:t>
    </dgm:pt>
    <dgm:pt modelId="{D193D552-964B-4C2D-A2FB-D6D91CBA30C3}" type="sibTrans" cxnId="{DF08A01C-A0F0-4084-B7FC-BC84F8FDB091}">
      <dgm:prSet/>
      <dgm:spPr/>
      <dgm:t>
        <a:bodyPr/>
        <a:lstStyle/>
        <a:p>
          <a:endParaRPr lang="en-US"/>
        </a:p>
      </dgm:t>
    </dgm:pt>
    <dgm:pt modelId="{CB71AEBC-67AD-45D7-B570-F89D4F10D7F8}">
      <dgm:prSet custT="1"/>
      <dgm:spPr/>
      <dgm:t>
        <a:bodyPr/>
        <a:lstStyle/>
        <a:p>
          <a:r>
            <a:rPr lang="en-US" sz="2000"/>
            <a:t>This allows you to have a full screen lab</a:t>
          </a:r>
        </a:p>
      </dgm:t>
    </dgm:pt>
    <dgm:pt modelId="{26F4D561-ED8E-4908-BC7A-3203710E6090}" type="parTrans" cxnId="{90F229A9-70CA-4009-AB91-52AE63D0AEEC}">
      <dgm:prSet/>
      <dgm:spPr/>
      <dgm:t>
        <a:bodyPr/>
        <a:lstStyle/>
        <a:p>
          <a:endParaRPr lang="en-US"/>
        </a:p>
      </dgm:t>
    </dgm:pt>
    <dgm:pt modelId="{1F690BB7-C848-4854-B23C-351A115E5220}" type="sibTrans" cxnId="{90F229A9-70CA-4009-AB91-52AE63D0AEEC}">
      <dgm:prSet/>
      <dgm:spPr/>
      <dgm:t>
        <a:bodyPr/>
        <a:lstStyle/>
        <a:p>
          <a:endParaRPr lang="en-US"/>
        </a:p>
      </dgm:t>
    </dgm:pt>
    <dgm:pt modelId="{C8439FFB-DD20-49E0-9673-BB5A25E6625C}">
      <dgm:prSet custT="1"/>
      <dgm:spPr/>
      <dgm:t>
        <a:bodyPr/>
        <a:lstStyle/>
        <a:p>
          <a:r>
            <a:rPr lang="en-US" sz="2000"/>
            <a:t>Pauses the lab to resume later. </a:t>
          </a:r>
        </a:p>
      </dgm:t>
    </dgm:pt>
    <dgm:pt modelId="{DF43B7FD-A40B-4B40-8F1A-22D763E1316C}" type="parTrans" cxnId="{AF4D3B45-4D25-4B45-9BAA-128B9E451791}">
      <dgm:prSet/>
      <dgm:spPr/>
      <dgm:t>
        <a:bodyPr/>
        <a:lstStyle/>
        <a:p>
          <a:endParaRPr lang="en-US"/>
        </a:p>
      </dgm:t>
    </dgm:pt>
    <dgm:pt modelId="{93D61886-8104-40EB-96D8-8B263C3B2E13}" type="sibTrans" cxnId="{AF4D3B45-4D25-4B45-9BAA-128B9E451791}">
      <dgm:prSet/>
      <dgm:spPr/>
      <dgm:t>
        <a:bodyPr/>
        <a:lstStyle/>
        <a:p>
          <a:endParaRPr lang="en-US"/>
        </a:p>
      </dgm:t>
    </dgm:pt>
    <dgm:pt modelId="{37124497-4A7B-4CA4-9DBA-EE9EE47C95E3}">
      <dgm:prSet custT="1"/>
      <dgm:spPr/>
      <dgm:t>
        <a:bodyPr/>
        <a:lstStyle/>
        <a:p>
          <a:r>
            <a:rPr lang="en-US" sz="2000"/>
            <a:t>Ends the lab and deletes the VMs</a:t>
          </a:r>
        </a:p>
      </dgm:t>
    </dgm:pt>
    <dgm:pt modelId="{D5AD8DAC-752D-4A61-87C0-9CA0113FCE8C}" type="parTrans" cxnId="{A60EF3C5-7410-4127-A2F3-3B6E449C2241}">
      <dgm:prSet/>
      <dgm:spPr/>
      <dgm:t>
        <a:bodyPr/>
        <a:lstStyle/>
        <a:p>
          <a:endParaRPr lang="en-US"/>
        </a:p>
      </dgm:t>
    </dgm:pt>
    <dgm:pt modelId="{B1E66770-FB83-4C55-945A-D6A3AFAF3796}" type="sibTrans" cxnId="{A60EF3C5-7410-4127-A2F3-3B6E449C2241}">
      <dgm:prSet/>
      <dgm:spPr/>
      <dgm:t>
        <a:bodyPr/>
        <a:lstStyle/>
        <a:p>
          <a:endParaRPr lang="en-US"/>
        </a:p>
      </dgm:t>
    </dgm:pt>
    <dgm:pt modelId="{0D20E00C-CA8A-4116-80D2-410D9B985939}">
      <dgm:prSet custT="1"/>
      <dgm:spPr/>
      <dgm:t>
        <a:bodyPr/>
        <a:lstStyle/>
        <a:p>
          <a:r>
            <a:rPr lang="en-US" sz="2000"/>
            <a:t>Moves the </a:t>
          </a:r>
          <a:r>
            <a:rPr lang="en-US" sz="2000" i="1"/>
            <a:t>instructions</a:t>
          </a:r>
          <a:r>
            <a:rPr lang="en-US" sz="2000"/>
            <a:t> and </a:t>
          </a:r>
          <a:r>
            <a:rPr lang="en-US" sz="2000" i="1"/>
            <a:t>resources</a:t>
          </a:r>
          <a:r>
            <a:rPr lang="en-US" sz="2000"/>
            <a:t> to a separate window</a:t>
          </a:r>
        </a:p>
      </dgm:t>
    </dgm:pt>
    <dgm:pt modelId="{19506889-DA9E-43BA-A40E-F5E713D2E7D2}" type="parTrans" cxnId="{EB2DBB22-4F2B-4221-9443-807A3218B54B}">
      <dgm:prSet/>
      <dgm:spPr/>
      <dgm:t>
        <a:bodyPr/>
        <a:lstStyle/>
        <a:p>
          <a:endParaRPr lang="en-US"/>
        </a:p>
      </dgm:t>
    </dgm:pt>
    <dgm:pt modelId="{6E3AD592-B822-4577-B1B9-C3F2C1D995BC}" type="sibTrans" cxnId="{EB2DBB22-4F2B-4221-9443-807A3218B54B}">
      <dgm:prSet/>
      <dgm:spPr/>
      <dgm:t>
        <a:bodyPr/>
        <a:lstStyle/>
        <a:p>
          <a:endParaRPr lang="en-US"/>
        </a:p>
      </dgm:t>
    </dgm:pt>
    <dgm:pt modelId="{8D5624E0-33FA-473B-8376-7F17A5EC6EEF}" type="pres">
      <dgm:prSet presAssocID="{B1755A36-58FD-4955-ADA5-D3B12BDB5CA9}" presName="Name0" presStyleCnt="0">
        <dgm:presLayoutVars>
          <dgm:dir/>
          <dgm:animLvl val="lvl"/>
          <dgm:resizeHandles val="exact"/>
        </dgm:presLayoutVars>
      </dgm:prSet>
      <dgm:spPr/>
    </dgm:pt>
    <dgm:pt modelId="{D65C9A6E-DF6D-4559-86A8-8032CE728498}" type="pres">
      <dgm:prSet presAssocID="{EE6AE97E-CB7A-4454-B98B-4987C43AD1FB}" presName="linNode" presStyleCnt="0"/>
      <dgm:spPr/>
    </dgm:pt>
    <dgm:pt modelId="{00FB6A4B-522E-4188-9D0F-CA8A9C71081C}" type="pres">
      <dgm:prSet presAssocID="{EE6AE97E-CB7A-4454-B98B-4987C43AD1FB}" presName="parentText" presStyleLbl="node1" presStyleIdx="0" presStyleCnt="3">
        <dgm:presLayoutVars>
          <dgm:chMax val="1"/>
          <dgm:bulletEnabled val="1"/>
        </dgm:presLayoutVars>
      </dgm:prSet>
      <dgm:spPr/>
    </dgm:pt>
    <dgm:pt modelId="{465BCC48-0717-4C69-8F08-42489143C890}" type="pres">
      <dgm:prSet presAssocID="{EE6AE97E-CB7A-4454-B98B-4987C43AD1FB}" presName="descendantText" presStyleLbl="alignAccFollowNode1" presStyleIdx="0" presStyleCnt="3">
        <dgm:presLayoutVars>
          <dgm:bulletEnabled val="1"/>
        </dgm:presLayoutVars>
      </dgm:prSet>
      <dgm:spPr/>
    </dgm:pt>
    <dgm:pt modelId="{3A104253-71CE-4924-9196-75457D258899}" type="pres">
      <dgm:prSet presAssocID="{B67838A0-4B9C-443F-9A16-7CDAEAB7CB1F}" presName="sp" presStyleCnt="0"/>
      <dgm:spPr/>
    </dgm:pt>
    <dgm:pt modelId="{A2C69160-ABEF-4419-8ECB-65CC1B0DDE22}" type="pres">
      <dgm:prSet presAssocID="{A0BEB36A-5E34-4D37-A5AA-A5D4637C714B}" presName="linNode" presStyleCnt="0"/>
      <dgm:spPr/>
    </dgm:pt>
    <dgm:pt modelId="{E5645C1B-4B22-43E3-9DDF-6EA7AA829224}" type="pres">
      <dgm:prSet presAssocID="{A0BEB36A-5E34-4D37-A5AA-A5D4637C714B}" presName="parentText" presStyleLbl="node1" presStyleIdx="1" presStyleCnt="3">
        <dgm:presLayoutVars>
          <dgm:chMax val="1"/>
          <dgm:bulletEnabled val="1"/>
        </dgm:presLayoutVars>
      </dgm:prSet>
      <dgm:spPr/>
    </dgm:pt>
    <dgm:pt modelId="{21D7321E-7C81-4C46-AC31-BFBCB9C5498F}" type="pres">
      <dgm:prSet presAssocID="{A0BEB36A-5E34-4D37-A5AA-A5D4637C714B}" presName="descendantText" presStyleLbl="alignAccFollowNode1" presStyleIdx="1" presStyleCnt="3">
        <dgm:presLayoutVars>
          <dgm:bulletEnabled val="1"/>
        </dgm:presLayoutVars>
      </dgm:prSet>
      <dgm:spPr/>
    </dgm:pt>
    <dgm:pt modelId="{F358B4C6-2D51-4341-AB52-1CC8391175D4}" type="pres">
      <dgm:prSet presAssocID="{B9F349B6-FB3C-488C-9B62-FB36648F776D}" presName="sp" presStyleCnt="0"/>
      <dgm:spPr/>
    </dgm:pt>
    <dgm:pt modelId="{96B66EA2-94D7-4669-A626-1FE5C52BBC43}" type="pres">
      <dgm:prSet presAssocID="{5E1A9D98-3EFB-4B64-B5B0-FACF261D29BB}" presName="linNode" presStyleCnt="0"/>
      <dgm:spPr/>
    </dgm:pt>
    <dgm:pt modelId="{11F30423-FA2A-4AEA-B3F9-A109BFBB66E2}" type="pres">
      <dgm:prSet presAssocID="{5E1A9D98-3EFB-4B64-B5B0-FACF261D29BB}" presName="parentText" presStyleLbl="node1" presStyleIdx="2" presStyleCnt="3">
        <dgm:presLayoutVars>
          <dgm:chMax val="1"/>
          <dgm:bulletEnabled val="1"/>
        </dgm:presLayoutVars>
      </dgm:prSet>
      <dgm:spPr/>
    </dgm:pt>
    <dgm:pt modelId="{63365B12-498B-4DC1-99E7-A66F307E43C2}" type="pres">
      <dgm:prSet presAssocID="{5E1A9D98-3EFB-4B64-B5B0-FACF261D29BB}" presName="descendantText" presStyleLbl="alignAccFollowNode1" presStyleIdx="2" presStyleCnt="3">
        <dgm:presLayoutVars>
          <dgm:bulletEnabled val="1"/>
        </dgm:presLayoutVars>
      </dgm:prSet>
      <dgm:spPr/>
    </dgm:pt>
  </dgm:ptLst>
  <dgm:cxnLst>
    <dgm:cxn modelId="{CDECB800-3881-44A4-AE78-B986F05888DC}" type="presOf" srcId="{CB71AEBC-67AD-45D7-B570-F89D4F10D7F8}" destId="{63365B12-498B-4DC1-99E7-A66F307E43C2}" srcOrd="0" destOrd="1" presId="urn:microsoft.com/office/officeart/2005/8/layout/vList5"/>
    <dgm:cxn modelId="{2CEF3414-258C-4AD5-A8A8-14E0628457E1}" type="presOf" srcId="{B1755A36-58FD-4955-ADA5-D3B12BDB5CA9}" destId="{8D5624E0-33FA-473B-8376-7F17A5EC6EEF}" srcOrd="0" destOrd="0" presId="urn:microsoft.com/office/officeart/2005/8/layout/vList5"/>
    <dgm:cxn modelId="{DF08A01C-A0F0-4084-B7FC-BC84F8FDB091}" srcId="{B1755A36-58FD-4955-ADA5-D3B12BDB5CA9}" destId="{5E1A9D98-3EFB-4B64-B5B0-FACF261D29BB}" srcOrd="2" destOrd="0" parTransId="{00CF8EF2-B88E-445F-9FC7-D24946B3C2A8}" sibTransId="{D193D552-964B-4C2D-A2FB-D6D91CBA30C3}"/>
    <dgm:cxn modelId="{EB2DBB22-4F2B-4221-9443-807A3218B54B}" srcId="{5E1A9D98-3EFB-4B64-B5B0-FACF261D29BB}" destId="{0D20E00C-CA8A-4116-80D2-410D9B985939}" srcOrd="0" destOrd="0" parTransId="{19506889-DA9E-43BA-A40E-F5E713D2E7D2}" sibTransId="{6E3AD592-B822-4577-B1B9-C3F2C1D995BC}"/>
    <dgm:cxn modelId="{77A42024-DB0A-46AE-8EED-D6CFFB13F2B8}" type="presOf" srcId="{5E1A9D98-3EFB-4B64-B5B0-FACF261D29BB}" destId="{11F30423-FA2A-4AEA-B3F9-A109BFBB66E2}" srcOrd="0" destOrd="0" presId="urn:microsoft.com/office/officeart/2005/8/layout/vList5"/>
    <dgm:cxn modelId="{DA3E6932-A83F-40FC-B791-143D575DA2B5}" srcId="{EE6AE97E-CB7A-4454-B98B-4987C43AD1FB}" destId="{E85D2612-A512-44FC-B118-6CA81AED79E9}" srcOrd="1" destOrd="0" parTransId="{759B07F3-06A2-48FB-8FCA-30C104DF34E5}" sibTransId="{61B1D5B6-8212-4D06-BA90-71485DCBC4FD}"/>
    <dgm:cxn modelId="{AF4D3B45-4D25-4B45-9BAA-128B9E451791}" srcId="{EE6AE97E-CB7A-4454-B98B-4987C43AD1FB}" destId="{C8439FFB-DD20-49E0-9673-BB5A25E6625C}" srcOrd="0" destOrd="0" parTransId="{DF43B7FD-A40B-4B40-8F1A-22D763E1316C}" sibTransId="{93D61886-8104-40EB-96D8-8B263C3B2E13}"/>
    <dgm:cxn modelId="{D8B8B666-6B8F-4C4F-B36B-DCB58A948E3A}" srcId="{B1755A36-58FD-4955-ADA5-D3B12BDB5CA9}" destId="{A0BEB36A-5E34-4D37-A5AA-A5D4637C714B}" srcOrd="1" destOrd="0" parTransId="{122FF4C0-AE23-477A-BE43-C91050D3062D}" sibTransId="{B9F349B6-FB3C-488C-9B62-FB36648F776D}"/>
    <dgm:cxn modelId="{32223067-4E3C-4135-B2AB-84E5C6E5AC64}" srcId="{B1755A36-58FD-4955-ADA5-D3B12BDB5CA9}" destId="{EE6AE97E-CB7A-4454-B98B-4987C43AD1FB}" srcOrd="0" destOrd="0" parTransId="{B1068FE2-FBE9-48A3-BE00-052DF4A1ADDC}" sibTransId="{B67838A0-4B9C-443F-9A16-7CDAEAB7CB1F}"/>
    <dgm:cxn modelId="{8CCBFB73-4121-451F-97FA-52DEEE497628}" type="presOf" srcId="{EE6AE97E-CB7A-4454-B98B-4987C43AD1FB}" destId="{00FB6A4B-522E-4188-9D0F-CA8A9C71081C}" srcOrd="0" destOrd="0" presId="urn:microsoft.com/office/officeart/2005/8/layout/vList5"/>
    <dgm:cxn modelId="{FFBEF38F-6632-4C42-97D1-A0D168FE8148}" type="presOf" srcId="{C8439FFB-DD20-49E0-9673-BB5A25E6625C}" destId="{465BCC48-0717-4C69-8F08-42489143C890}" srcOrd="0" destOrd="0" presId="urn:microsoft.com/office/officeart/2005/8/layout/vList5"/>
    <dgm:cxn modelId="{941665A3-C280-4C90-BA62-0CA8B916091D}" type="presOf" srcId="{A0BEB36A-5E34-4D37-A5AA-A5D4637C714B}" destId="{E5645C1B-4B22-43E3-9DDF-6EA7AA829224}" srcOrd="0" destOrd="0" presId="urn:microsoft.com/office/officeart/2005/8/layout/vList5"/>
    <dgm:cxn modelId="{90F229A9-70CA-4009-AB91-52AE63D0AEEC}" srcId="{5E1A9D98-3EFB-4B64-B5B0-FACF261D29BB}" destId="{CB71AEBC-67AD-45D7-B570-F89D4F10D7F8}" srcOrd="1" destOrd="0" parTransId="{26F4D561-ED8E-4908-BC7A-3203710E6090}" sibTransId="{1F690BB7-C848-4854-B23C-351A115E5220}"/>
    <dgm:cxn modelId="{A60EF3C5-7410-4127-A2F3-3B6E449C2241}" srcId="{A0BEB36A-5E34-4D37-A5AA-A5D4637C714B}" destId="{37124497-4A7B-4CA4-9DBA-EE9EE47C95E3}" srcOrd="0" destOrd="0" parTransId="{D5AD8DAC-752D-4A61-87C0-9CA0113FCE8C}" sibTransId="{B1E66770-FB83-4C55-945A-D6A3AFAF3796}"/>
    <dgm:cxn modelId="{85790DD0-EB55-4ED5-9503-3F7B48FB38E9}" type="presOf" srcId="{E85D2612-A512-44FC-B118-6CA81AED79E9}" destId="{465BCC48-0717-4C69-8F08-42489143C890}" srcOrd="0" destOrd="1" presId="urn:microsoft.com/office/officeart/2005/8/layout/vList5"/>
    <dgm:cxn modelId="{4C33BDEB-88E2-4E2C-BC66-72AD71F50439}" type="presOf" srcId="{0D20E00C-CA8A-4116-80D2-410D9B985939}" destId="{63365B12-498B-4DC1-99E7-A66F307E43C2}" srcOrd="0" destOrd="0" presId="urn:microsoft.com/office/officeart/2005/8/layout/vList5"/>
    <dgm:cxn modelId="{616541F7-6426-4D99-93D9-D762777B8FBE}" type="presOf" srcId="{37124497-4A7B-4CA4-9DBA-EE9EE47C95E3}" destId="{21D7321E-7C81-4C46-AC31-BFBCB9C5498F}" srcOrd="0" destOrd="0" presId="urn:microsoft.com/office/officeart/2005/8/layout/vList5"/>
    <dgm:cxn modelId="{1EDE1069-7238-4AF6-8B26-4923408B187A}" type="presParOf" srcId="{8D5624E0-33FA-473B-8376-7F17A5EC6EEF}" destId="{D65C9A6E-DF6D-4559-86A8-8032CE728498}" srcOrd="0" destOrd="0" presId="urn:microsoft.com/office/officeart/2005/8/layout/vList5"/>
    <dgm:cxn modelId="{BA0C4A6C-C027-41B9-ADF9-ECDDCE2AE5D1}" type="presParOf" srcId="{D65C9A6E-DF6D-4559-86A8-8032CE728498}" destId="{00FB6A4B-522E-4188-9D0F-CA8A9C71081C}" srcOrd="0" destOrd="0" presId="urn:microsoft.com/office/officeart/2005/8/layout/vList5"/>
    <dgm:cxn modelId="{5222C74D-D1D3-4E96-B84A-9FEF95A02455}" type="presParOf" srcId="{D65C9A6E-DF6D-4559-86A8-8032CE728498}" destId="{465BCC48-0717-4C69-8F08-42489143C890}" srcOrd="1" destOrd="0" presId="urn:microsoft.com/office/officeart/2005/8/layout/vList5"/>
    <dgm:cxn modelId="{518F328D-79AE-4E98-9822-0AC2CF0F35C6}" type="presParOf" srcId="{8D5624E0-33FA-473B-8376-7F17A5EC6EEF}" destId="{3A104253-71CE-4924-9196-75457D258899}" srcOrd="1" destOrd="0" presId="urn:microsoft.com/office/officeart/2005/8/layout/vList5"/>
    <dgm:cxn modelId="{07F42F45-19CB-4B90-B148-07DF4F580509}" type="presParOf" srcId="{8D5624E0-33FA-473B-8376-7F17A5EC6EEF}" destId="{A2C69160-ABEF-4419-8ECB-65CC1B0DDE22}" srcOrd="2" destOrd="0" presId="urn:microsoft.com/office/officeart/2005/8/layout/vList5"/>
    <dgm:cxn modelId="{D8F20952-0108-46BB-B63C-AB389C11628E}" type="presParOf" srcId="{A2C69160-ABEF-4419-8ECB-65CC1B0DDE22}" destId="{E5645C1B-4B22-43E3-9DDF-6EA7AA829224}" srcOrd="0" destOrd="0" presId="urn:microsoft.com/office/officeart/2005/8/layout/vList5"/>
    <dgm:cxn modelId="{038486FC-AC22-4762-826E-3A2B62D89048}" type="presParOf" srcId="{A2C69160-ABEF-4419-8ECB-65CC1B0DDE22}" destId="{21D7321E-7C81-4C46-AC31-BFBCB9C5498F}" srcOrd="1" destOrd="0" presId="urn:microsoft.com/office/officeart/2005/8/layout/vList5"/>
    <dgm:cxn modelId="{476F94CB-6560-40DE-84C2-05CDD0F007A7}" type="presParOf" srcId="{8D5624E0-33FA-473B-8376-7F17A5EC6EEF}" destId="{F358B4C6-2D51-4341-AB52-1CC8391175D4}" srcOrd="3" destOrd="0" presId="urn:microsoft.com/office/officeart/2005/8/layout/vList5"/>
    <dgm:cxn modelId="{668C4F2A-B1FF-4287-881B-FB6194414800}" type="presParOf" srcId="{8D5624E0-33FA-473B-8376-7F17A5EC6EEF}" destId="{96B66EA2-94D7-4669-A626-1FE5C52BBC43}" srcOrd="4" destOrd="0" presId="urn:microsoft.com/office/officeart/2005/8/layout/vList5"/>
    <dgm:cxn modelId="{E8D0FB02-2262-41B1-8D2C-7BA1536CAF36}" type="presParOf" srcId="{96B66EA2-94D7-4669-A626-1FE5C52BBC43}" destId="{11F30423-FA2A-4AEA-B3F9-A109BFBB66E2}" srcOrd="0" destOrd="0" presId="urn:microsoft.com/office/officeart/2005/8/layout/vList5"/>
    <dgm:cxn modelId="{FC2880B2-BCDF-4810-AE09-F8076595116D}" type="presParOf" srcId="{96B66EA2-94D7-4669-A626-1FE5C52BBC43}" destId="{63365B12-498B-4DC1-99E7-A66F307E43C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4F84B-AA27-4C67-97CE-7BF8B41A0D04}">
      <dsp:nvSpPr>
        <dsp:cNvPr id="0" name=""/>
        <dsp:cNvSpPr/>
      </dsp:nvSpPr>
      <dsp:spPr>
        <a:xfrm>
          <a:off x="341116" y="1292248"/>
          <a:ext cx="3686175" cy="147447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a:t>Day 1</a:t>
          </a:r>
        </a:p>
      </dsp:txBody>
      <dsp:txXfrm>
        <a:off x="1078351" y="1292248"/>
        <a:ext cx="2211705" cy="1474470"/>
      </dsp:txXfrm>
    </dsp:sp>
    <dsp:sp modelId="{23B7053E-6FAF-4817-8C1F-699E18EC0415}">
      <dsp:nvSpPr>
        <dsp:cNvPr id="0" name=""/>
        <dsp:cNvSpPr/>
      </dsp:nvSpPr>
      <dsp:spPr>
        <a:xfrm>
          <a:off x="5158" y="2951026"/>
          <a:ext cx="3620855" cy="124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ctr" defTabSz="800100">
            <a:lnSpc>
              <a:spcPct val="90000"/>
            </a:lnSpc>
            <a:spcBef>
              <a:spcPct val="0"/>
            </a:spcBef>
            <a:spcAft>
              <a:spcPct val="15000"/>
            </a:spcAft>
            <a:buNone/>
          </a:pPr>
          <a:r>
            <a:rPr lang="en-US" sz="1800" b="1" kern="1200" dirty="0"/>
            <a:t>Knowledge Refresh</a:t>
          </a:r>
        </a:p>
        <a:p>
          <a:pPr marL="171450" lvl="1" indent="-171450" algn="ctr" defTabSz="800100">
            <a:lnSpc>
              <a:spcPct val="90000"/>
            </a:lnSpc>
            <a:spcBef>
              <a:spcPct val="0"/>
            </a:spcBef>
            <a:spcAft>
              <a:spcPct val="15000"/>
            </a:spcAft>
            <a:buNone/>
          </a:pPr>
          <a:r>
            <a:rPr lang="en-US" sz="1800" b="1" kern="1200" dirty="0"/>
            <a:t>Developing Advanced Functions</a:t>
          </a:r>
        </a:p>
        <a:p>
          <a:pPr marL="171450" lvl="1" indent="-171450" algn="ctr" defTabSz="800100">
            <a:lnSpc>
              <a:spcPct val="90000"/>
            </a:lnSpc>
            <a:spcBef>
              <a:spcPct val="0"/>
            </a:spcBef>
            <a:spcAft>
              <a:spcPct val="15000"/>
            </a:spcAft>
            <a:buNone/>
          </a:pPr>
          <a:r>
            <a:rPr lang="en-US" sz="1800" b="1" kern="1200" dirty="0"/>
            <a:t>Mastering Parameters</a:t>
          </a:r>
        </a:p>
        <a:p>
          <a:pPr marL="171450" lvl="1" indent="-171450" algn="ctr" defTabSz="800100">
            <a:lnSpc>
              <a:spcPct val="90000"/>
            </a:lnSpc>
            <a:spcBef>
              <a:spcPct val="0"/>
            </a:spcBef>
            <a:spcAft>
              <a:spcPct val="15000"/>
            </a:spcAft>
            <a:buNone/>
          </a:pPr>
          <a:r>
            <a:rPr lang="en-US" sz="1800" b="1" kern="1200" dirty="0"/>
            <a:t>Classes</a:t>
          </a:r>
        </a:p>
      </dsp:txBody>
      <dsp:txXfrm>
        <a:off x="5158" y="2951026"/>
        <a:ext cx="3620855" cy="1243125"/>
      </dsp:txXfrm>
    </dsp:sp>
    <dsp:sp modelId="{94284669-BF71-496E-9B43-17B6004E740E}">
      <dsp:nvSpPr>
        <dsp:cNvPr id="0" name=""/>
        <dsp:cNvSpPr/>
      </dsp:nvSpPr>
      <dsp:spPr>
        <a:xfrm>
          <a:off x="3811291" y="1292248"/>
          <a:ext cx="3686175" cy="147447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a:t>Day 2</a:t>
          </a:r>
        </a:p>
      </dsp:txBody>
      <dsp:txXfrm>
        <a:off x="4548526" y="1292248"/>
        <a:ext cx="2211705" cy="1474470"/>
      </dsp:txXfrm>
    </dsp:sp>
    <dsp:sp modelId="{E676AC32-8492-41C7-A2F3-1E6B9BD7A00F}">
      <dsp:nvSpPr>
        <dsp:cNvPr id="0" name=""/>
        <dsp:cNvSpPr/>
      </dsp:nvSpPr>
      <dsp:spPr>
        <a:xfrm>
          <a:off x="3811291" y="2951026"/>
          <a:ext cx="2948940" cy="124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ctr" defTabSz="800100">
            <a:lnSpc>
              <a:spcPct val="90000"/>
            </a:lnSpc>
            <a:spcBef>
              <a:spcPct val="0"/>
            </a:spcBef>
            <a:spcAft>
              <a:spcPct val="15000"/>
            </a:spcAft>
            <a:buNone/>
          </a:pPr>
          <a:r>
            <a:rPr lang="en-US" sz="1800" b="1" kern="1200" dirty="0"/>
            <a:t>Error Handling</a:t>
          </a:r>
        </a:p>
        <a:p>
          <a:pPr marL="171450" lvl="1" indent="-171450" algn="ctr" defTabSz="800100">
            <a:lnSpc>
              <a:spcPct val="90000"/>
            </a:lnSpc>
            <a:spcBef>
              <a:spcPct val="0"/>
            </a:spcBef>
            <a:spcAft>
              <a:spcPct val="15000"/>
            </a:spcAft>
            <a:buNone/>
          </a:pPr>
          <a:r>
            <a:rPr lang="en-US" sz="1800" b="1" kern="1200" dirty="0"/>
            <a:t>Debugging</a:t>
          </a:r>
        </a:p>
        <a:p>
          <a:pPr marL="171450" lvl="1" indent="-171450" algn="ctr" defTabSz="800100">
            <a:lnSpc>
              <a:spcPct val="90000"/>
            </a:lnSpc>
            <a:spcBef>
              <a:spcPct val="0"/>
            </a:spcBef>
            <a:spcAft>
              <a:spcPct val="15000"/>
            </a:spcAft>
            <a:buNone/>
          </a:pPr>
          <a:r>
            <a:rPr lang="en-US" sz="1800" b="1" kern="1200" dirty="0"/>
            <a:t>Git Introduction</a:t>
          </a:r>
        </a:p>
        <a:p>
          <a:pPr marL="171450" lvl="1" indent="-171450" algn="ctr" defTabSz="800100">
            <a:lnSpc>
              <a:spcPct val="90000"/>
            </a:lnSpc>
            <a:spcBef>
              <a:spcPct val="0"/>
            </a:spcBef>
            <a:spcAft>
              <a:spcPct val="15000"/>
            </a:spcAft>
            <a:buNone/>
          </a:pPr>
          <a:r>
            <a:rPr lang="en-US" sz="1800" b="1" kern="1200" dirty="0"/>
            <a:t>Git Intermediate</a:t>
          </a:r>
        </a:p>
      </dsp:txBody>
      <dsp:txXfrm>
        <a:off x="3811291" y="2951026"/>
        <a:ext cx="2948940" cy="1243125"/>
      </dsp:txXfrm>
    </dsp:sp>
    <dsp:sp modelId="{1A271F95-3A31-4D77-8AA8-1C61F53D5590}">
      <dsp:nvSpPr>
        <dsp:cNvPr id="0" name=""/>
        <dsp:cNvSpPr/>
      </dsp:nvSpPr>
      <dsp:spPr>
        <a:xfrm>
          <a:off x="7281466" y="1292248"/>
          <a:ext cx="3686175" cy="1474470"/>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a:t>Day 3</a:t>
          </a:r>
        </a:p>
      </dsp:txBody>
      <dsp:txXfrm>
        <a:off x="8018701" y="1292248"/>
        <a:ext cx="2211705" cy="1474470"/>
      </dsp:txXfrm>
    </dsp:sp>
    <dsp:sp modelId="{7785E11E-F207-4757-B38A-F950653593F9}">
      <dsp:nvSpPr>
        <dsp:cNvPr id="0" name=""/>
        <dsp:cNvSpPr/>
      </dsp:nvSpPr>
      <dsp:spPr>
        <a:xfrm>
          <a:off x="7281466" y="2951026"/>
          <a:ext cx="2948940" cy="124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ctr" defTabSz="800100">
            <a:lnSpc>
              <a:spcPct val="90000"/>
            </a:lnSpc>
            <a:spcBef>
              <a:spcPct val="0"/>
            </a:spcBef>
            <a:spcAft>
              <a:spcPct val="15000"/>
            </a:spcAft>
            <a:buNone/>
          </a:pPr>
          <a:r>
            <a:rPr lang="en-US" sz="1800" b="1" kern="1200" dirty="0" err="1"/>
            <a:t>Runspaces</a:t>
          </a:r>
          <a:endParaRPr lang="en-US" sz="1800" b="1" kern="1200" dirty="0"/>
        </a:p>
        <a:p>
          <a:pPr marL="171450" lvl="1" indent="-171450" algn="ctr" defTabSz="800100">
            <a:lnSpc>
              <a:spcPct val="90000"/>
            </a:lnSpc>
            <a:spcBef>
              <a:spcPct val="0"/>
            </a:spcBef>
            <a:spcAft>
              <a:spcPct val="15000"/>
            </a:spcAft>
            <a:buNone/>
          </a:pPr>
          <a:r>
            <a:rPr lang="en-US" sz="1800" b="1" kern="1200" dirty="0"/>
            <a:t>Create a GUI in PowerShell</a:t>
          </a:r>
        </a:p>
        <a:p>
          <a:pPr marL="171450" lvl="1" indent="-171450" algn="ctr" defTabSz="800100">
            <a:lnSpc>
              <a:spcPct val="90000"/>
            </a:lnSpc>
            <a:spcBef>
              <a:spcPct val="0"/>
            </a:spcBef>
            <a:spcAft>
              <a:spcPct val="15000"/>
            </a:spcAft>
            <a:buNone/>
          </a:pPr>
          <a:r>
            <a:rPr lang="en-US" sz="1800" b="1" kern="1200" dirty="0"/>
            <a:t>Final Lab – Apply Learning</a:t>
          </a:r>
        </a:p>
      </dsp:txBody>
      <dsp:txXfrm>
        <a:off x="7281466" y="2951026"/>
        <a:ext cx="2948940" cy="1243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63D6F-5386-41A6-B05D-5D684C11A7AF}">
      <dsp:nvSpPr>
        <dsp:cNvPr id="0" name=""/>
        <dsp:cNvSpPr/>
      </dsp:nvSpPr>
      <dsp:spPr>
        <a:xfrm>
          <a:off x="0" y="892"/>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858E39-676B-4953-BF65-CC6EA994C0CC}">
      <dsp:nvSpPr>
        <dsp:cNvPr id="0" name=""/>
        <dsp:cNvSpPr/>
      </dsp:nvSpPr>
      <dsp:spPr>
        <a:xfrm>
          <a:off x="0" y="892"/>
          <a:ext cx="10972800" cy="609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3-4 Modules per day</a:t>
          </a:r>
        </a:p>
      </dsp:txBody>
      <dsp:txXfrm>
        <a:off x="0" y="892"/>
        <a:ext cx="10972800" cy="609004"/>
      </dsp:txXfrm>
    </dsp:sp>
    <dsp:sp modelId="{F42E3DA9-7FA1-4834-A5C0-19B02FBC2F19}">
      <dsp:nvSpPr>
        <dsp:cNvPr id="0" name=""/>
        <dsp:cNvSpPr/>
      </dsp:nvSpPr>
      <dsp:spPr>
        <a:xfrm>
          <a:off x="0" y="609897"/>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2A848E-63E2-4CB7-AFCF-EEC668EAC8E3}">
      <dsp:nvSpPr>
        <dsp:cNvPr id="0" name=""/>
        <dsp:cNvSpPr/>
      </dsp:nvSpPr>
      <dsp:spPr>
        <a:xfrm>
          <a:off x="0" y="609897"/>
          <a:ext cx="10972800" cy="609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Labs are around 45-60 minutes</a:t>
          </a:r>
        </a:p>
      </dsp:txBody>
      <dsp:txXfrm>
        <a:off x="0" y="609897"/>
        <a:ext cx="10972800" cy="609004"/>
      </dsp:txXfrm>
    </dsp:sp>
    <dsp:sp modelId="{B5AB1974-B6FD-4AF1-A01C-9770256D2C1E}">
      <dsp:nvSpPr>
        <dsp:cNvPr id="0" name=""/>
        <dsp:cNvSpPr/>
      </dsp:nvSpPr>
      <dsp:spPr>
        <a:xfrm>
          <a:off x="0" y="1218902"/>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7964E-7E23-4C69-9F30-60B489A1B5F6}">
      <dsp:nvSpPr>
        <dsp:cNvPr id="0" name=""/>
        <dsp:cNvSpPr/>
      </dsp:nvSpPr>
      <dsp:spPr>
        <a:xfrm>
          <a:off x="0" y="1218902"/>
          <a:ext cx="10972800" cy="609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Lunch break will be around noon</a:t>
          </a:r>
        </a:p>
      </dsp:txBody>
      <dsp:txXfrm>
        <a:off x="0" y="1218902"/>
        <a:ext cx="10972800" cy="6090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3D38A-7389-464D-8710-851F0608EC54}">
      <dsp:nvSpPr>
        <dsp:cNvPr id="0" name=""/>
        <dsp:cNvSpPr/>
      </dsp:nvSpPr>
      <dsp:spPr>
        <a:xfrm>
          <a:off x="0" y="910598"/>
          <a:ext cx="10880725" cy="11056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de-DE" sz="1800" b="0" kern="1200"/>
            <a:t>Edge Chromium recommended</a:t>
          </a:r>
        </a:p>
        <a:p>
          <a:pPr marL="171450" lvl="1" indent="-171450" algn="l" defTabSz="800100">
            <a:lnSpc>
              <a:spcPct val="90000"/>
            </a:lnSpc>
            <a:spcBef>
              <a:spcPct val="0"/>
            </a:spcBef>
            <a:spcAft>
              <a:spcPct val="15000"/>
            </a:spcAft>
            <a:buChar char="•"/>
          </a:pPr>
          <a:r>
            <a:rPr lang="de-DE" sz="1800" b="0" kern="1200" dirty="0"/>
            <a:t>Most modern browsers supported</a:t>
          </a:r>
        </a:p>
      </dsp:txBody>
      <dsp:txXfrm>
        <a:off x="0" y="910598"/>
        <a:ext cx="10880725" cy="1105650"/>
      </dsp:txXfrm>
    </dsp:sp>
    <dsp:sp modelId="{3F07872B-90E5-4257-8433-9B886778843B}">
      <dsp:nvSpPr>
        <dsp:cNvPr id="0" name=""/>
        <dsp:cNvSpPr/>
      </dsp:nvSpPr>
      <dsp:spPr>
        <a:xfrm>
          <a:off x="544036" y="644918"/>
          <a:ext cx="7616507"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de-DE" sz="1800" kern="1200" dirty="0"/>
            <a:t>Navigate to: </a:t>
          </a:r>
          <a:r>
            <a:rPr lang="de-DE" sz="1800" b="1" kern="1200" dirty="0"/>
            <a:t>https://aka.ms/lod</a:t>
          </a:r>
        </a:p>
      </dsp:txBody>
      <dsp:txXfrm>
        <a:off x="569975" y="670857"/>
        <a:ext cx="7564629" cy="479482"/>
      </dsp:txXfrm>
    </dsp:sp>
    <dsp:sp modelId="{91445DA0-C8AF-4DC1-BFB4-149F702FE7FD}">
      <dsp:nvSpPr>
        <dsp:cNvPr id="0" name=""/>
        <dsp:cNvSpPr/>
      </dsp:nvSpPr>
      <dsp:spPr>
        <a:xfrm>
          <a:off x="0" y="2379129"/>
          <a:ext cx="10880725" cy="7796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If you do not have a Microsoft Account, create one at: </a:t>
          </a:r>
          <a:r>
            <a:rPr lang="en-US" sz="1800" kern="1200">
              <a:hlinkClick xmlns:r="http://schemas.openxmlformats.org/officeDocument/2006/relationships" r:id="rId1"/>
            </a:rPr>
            <a:t>https://account.microsoft.com/</a:t>
          </a:r>
          <a:endParaRPr lang="de-DE" sz="1800" kern="1200"/>
        </a:p>
      </dsp:txBody>
      <dsp:txXfrm>
        <a:off x="0" y="2379129"/>
        <a:ext cx="10880725" cy="779625"/>
      </dsp:txXfrm>
    </dsp:sp>
    <dsp:sp modelId="{5B9DB3C1-3D28-4171-9331-48BA1743A225}">
      <dsp:nvSpPr>
        <dsp:cNvPr id="0" name=""/>
        <dsp:cNvSpPr/>
      </dsp:nvSpPr>
      <dsp:spPr>
        <a:xfrm>
          <a:off x="544036" y="2113448"/>
          <a:ext cx="7616507"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b="1" kern="1200"/>
            <a:t>Sign in</a:t>
          </a:r>
          <a:r>
            <a:rPr lang="en-US" sz="1800" kern="1200"/>
            <a:t> with your </a:t>
          </a:r>
          <a:r>
            <a:rPr lang="en-US" sz="1800" b="1" kern="1200"/>
            <a:t>Microsoft account </a:t>
          </a:r>
          <a:r>
            <a:rPr lang="en-US" sz="1800" kern="1200"/>
            <a:t>or </a:t>
          </a:r>
          <a:r>
            <a:rPr lang="en-US" sz="1800" b="1" kern="1200"/>
            <a:t>Corporate Account </a:t>
          </a:r>
          <a:r>
            <a:rPr lang="en-US" sz="1800" kern="1200"/>
            <a:t>(AAD)</a:t>
          </a:r>
          <a:endParaRPr lang="de-DE" sz="1800" kern="1200"/>
        </a:p>
      </dsp:txBody>
      <dsp:txXfrm>
        <a:off x="569975" y="2139387"/>
        <a:ext cx="7564629" cy="479482"/>
      </dsp:txXfrm>
    </dsp:sp>
    <dsp:sp modelId="{B6E0019F-5A74-4665-9F42-0A24D08D7C6E}">
      <dsp:nvSpPr>
        <dsp:cNvPr id="0" name=""/>
        <dsp:cNvSpPr/>
      </dsp:nvSpPr>
      <dsp:spPr>
        <a:xfrm>
          <a:off x="0" y="3521634"/>
          <a:ext cx="10880725" cy="1417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At the top of the page select </a:t>
          </a:r>
          <a:r>
            <a:rPr lang="en-US" sz="1800" b="1" kern="1200" dirty="0"/>
            <a:t>WorkshopPLUS</a:t>
          </a:r>
          <a:r>
            <a:rPr lang="en-US" sz="1800" kern="1200" dirty="0"/>
            <a:t> then </a:t>
          </a:r>
          <a:r>
            <a:rPr lang="en-US" sz="1800" b="1" kern="1200" dirty="0"/>
            <a:t>My Training </a:t>
          </a:r>
          <a:endParaRPr lang="de-DE" sz="1800" kern="1200" dirty="0"/>
        </a:p>
        <a:p>
          <a:pPr marL="171450" lvl="1" indent="-171450" algn="l" defTabSz="800100">
            <a:lnSpc>
              <a:spcPct val="90000"/>
            </a:lnSpc>
            <a:spcBef>
              <a:spcPct val="0"/>
            </a:spcBef>
            <a:spcAft>
              <a:spcPct val="15000"/>
            </a:spcAft>
            <a:buChar char="•"/>
          </a:pPr>
          <a:r>
            <a:rPr lang="de-DE" sz="1800" kern="1200"/>
            <a:t>Select Redeem Training Key</a:t>
          </a:r>
        </a:p>
        <a:p>
          <a:pPr marL="171450" lvl="1" indent="-171450" algn="l" defTabSz="800100">
            <a:lnSpc>
              <a:spcPct val="90000"/>
            </a:lnSpc>
            <a:spcBef>
              <a:spcPct val="0"/>
            </a:spcBef>
            <a:spcAft>
              <a:spcPct val="15000"/>
            </a:spcAft>
            <a:buChar char="•"/>
          </a:pPr>
          <a:r>
            <a:rPr lang="de-DE" sz="1800" kern="1200"/>
            <a:t>Enter Training Key</a:t>
          </a:r>
        </a:p>
      </dsp:txBody>
      <dsp:txXfrm>
        <a:off x="0" y="3521634"/>
        <a:ext cx="10880725" cy="1417500"/>
      </dsp:txXfrm>
    </dsp:sp>
    <dsp:sp modelId="{D1DEF619-3AC6-4B78-8FC3-32B1B5A5F04C}">
      <dsp:nvSpPr>
        <dsp:cNvPr id="0" name=""/>
        <dsp:cNvSpPr/>
      </dsp:nvSpPr>
      <dsp:spPr>
        <a:xfrm>
          <a:off x="544036" y="3255954"/>
          <a:ext cx="7616507"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de-DE" sz="1800" kern="1200"/>
            <a:t>Redeem Training Key: </a:t>
          </a:r>
          <a:r>
            <a:rPr lang="de-DE" sz="1800" b="1" u="sng" kern="1200"/>
            <a:t>&lt;KEY&gt;</a:t>
          </a:r>
        </a:p>
      </dsp:txBody>
      <dsp:txXfrm>
        <a:off x="569975" y="3281893"/>
        <a:ext cx="7564629"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F4FB4-98D9-422E-A0CA-C998C3DE6973}">
      <dsp:nvSpPr>
        <dsp:cNvPr id="0" name=""/>
        <dsp:cNvSpPr/>
      </dsp:nvSpPr>
      <dsp:spPr>
        <a:xfrm>
          <a:off x="0" y="724"/>
          <a:ext cx="1153152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ABDDB-ECDF-47AC-A58F-349BD2A34572}">
      <dsp:nvSpPr>
        <dsp:cNvPr id="0" name=""/>
        <dsp:cNvSpPr/>
      </dsp:nvSpPr>
      <dsp:spPr>
        <a:xfrm>
          <a:off x="0" y="724"/>
          <a:ext cx="11531523" cy="494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All </a:t>
          </a:r>
          <a:r>
            <a:rPr lang="en-US" sz="2000" b="1" kern="1200"/>
            <a:t>labs</a:t>
          </a:r>
          <a:r>
            <a:rPr lang="en-US" sz="2000" kern="1200"/>
            <a:t> and </a:t>
          </a:r>
          <a:r>
            <a:rPr lang="en-US" sz="2000" b="1" kern="1200"/>
            <a:t>downloads</a:t>
          </a:r>
          <a:r>
            <a:rPr lang="en-US" sz="2000" kern="1200"/>
            <a:t> are located on this page</a:t>
          </a:r>
        </a:p>
      </dsp:txBody>
      <dsp:txXfrm>
        <a:off x="0" y="724"/>
        <a:ext cx="11531523" cy="494287"/>
      </dsp:txXfrm>
    </dsp:sp>
    <dsp:sp modelId="{AAB21A97-A6DE-4CB8-A8BA-0DDC4F9686FE}">
      <dsp:nvSpPr>
        <dsp:cNvPr id="0" name=""/>
        <dsp:cNvSpPr/>
      </dsp:nvSpPr>
      <dsp:spPr>
        <a:xfrm>
          <a:off x="0" y="495011"/>
          <a:ext cx="1153152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46839B-ECEA-4D90-98C3-CF8CF455E837}">
      <dsp:nvSpPr>
        <dsp:cNvPr id="0" name=""/>
        <dsp:cNvSpPr/>
      </dsp:nvSpPr>
      <dsp:spPr>
        <a:xfrm>
          <a:off x="0" y="495011"/>
          <a:ext cx="11531523" cy="494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Scroll down to the </a:t>
          </a:r>
          <a:r>
            <a:rPr lang="en-US" sz="2000" b="1" kern="1200"/>
            <a:t>Labs section </a:t>
          </a:r>
          <a:r>
            <a:rPr lang="en-US" sz="2000" kern="1200"/>
            <a:t>to see available labs you can launch</a:t>
          </a:r>
        </a:p>
      </dsp:txBody>
      <dsp:txXfrm>
        <a:off x="0" y="495011"/>
        <a:ext cx="11531523" cy="494287"/>
      </dsp:txXfrm>
    </dsp:sp>
    <dsp:sp modelId="{3B56B8E8-3471-41EB-A0B9-CB09943462A4}">
      <dsp:nvSpPr>
        <dsp:cNvPr id="0" name=""/>
        <dsp:cNvSpPr/>
      </dsp:nvSpPr>
      <dsp:spPr>
        <a:xfrm>
          <a:off x="0" y="989299"/>
          <a:ext cx="1153152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202DCF-950A-4E58-A530-D39C9FE5ED3D}">
      <dsp:nvSpPr>
        <dsp:cNvPr id="0" name=""/>
        <dsp:cNvSpPr/>
      </dsp:nvSpPr>
      <dsp:spPr>
        <a:xfrm>
          <a:off x="0" y="989299"/>
          <a:ext cx="11531523" cy="494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Scroll down to the bottom to </a:t>
          </a:r>
          <a:r>
            <a:rPr lang="en-US" sz="2000" b="1" kern="1200"/>
            <a:t>Additional Materials </a:t>
          </a:r>
          <a:r>
            <a:rPr lang="en-US" sz="2000" kern="1200"/>
            <a:t>section for the </a:t>
          </a:r>
          <a:r>
            <a:rPr lang="en-US" sz="2000" b="1" kern="1200"/>
            <a:t>PowerPoint</a:t>
          </a:r>
          <a:r>
            <a:rPr lang="en-US" sz="2000" kern="1200"/>
            <a:t> and other shared files</a:t>
          </a:r>
        </a:p>
      </dsp:txBody>
      <dsp:txXfrm>
        <a:off x="0" y="989299"/>
        <a:ext cx="11531523" cy="4942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14777-09E0-483B-BFAC-C568D3E306B7}">
      <dsp:nvSpPr>
        <dsp:cNvPr id="0" name=""/>
        <dsp:cNvSpPr/>
      </dsp:nvSpPr>
      <dsp:spPr>
        <a:xfrm>
          <a:off x="0" y="23309"/>
          <a:ext cx="11732258" cy="643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labs have 3 important </a:t>
          </a:r>
          <a:r>
            <a:rPr lang="en-US" sz="2500" b="1" kern="1200"/>
            <a:t>tabs</a:t>
          </a:r>
          <a:r>
            <a:rPr lang="en-US" sz="2500" kern="1200"/>
            <a:t> on the </a:t>
          </a:r>
          <a:r>
            <a:rPr lang="en-US" sz="2500" b="1" kern="1200"/>
            <a:t>right</a:t>
          </a:r>
          <a:r>
            <a:rPr lang="en-US" sz="2500" kern="1200"/>
            <a:t> side: </a:t>
          </a:r>
          <a:r>
            <a:rPr lang="en-US" sz="2500" i="1" kern="1200"/>
            <a:t>Instructions</a:t>
          </a:r>
          <a:r>
            <a:rPr lang="en-US" sz="2500" kern="1200"/>
            <a:t>, </a:t>
          </a:r>
          <a:r>
            <a:rPr lang="en-US" sz="2500" i="1" kern="1200"/>
            <a:t>Resources</a:t>
          </a:r>
          <a:r>
            <a:rPr lang="en-US" sz="2500" kern="1200"/>
            <a:t>, and </a:t>
          </a:r>
          <a:r>
            <a:rPr lang="en-US" sz="2500" i="1" kern="1200"/>
            <a:t>Help</a:t>
          </a:r>
          <a:endParaRPr lang="en-US" sz="2500" kern="1200"/>
        </a:p>
      </dsp:txBody>
      <dsp:txXfrm>
        <a:off x="31413" y="54722"/>
        <a:ext cx="11669432" cy="580674"/>
      </dsp:txXfrm>
    </dsp:sp>
    <dsp:sp modelId="{69330318-0CD4-4D1B-A3C6-63377A68D7B8}">
      <dsp:nvSpPr>
        <dsp:cNvPr id="0" name=""/>
        <dsp:cNvSpPr/>
      </dsp:nvSpPr>
      <dsp:spPr>
        <a:xfrm>
          <a:off x="0" y="666809"/>
          <a:ext cx="11732258" cy="750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49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a:t>Resources</a:t>
          </a:r>
          <a:r>
            <a:rPr lang="en-US" sz="2000" kern="1200"/>
            <a:t> contains </a:t>
          </a:r>
          <a:r>
            <a:rPr lang="en-US" sz="2000" b="1" kern="1200"/>
            <a:t>accounts</a:t>
          </a:r>
          <a:r>
            <a:rPr lang="en-US" sz="2000" kern="1200"/>
            <a:t>, </a:t>
          </a:r>
          <a:r>
            <a:rPr lang="en-US" sz="2000" b="1" kern="1200"/>
            <a:t>passwords</a:t>
          </a:r>
          <a:r>
            <a:rPr lang="en-US" sz="2000" kern="1200"/>
            <a:t>, and all </a:t>
          </a:r>
          <a:r>
            <a:rPr lang="en-US" sz="2000" b="1" kern="1200"/>
            <a:t>machines</a:t>
          </a:r>
          <a:r>
            <a:rPr lang="en-US" sz="2000" kern="1200"/>
            <a:t> required for the lab</a:t>
          </a:r>
        </a:p>
        <a:p>
          <a:pPr marL="228600" lvl="1" indent="-228600" algn="l" defTabSz="889000">
            <a:lnSpc>
              <a:spcPct val="90000"/>
            </a:lnSpc>
            <a:spcBef>
              <a:spcPct val="0"/>
            </a:spcBef>
            <a:spcAft>
              <a:spcPct val="20000"/>
            </a:spcAft>
            <a:buChar char="•"/>
          </a:pPr>
          <a:r>
            <a:rPr lang="en-US" sz="2000" b="1" kern="1200"/>
            <a:t>Help</a:t>
          </a:r>
          <a:r>
            <a:rPr lang="en-US" sz="2000" kern="1200"/>
            <a:t> allows you to </a:t>
          </a:r>
          <a:r>
            <a:rPr lang="en-US" sz="2000" b="1" kern="1200"/>
            <a:t>change your theme </a:t>
          </a:r>
          <a:r>
            <a:rPr lang="en-US" sz="2000" kern="1200"/>
            <a:t>and submit </a:t>
          </a:r>
          <a:r>
            <a:rPr lang="en-US" sz="2000" b="1" kern="1200"/>
            <a:t>support requests</a:t>
          </a:r>
          <a:endParaRPr lang="en-US" sz="2000" kern="1200"/>
        </a:p>
      </dsp:txBody>
      <dsp:txXfrm>
        <a:off x="0" y="666809"/>
        <a:ext cx="11732258" cy="7503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BCC48-0717-4C69-8F08-42489143C890}">
      <dsp:nvSpPr>
        <dsp:cNvPr id="0" name=""/>
        <dsp:cNvSpPr/>
      </dsp:nvSpPr>
      <dsp:spPr>
        <a:xfrm rot="5400000">
          <a:off x="4290679" y="-1483703"/>
          <a:ext cx="1367313" cy="468172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Pauses the lab to resume later. </a:t>
          </a:r>
        </a:p>
        <a:p>
          <a:pPr marL="228600" lvl="1" indent="-228600" algn="l" defTabSz="889000">
            <a:lnSpc>
              <a:spcPct val="90000"/>
            </a:lnSpc>
            <a:spcBef>
              <a:spcPct val="0"/>
            </a:spcBef>
            <a:spcAft>
              <a:spcPct val="15000"/>
            </a:spcAft>
            <a:buChar char="•"/>
          </a:pPr>
          <a:r>
            <a:rPr lang="en-US" sz="2000" kern="1200"/>
            <a:t>You can only have 2 saved labs at a time</a:t>
          </a:r>
        </a:p>
      </dsp:txBody>
      <dsp:txXfrm rot="-5400000">
        <a:off x="2633472" y="240251"/>
        <a:ext cx="4614981" cy="1233819"/>
      </dsp:txXfrm>
    </dsp:sp>
    <dsp:sp modelId="{00FB6A4B-522E-4188-9D0F-CA8A9C71081C}">
      <dsp:nvSpPr>
        <dsp:cNvPr id="0" name=""/>
        <dsp:cNvSpPr/>
      </dsp:nvSpPr>
      <dsp:spPr>
        <a:xfrm>
          <a:off x="0" y="2589"/>
          <a:ext cx="2633472" cy="170914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a:t>Save</a:t>
          </a:r>
        </a:p>
      </dsp:txBody>
      <dsp:txXfrm>
        <a:off x="83433" y="86022"/>
        <a:ext cx="2466606" cy="1542276"/>
      </dsp:txXfrm>
    </dsp:sp>
    <dsp:sp modelId="{21D7321E-7C81-4C46-AC31-BFBCB9C5498F}">
      <dsp:nvSpPr>
        <dsp:cNvPr id="0" name=""/>
        <dsp:cNvSpPr/>
      </dsp:nvSpPr>
      <dsp:spPr>
        <a:xfrm rot="5400000">
          <a:off x="4290679" y="310895"/>
          <a:ext cx="1367313" cy="468172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Ends the lab and deletes the VMs</a:t>
          </a:r>
        </a:p>
      </dsp:txBody>
      <dsp:txXfrm rot="-5400000">
        <a:off x="2633472" y="2034850"/>
        <a:ext cx="4614981" cy="1233819"/>
      </dsp:txXfrm>
    </dsp:sp>
    <dsp:sp modelId="{E5645C1B-4B22-43E3-9DDF-6EA7AA829224}">
      <dsp:nvSpPr>
        <dsp:cNvPr id="0" name=""/>
        <dsp:cNvSpPr/>
      </dsp:nvSpPr>
      <dsp:spPr>
        <a:xfrm>
          <a:off x="0" y="1797188"/>
          <a:ext cx="2633472" cy="170914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a:t>End</a:t>
          </a:r>
        </a:p>
      </dsp:txBody>
      <dsp:txXfrm>
        <a:off x="83433" y="1880621"/>
        <a:ext cx="2466606" cy="1542276"/>
      </dsp:txXfrm>
    </dsp:sp>
    <dsp:sp modelId="{63365B12-498B-4DC1-99E7-A66F307E43C2}">
      <dsp:nvSpPr>
        <dsp:cNvPr id="0" name=""/>
        <dsp:cNvSpPr/>
      </dsp:nvSpPr>
      <dsp:spPr>
        <a:xfrm rot="5400000">
          <a:off x="4290679" y="2105495"/>
          <a:ext cx="1367313" cy="468172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Moves the </a:t>
          </a:r>
          <a:r>
            <a:rPr lang="en-US" sz="2000" i="1" kern="1200"/>
            <a:t>instructions</a:t>
          </a:r>
          <a:r>
            <a:rPr lang="en-US" sz="2000" kern="1200"/>
            <a:t> and </a:t>
          </a:r>
          <a:r>
            <a:rPr lang="en-US" sz="2000" i="1" kern="1200"/>
            <a:t>resources</a:t>
          </a:r>
          <a:r>
            <a:rPr lang="en-US" sz="2000" kern="1200"/>
            <a:t> to a separate window</a:t>
          </a:r>
        </a:p>
        <a:p>
          <a:pPr marL="228600" lvl="1" indent="-228600" algn="l" defTabSz="889000">
            <a:lnSpc>
              <a:spcPct val="90000"/>
            </a:lnSpc>
            <a:spcBef>
              <a:spcPct val="0"/>
            </a:spcBef>
            <a:spcAft>
              <a:spcPct val="15000"/>
            </a:spcAft>
            <a:buChar char="•"/>
          </a:pPr>
          <a:r>
            <a:rPr lang="en-US" sz="2000" kern="1200"/>
            <a:t>This allows you to have a full screen lab</a:t>
          </a:r>
        </a:p>
      </dsp:txBody>
      <dsp:txXfrm rot="-5400000">
        <a:off x="2633472" y="3829450"/>
        <a:ext cx="4614981" cy="1233819"/>
      </dsp:txXfrm>
    </dsp:sp>
    <dsp:sp modelId="{11F30423-FA2A-4AEA-B3F9-A109BFBB66E2}">
      <dsp:nvSpPr>
        <dsp:cNvPr id="0" name=""/>
        <dsp:cNvSpPr/>
      </dsp:nvSpPr>
      <dsp:spPr>
        <a:xfrm>
          <a:off x="0" y="3591788"/>
          <a:ext cx="2633472" cy="170914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a:t>Split Windows</a:t>
          </a:r>
        </a:p>
      </dsp:txBody>
      <dsp:txXfrm>
        <a:off x="83433" y="3675221"/>
        <a:ext cx="2466606" cy="15422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01109D-B9E3-421E-9B02-69A09FB1AF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8EBA69D-AC00-499A-9862-251A65222E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3AE4BF-EE4A-4F63-B0C2-268650859B97}" type="datetimeFigureOut">
              <a:rPr lang="en-US" smtClean="0"/>
              <a:t>4/20/2022</a:t>
            </a:fld>
            <a:endParaRPr lang="en-US"/>
          </a:p>
        </p:txBody>
      </p:sp>
      <p:sp>
        <p:nvSpPr>
          <p:cNvPr id="4" name="Footer Placeholder 3">
            <a:extLst>
              <a:ext uri="{FF2B5EF4-FFF2-40B4-BE49-F238E27FC236}">
                <a16:creationId xmlns:a16="http://schemas.microsoft.com/office/drawing/2014/main" id="{D9C06A0B-0BEA-4B8F-8ABA-B4ED1CFE2A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22893E-987B-484D-8E4A-2E5776CB42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FCFF1A-58AD-4B2C-B705-FB83B6E7DE1C}" type="slidenum">
              <a:rPr lang="en-US" smtClean="0"/>
              <a:t>‹#›</a:t>
            </a:fld>
            <a:endParaRPr lang="en-US"/>
          </a:p>
        </p:txBody>
      </p:sp>
    </p:spTree>
    <p:extLst>
      <p:ext uri="{BB962C8B-B14F-4D97-AF65-F5344CB8AC3E}">
        <p14:creationId xmlns:p14="http://schemas.microsoft.com/office/powerpoint/2010/main" val="1177004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4/20/2022</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86821733"/>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a:t>https://aka.ms/LearningCampus </a:t>
            </a:r>
            <a:r>
              <a:rPr lang="de-DE" b="0"/>
              <a:t>also works</a:t>
            </a:r>
            <a:endParaRPr lang="en-US"/>
          </a:p>
          <a:p>
            <a:endParaRPr lang="en-US"/>
          </a:p>
        </p:txBody>
      </p:sp>
      <p:sp>
        <p:nvSpPr>
          <p:cNvPr id="4" name="Slide Number Placeholder 3"/>
          <p:cNvSpPr>
            <a:spLocks noGrp="1"/>
          </p:cNvSpPr>
          <p:nvPr>
            <p:ph type="sldNum" sz="quarter" idx="10"/>
          </p:nvPr>
        </p:nvSpPr>
        <p:spPr/>
        <p:txBody>
          <a:bodyPr/>
          <a:lstStyle/>
          <a:p>
            <a:fld id="{F475C4C8-7DEA-455A-9336-A4C7DB3AE516}" type="slidenum">
              <a:rPr lang="en-US"/>
              <a:pPr/>
              <a:t>10</a:t>
            </a:fld>
            <a:endParaRPr lang="en-US"/>
          </a:p>
        </p:txBody>
      </p:sp>
      <p:sp>
        <p:nvSpPr>
          <p:cNvPr id="5" name="Date Placeholder 4"/>
          <p:cNvSpPr>
            <a:spLocks noGrp="1"/>
          </p:cNvSpPr>
          <p:nvPr>
            <p:ph type="dt" idx="11"/>
          </p:nvPr>
        </p:nvSpPr>
        <p:spPr/>
        <p:txBody>
          <a:bodyPr/>
          <a:lstStyle/>
          <a:p>
            <a:fld id="{D94EBC20-BA13-4080-8FB6-591972FDA3AE}" type="datetime1">
              <a:rPr lang="en-US"/>
              <a:pPr/>
              <a:t>4/20/2022</a:t>
            </a:fld>
            <a:endParaRPr lang="en-US"/>
          </a:p>
        </p:txBody>
      </p:sp>
    </p:spTree>
    <p:extLst>
      <p:ext uri="{BB962C8B-B14F-4D97-AF65-F5344CB8AC3E}">
        <p14:creationId xmlns:p14="http://schemas.microsoft.com/office/powerpoint/2010/main" val="2328508382"/>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are demoing this, it’s a good idea to mention there are optional </a:t>
            </a:r>
            <a:r>
              <a:rPr lang="en-US"/>
              <a:t>self tests at </a:t>
            </a:r>
            <a:r>
              <a:rPr lang="en-US" dirty="0"/>
              <a:t>the end of every lab.</a:t>
            </a:r>
          </a:p>
        </p:txBody>
      </p:sp>
      <p:sp>
        <p:nvSpPr>
          <p:cNvPr id="4" name="Slide Number Placeholder 3"/>
          <p:cNvSpPr>
            <a:spLocks noGrp="1"/>
          </p:cNvSpPr>
          <p:nvPr>
            <p:ph type="sldNum" sz="quarter" idx="5"/>
          </p:nvPr>
        </p:nvSpPr>
        <p:spPr/>
        <p:txBody>
          <a:bodyPr/>
          <a:lstStyle/>
          <a:p>
            <a:fld id="{40405CA6-A7A9-4E0F-8672-28CF28CC7700}" type="slidenum">
              <a:rPr lang="en-US" smtClean="0"/>
              <a:t>11</a:t>
            </a:fld>
            <a:endParaRPr lang="en-US"/>
          </a:p>
        </p:txBody>
      </p:sp>
    </p:spTree>
    <p:extLst>
      <p:ext uri="{BB962C8B-B14F-4D97-AF65-F5344CB8AC3E}">
        <p14:creationId xmlns:p14="http://schemas.microsoft.com/office/powerpoint/2010/main" val="1861392396"/>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12</a:t>
            </a:fld>
            <a:endParaRPr lang="en-US"/>
          </a:p>
        </p:txBody>
      </p:sp>
    </p:spTree>
    <p:extLst>
      <p:ext uri="{BB962C8B-B14F-4D97-AF65-F5344CB8AC3E}">
        <p14:creationId xmlns:p14="http://schemas.microsoft.com/office/powerpoint/2010/main" val="3748457707"/>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13</a:t>
            </a:fld>
            <a:endParaRPr lang="en-US"/>
          </a:p>
        </p:txBody>
      </p:sp>
    </p:spTree>
    <p:extLst>
      <p:ext uri="{BB962C8B-B14F-4D97-AF65-F5344CB8AC3E}">
        <p14:creationId xmlns:p14="http://schemas.microsoft.com/office/powerpoint/2010/main" val="727240092"/>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When you enable the WRT module all terminating errors that </a:t>
            </a:r>
            <a:r>
              <a:rPr lang="en-US" dirty="0" err="1"/>
              <a:t>occure</a:t>
            </a:r>
            <a:r>
              <a:rPr lang="en-US" dirty="0"/>
              <a:t> in the </a:t>
            </a:r>
            <a:r>
              <a:rPr lang="en-US" dirty="0" err="1"/>
              <a:t>powershell</a:t>
            </a:r>
            <a:r>
              <a:rPr lang="en-US" dirty="0"/>
              <a:t> session will be automatically submitted to the content creation team as a feedback submission. </a:t>
            </a:r>
          </a:p>
          <a:p>
            <a:endParaRPr lang="en-US" dirty="0"/>
          </a:p>
          <a:p>
            <a:r>
              <a:rPr lang="en-US" dirty="0"/>
              <a:t>Any manually found issues with a instruction or command can be submitted via the command: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E0FFFF"/>
                </a:solidFill>
                <a:latin typeface="Lucida Console" panose="020B0609040504020204" pitchFamily="49" charset="0"/>
              </a:rPr>
              <a:t>Send-</a:t>
            </a:r>
            <a:r>
              <a:rPr lang="en-US" sz="1800" dirty="0" err="1">
                <a:solidFill>
                  <a:srgbClr val="E0FFFF"/>
                </a:solidFill>
                <a:latin typeface="Lucida Console" panose="020B0609040504020204" pitchFamily="49" charset="0"/>
              </a:rPr>
              <a:t>BugReport</a:t>
            </a:r>
            <a:r>
              <a:rPr lang="en-US" sz="1800" dirty="0">
                <a:solidFill>
                  <a:srgbClr val="F5F5F5"/>
                </a:solidFill>
                <a:latin typeface="Lucida Console" panose="020B0609040504020204" pitchFamily="49" charset="0"/>
              </a:rPr>
              <a:t> </a:t>
            </a:r>
            <a:r>
              <a:rPr lang="en-US" sz="1800" dirty="0">
                <a:solidFill>
                  <a:srgbClr val="FFE4B5"/>
                </a:solidFill>
                <a:latin typeface="Lucida Console" panose="020B0609040504020204" pitchFamily="49" charset="0"/>
              </a:rPr>
              <a:t>-</a:t>
            </a:r>
            <a:r>
              <a:rPr lang="en-US" sz="1800" dirty="0" err="1">
                <a:solidFill>
                  <a:srgbClr val="FFE4B5"/>
                </a:solidFill>
                <a:latin typeface="Lucida Console" panose="020B0609040504020204" pitchFamily="49" charset="0"/>
              </a:rPr>
              <a:t>LabChapter</a:t>
            </a:r>
            <a:r>
              <a:rPr lang="en-US" sz="1800" dirty="0">
                <a:solidFill>
                  <a:srgbClr val="F5F5F5"/>
                </a:solidFill>
                <a:latin typeface="Lucida Console" panose="020B0609040504020204" pitchFamily="49" charset="0"/>
              </a:rPr>
              <a:t> </a:t>
            </a:r>
            <a:r>
              <a:rPr lang="en-US" sz="1800" dirty="0">
                <a:solidFill>
                  <a:srgbClr val="DB7093"/>
                </a:solidFill>
                <a:latin typeface="Lucida Console" panose="020B0609040504020204" pitchFamily="49" charset="0"/>
              </a:rPr>
              <a:t>"2.5.6a"</a:t>
            </a:r>
            <a:r>
              <a:rPr lang="en-US" sz="1800" dirty="0">
                <a:solidFill>
                  <a:srgbClr val="F5F5F5"/>
                </a:solidFill>
                <a:latin typeface="Lucida Console" panose="020B0609040504020204" pitchFamily="49" charset="0"/>
              </a:rPr>
              <a:t> </a:t>
            </a:r>
            <a:r>
              <a:rPr lang="en-US" sz="1800" dirty="0">
                <a:solidFill>
                  <a:srgbClr val="FFE4B5"/>
                </a:solidFill>
                <a:latin typeface="Lucida Console" panose="020B0609040504020204" pitchFamily="49" charset="0"/>
              </a:rPr>
              <a:t>-Message</a:t>
            </a:r>
            <a:r>
              <a:rPr lang="en-US" sz="1800" dirty="0">
                <a:solidFill>
                  <a:srgbClr val="F5F5F5"/>
                </a:solidFill>
                <a:latin typeface="Lucida Console" panose="020B0609040504020204" pitchFamily="49" charset="0"/>
              </a:rPr>
              <a:t> </a:t>
            </a:r>
            <a:r>
              <a:rPr lang="en-US" sz="1800" dirty="0">
                <a:solidFill>
                  <a:srgbClr val="DB7093"/>
                </a:solidFill>
                <a:latin typeface="Lucida Console" panose="020B0609040504020204" pitchFamily="49" charset="0"/>
              </a:rPr>
              <a:t>"there is a typo in the word </a:t>
            </a:r>
            <a:r>
              <a:rPr lang="en-US" sz="1800" dirty="0" err="1">
                <a:solidFill>
                  <a:srgbClr val="DB7093"/>
                </a:solidFill>
                <a:latin typeface="Lucida Console" panose="020B0609040504020204" pitchFamily="49" charset="0"/>
              </a:rPr>
              <a:t>rady</a:t>
            </a:r>
            <a:r>
              <a:rPr lang="en-US" sz="1800" dirty="0">
                <a:solidFill>
                  <a:srgbClr val="DB709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FFE4B5"/>
                </a:solidFill>
                <a:latin typeface="Lucida Console" panose="020B0609040504020204" pitchFamily="49" charset="0"/>
              </a:rPr>
              <a:t>-Category</a:t>
            </a:r>
            <a:r>
              <a:rPr lang="en-US" sz="1800" dirty="0">
                <a:solidFill>
                  <a:srgbClr val="F5F5F5"/>
                </a:solidFill>
                <a:latin typeface="Lucida Console" panose="020B0609040504020204" pitchFamily="49" charset="0"/>
              </a:rPr>
              <a:t> </a:t>
            </a:r>
            <a:r>
              <a:rPr lang="en-US" sz="1800" dirty="0">
                <a:solidFill>
                  <a:srgbClr val="EE82EE"/>
                </a:solidFill>
                <a:latin typeface="Lucida Console" panose="020B0609040504020204" pitchFamily="49" charset="0"/>
              </a:rPr>
              <a:t>Typo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EE82EE"/>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EE82EE"/>
              </a:solidFill>
              <a:latin typeface="Lucida Console" panose="020B0609040504020204" pitchFamily="49" charset="0"/>
            </a:endParaRPr>
          </a:p>
          <a:p>
            <a:endParaRPr lang="en-NL" dirty="0"/>
          </a:p>
        </p:txBody>
      </p:sp>
      <p:sp>
        <p:nvSpPr>
          <p:cNvPr id="4" name="Slide Number Placeholder 3"/>
          <p:cNvSpPr>
            <a:spLocks noGrp="1"/>
          </p:cNvSpPr>
          <p:nvPr>
            <p:ph type="sldNum" sz="quarter" idx="5"/>
          </p:nvPr>
        </p:nvSpPr>
        <p:spPr/>
        <p:txBody>
          <a:bodyPr/>
          <a:lstStyle/>
          <a:p>
            <a:fld id="{40405CA6-A7A9-4E0F-8672-28CF28CC7700}" type="slidenum">
              <a:rPr lang="en-US" smtClean="0"/>
              <a:t>14</a:t>
            </a:fld>
            <a:endParaRPr lang="en-US"/>
          </a:p>
        </p:txBody>
      </p:sp>
    </p:spTree>
    <p:extLst>
      <p:ext uri="{BB962C8B-B14F-4D97-AF65-F5344CB8AC3E}">
        <p14:creationId xmlns:p14="http://schemas.microsoft.com/office/powerpoint/2010/main" val="3670986596"/>
      </p:ext>
    </p:extLst>
  </p:cSld>
  <p:clrMapOvr>
    <a:masterClrMapping/>
  </p:clrMapOvr>
</p:notes>
</file>

<file path=ppt/notesSlides/notesSlide1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15</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4/20/2022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a:pPr/>
              <a:t>2</a:t>
            </a:fld>
            <a:endParaRPr lang="en-US"/>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a:xfrm>
            <a:off x="3884613" y="1"/>
            <a:ext cx="2971800" cy="458788"/>
          </a:xfrm>
          <a:prstGeom prst="rect">
            <a:avLst/>
          </a:prstGeom>
        </p:spPr>
        <p:txBody>
          <a:bodyPr/>
          <a:lstStyle/>
          <a:p>
            <a:fld id="{8BF1F277-1E2C-482D-B27F-EC05DCDBE7D6}" type="datetime8">
              <a:rPr lang="en-US"/>
              <a:t>4/20/2022 1:23 PM</a:t>
            </a:fld>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a:pPr/>
              <a:t>3</a:t>
            </a:fld>
            <a:endParaRPr lang="en-US"/>
          </a:p>
        </p:txBody>
      </p:sp>
      <p:sp>
        <p:nvSpPr>
          <p:cNvPr id="19" name="Date Placeholder 18">
            <a:extLst>
              <a:ext uri="{FF2B5EF4-FFF2-40B4-BE49-F238E27FC236}">
                <a16:creationId xmlns:a16="http://schemas.microsoft.com/office/drawing/2014/main" id="{C663533E-02DA-4521-8C38-D672C95B3259}"/>
              </a:ext>
            </a:extLst>
          </p:cNvPr>
          <p:cNvSpPr>
            <a:spLocks noGrp="1"/>
          </p:cNvSpPr>
          <p:nvPr>
            <p:ph type="dt" idx="14"/>
          </p:nvPr>
        </p:nvSpPr>
        <p:spPr/>
        <p:txBody>
          <a:bodyPr/>
          <a:lstStyle/>
          <a:p>
            <a:fld id="{AAD90B6E-B50D-4355-A146-0EFAE4A28F45}" type="datetime1">
              <a:rPr lang="en-US"/>
              <a:t>4/20/2022</a:t>
            </a:fld>
            <a:endParaRPr lang="en-US"/>
          </a:p>
        </p:txBody>
      </p:sp>
      <p:sp>
        <p:nvSpPr>
          <p:cNvPr id="23" name="Slide Image Placeholder 22">
            <a:extLst>
              <a:ext uri="{FF2B5EF4-FFF2-40B4-BE49-F238E27FC236}">
                <a16:creationId xmlns:a16="http://schemas.microsoft.com/office/drawing/2014/main" id="{C544E788-CD4C-4FA2-BE64-D5F869C296A3}"/>
              </a:ext>
            </a:extLst>
          </p:cNvPr>
          <p:cNvSpPr>
            <a:spLocks noGrp="1" noRot="1" noChangeAspect="1"/>
          </p:cNvSpPr>
          <p:nvPr>
            <p:ph type="sldImg"/>
          </p:nvPr>
        </p:nvSpPr>
        <p:spPr/>
      </p:sp>
      <p:sp>
        <p:nvSpPr>
          <p:cNvPr id="24" name="Notes Placeholder 23">
            <a:extLst>
              <a:ext uri="{FF2B5EF4-FFF2-40B4-BE49-F238E27FC236}">
                <a16:creationId xmlns:a16="http://schemas.microsoft.com/office/drawing/2014/main" id="{64A0C760-486D-4210-AAA2-F4910F558918}"/>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DEDB95-FEFB-4565-8072-21FB9184783E}"/>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36712299"/>
      </p:ext>
    </p:extLst>
  </p:cSld>
  <p:clrMapOvr>
    <a:masterClrMapping/>
  </p:clrMapOvr>
</p:notes>
</file>

<file path=ppt/notesSlides/notesSlide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3BBA20BE-83F3-44E5-B1C9-990B263B9B87}" type="datetime1">
              <a:rPr lang="en-US"/>
              <a:t>4/20/2022</a:t>
            </a:fld>
            <a:endParaRPr lang="en-US"/>
          </a:p>
        </p:txBody>
      </p:sp>
      <p:sp>
        <p:nvSpPr>
          <p:cNvPr id="7" name="Slide Number Placeholder 6"/>
          <p:cNvSpPr>
            <a:spLocks noGrp="1"/>
          </p:cNvSpPr>
          <p:nvPr>
            <p:ph type="sldNum" sz="quarter" idx="12"/>
          </p:nvPr>
        </p:nvSpPr>
        <p:spPr/>
        <p:txBody>
          <a:bodyPr/>
          <a:lstStyle/>
          <a:p>
            <a:fld id="{8B263312-38AA-4E1E-B2B5-0F8F122B24FE}" type="slidenum">
              <a:rPr lang="en-US"/>
              <a:pPr/>
              <a:t>4</a:t>
            </a:fld>
            <a:endParaRPr lang="en-US"/>
          </a:p>
        </p:txBody>
      </p:sp>
      <p:sp>
        <p:nvSpPr>
          <p:cNvPr id="12" name="Slide Image Placeholder 11">
            <a:extLst>
              <a:ext uri="{FF2B5EF4-FFF2-40B4-BE49-F238E27FC236}">
                <a16:creationId xmlns:a16="http://schemas.microsoft.com/office/drawing/2014/main" id="{73676507-BE34-4B0B-876C-2A8832468332}"/>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47083482-51EE-4241-A3E3-AB61B8B2168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90946C6-695D-4CE2-8699-691A494B797E}"/>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54245752"/>
      </p:ext>
    </p:extLst>
  </p:cSld>
  <p:clrMapOvr>
    <a:masterClrMapping/>
  </p:clrMapOvr>
</p:notes>
</file>

<file path=ppt/notesSlides/notesSlide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4/20/2022</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54764638"/>
      </p:ext>
    </p:extLst>
  </p:cSld>
  <p:clrMapOvr>
    <a:masterClrMapping/>
  </p:clrMapOvr>
</p:notes>
</file>

<file path=ppt/notesSlides/notesSlide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6</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a:t>4/20/2022</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r>
              <a:rPr lang="en-US" dirty="0"/>
              <a:t>Module order can be changed to your preferences based on the below. You can select the bullets in the smart art to change them on the slide to your preferred delivery order.</a:t>
            </a:r>
          </a:p>
          <a:p>
            <a:endParaRPr lang="en-US" dirty="0"/>
          </a:p>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29532996"/>
      </p:ext>
    </p:extLst>
  </p:cSld>
  <p:clrMapOvr>
    <a:masterClrMapping/>
  </p:clrMapOvr>
</p:notes>
</file>

<file path=ppt/notesSlides/notesSlide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lvl="0"/>
            <a:fld id="{597F6B16-CB15-433B-8368-B66F1F29E3BC}" type="datetime1">
              <a:rPr lang="en-US" noProof="0"/>
              <a:t>4/20/2022</a:t>
            </a:fld>
            <a:endParaRPr lang="en-US" noProof="0"/>
          </a:p>
        </p:txBody>
      </p:sp>
      <p:sp>
        <p:nvSpPr>
          <p:cNvPr id="7" name="Slide Number Placeholder 6"/>
          <p:cNvSpPr>
            <a:spLocks noGrp="1"/>
          </p:cNvSpPr>
          <p:nvPr>
            <p:ph type="sldNum" sz="quarter" idx="12"/>
          </p:nvPr>
        </p:nvSpPr>
        <p:spPr/>
        <p:txBody>
          <a:bodyPr/>
          <a:lstStyle/>
          <a:p>
            <a:pPr lvl="0"/>
            <a:fld id="{8B263312-38AA-4E1E-B2B5-0F8F122B24FE}" type="slidenum">
              <a:rPr lang="en-US" noProof="0"/>
              <a:pPr lvl="0"/>
              <a:t>7</a:t>
            </a:fld>
            <a:endParaRPr lang="en-US" noProof="0"/>
          </a:p>
        </p:txBody>
      </p:sp>
      <p:sp>
        <p:nvSpPr>
          <p:cNvPr id="12" name="Slide Image Placeholder 11">
            <a:extLst>
              <a:ext uri="{FF2B5EF4-FFF2-40B4-BE49-F238E27FC236}">
                <a16:creationId xmlns:a16="http://schemas.microsoft.com/office/drawing/2014/main" id="{EB31DD26-6ADF-4FCA-AA9F-50688B90C6FC}"/>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DC9BC269-5CA0-4FD4-A9C3-B63A61288F3F}"/>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5E700E7-D098-4358-9C81-9A01706B103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38791940"/>
      </p:ext>
    </p:extLst>
  </p:cSld>
  <p:clrMapOvr>
    <a:masterClrMapping/>
  </p:clrMapOvr>
</p:notes>
</file>

<file path=ppt/notesSlides/notesSlide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600450"/>
          </a:xfrm>
          <a:prstGeom prst="rect">
            <a:avLst/>
          </a:prstGeom>
        </p:spPr>
      </p:sp>
      <p:sp>
        <p:nvSpPr>
          <p:cNvPr id="5" name="Date Placeholder 4">
            <a:extLst>
              <a:ext uri="{FF2B5EF4-FFF2-40B4-BE49-F238E27FC236}">
                <a16:creationId xmlns:a16="http://schemas.microsoft.com/office/drawing/2014/main" id="{CCE88947-6DFA-4004-8874-27891AC12E28}"/>
              </a:ext>
            </a:extLst>
          </p:cNvPr>
          <p:cNvSpPr>
            <a:spLocks noGrp="1"/>
          </p:cNvSpPr>
          <p:nvPr>
            <p:ph type="dt" idx="11"/>
          </p:nvPr>
        </p:nvSpPr>
        <p:spPr/>
        <p:txBody>
          <a:bodyPr/>
          <a:lstStyle/>
          <a:p>
            <a:fld id="{C1B804B0-F150-435C-A0CE-EA541C49137A}" type="datetime1">
              <a:rPr lang="en-US"/>
              <a:t>4/20/2022</a:t>
            </a:fld>
            <a:endParaRPr lang="en-US"/>
          </a:p>
        </p:txBody>
      </p:sp>
      <p:sp>
        <p:nvSpPr>
          <p:cNvPr id="7" name="Slide Image Placeholder 6">
            <a:extLst>
              <a:ext uri="{FF2B5EF4-FFF2-40B4-BE49-F238E27FC236}">
                <a16:creationId xmlns:a16="http://schemas.microsoft.com/office/drawing/2014/main" id="{59FA6110-FC57-45DB-A733-3D7A8E59253F}"/>
              </a:ext>
            </a:extLst>
          </p:cNvPr>
          <p:cNvSpPr>
            <a:spLocks noGrp="1" noRot="1" noChangeAspect="1"/>
          </p:cNvSpPr>
          <p:nvPr>
            <p:ph type="sldImg"/>
          </p:nvPr>
        </p:nvSpPr>
        <p:spPr/>
      </p:sp>
      <p:sp>
        <p:nvSpPr>
          <p:cNvPr id="8" name="Slide Number Placeholder 7">
            <a:extLst>
              <a:ext uri="{FF2B5EF4-FFF2-40B4-BE49-F238E27FC236}">
                <a16:creationId xmlns:a16="http://schemas.microsoft.com/office/drawing/2014/main" id="{7E0DEEDF-7B7F-4019-A830-DC84C725490B}"/>
              </a:ext>
            </a:extLst>
          </p:cNvPr>
          <p:cNvSpPr>
            <a:spLocks noGrp="1"/>
          </p:cNvSpPr>
          <p:nvPr>
            <p:ph type="sldNum" sz="quarter" idx="12"/>
          </p:nvPr>
        </p:nvSpPr>
        <p:spPr/>
        <p:txBody>
          <a:bodyPr/>
          <a:lstStyle/>
          <a:p>
            <a:fld id="{F475C4C8-7DEA-455A-9336-A4C7DB3AE516}" type="slidenum">
              <a:rPr lang="en-US"/>
              <a:pPr/>
              <a:t>8</a:t>
            </a:fld>
            <a:endParaRPr lang="en-US"/>
          </a:p>
        </p:txBody>
      </p:sp>
      <p:sp>
        <p:nvSpPr>
          <p:cNvPr id="10" name="Header Placeholder 9">
            <a:extLst>
              <a:ext uri="{FF2B5EF4-FFF2-40B4-BE49-F238E27FC236}">
                <a16:creationId xmlns:a16="http://schemas.microsoft.com/office/drawing/2014/main" id="{7590F518-E2EA-40C4-9088-447DC60BDE7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95510882"/>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600450"/>
          </a:xfrm>
          <a:prstGeom prst="rect">
            <a:avLst/>
          </a:prstGeom>
        </p:spPr>
      </p:sp>
      <p:sp>
        <p:nvSpPr>
          <p:cNvPr id="5" name="Date Placeholder 4">
            <a:extLst>
              <a:ext uri="{FF2B5EF4-FFF2-40B4-BE49-F238E27FC236}">
                <a16:creationId xmlns:a16="http://schemas.microsoft.com/office/drawing/2014/main" id="{F5AE7D2D-5EDB-4074-824B-562CF034E52D}"/>
              </a:ext>
            </a:extLst>
          </p:cNvPr>
          <p:cNvSpPr>
            <a:spLocks noGrp="1"/>
          </p:cNvSpPr>
          <p:nvPr>
            <p:ph type="dt" idx="11"/>
          </p:nvPr>
        </p:nvSpPr>
        <p:spPr/>
        <p:txBody>
          <a:bodyPr/>
          <a:lstStyle/>
          <a:p>
            <a:fld id="{CBE09B74-F91A-4A01-B80A-3550E6E580B6}" type="datetime1">
              <a:rPr lang="en-US"/>
              <a:t>4/20/2022</a:t>
            </a:fld>
            <a:endParaRPr lang="en-US"/>
          </a:p>
        </p:txBody>
      </p:sp>
      <p:sp>
        <p:nvSpPr>
          <p:cNvPr id="7" name="Slide Image Placeholder 6">
            <a:extLst>
              <a:ext uri="{FF2B5EF4-FFF2-40B4-BE49-F238E27FC236}">
                <a16:creationId xmlns:a16="http://schemas.microsoft.com/office/drawing/2014/main" id="{5D7E07A8-5202-460D-B754-E4064569E2D2}"/>
              </a:ext>
            </a:extLst>
          </p:cNvPr>
          <p:cNvSpPr>
            <a:spLocks noGrp="1" noRot="1" noChangeAspect="1"/>
          </p:cNvSpPr>
          <p:nvPr>
            <p:ph type="sldImg"/>
          </p:nvPr>
        </p:nvSpPr>
        <p:spPr/>
      </p:sp>
      <p:sp>
        <p:nvSpPr>
          <p:cNvPr id="8" name="Slide Number Placeholder 7">
            <a:extLst>
              <a:ext uri="{FF2B5EF4-FFF2-40B4-BE49-F238E27FC236}">
                <a16:creationId xmlns:a16="http://schemas.microsoft.com/office/drawing/2014/main" id="{C88ADFC2-BE97-424D-A8F8-C90B838F7A44}"/>
              </a:ext>
            </a:extLst>
          </p:cNvPr>
          <p:cNvSpPr>
            <a:spLocks noGrp="1"/>
          </p:cNvSpPr>
          <p:nvPr>
            <p:ph type="sldNum" sz="quarter" idx="12"/>
          </p:nvPr>
        </p:nvSpPr>
        <p:spPr/>
        <p:txBody>
          <a:bodyPr/>
          <a:lstStyle/>
          <a:p>
            <a:fld id="{F475C4C8-7DEA-455A-9336-A4C7DB3AE516}" type="slidenum">
              <a:rPr lang="en-US"/>
              <a:pPr/>
              <a:t>9</a:t>
            </a:fld>
            <a:endParaRPr lang="en-US"/>
          </a:p>
        </p:txBody>
      </p:sp>
      <p:sp>
        <p:nvSpPr>
          <p:cNvPr id="10" name="Header Placeholder 9">
            <a:extLst>
              <a:ext uri="{FF2B5EF4-FFF2-40B4-BE49-F238E27FC236}">
                <a16:creationId xmlns:a16="http://schemas.microsoft.com/office/drawing/2014/main" id="{7E8F8CFD-2040-42E2-8EBC-E27B247B598B}"/>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52257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 Select Logo</a:t>
            </a:r>
          </a:p>
        </p:txBody>
      </p:sp>
    </p:spTree>
    <p:extLst>
      <p:ext uri="{BB962C8B-B14F-4D97-AF65-F5344CB8AC3E}">
        <p14:creationId xmlns:p14="http://schemas.microsoft.com/office/powerpoint/2010/main" val="1872897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3922780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6259004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351235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26889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88925043"/>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30644603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25825835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Tree>
    <p:extLst>
      <p:ext uri="{BB962C8B-B14F-4D97-AF65-F5344CB8AC3E}">
        <p14:creationId xmlns:p14="http://schemas.microsoft.com/office/powerpoint/2010/main" val="131121724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80771925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3113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Tree>
    <p:extLst>
      <p:ext uri="{BB962C8B-B14F-4D97-AF65-F5344CB8AC3E}">
        <p14:creationId xmlns:p14="http://schemas.microsoft.com/office/powerpoint/2010/main" val="3770865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45680778"/>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7320619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22804922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92527482"/>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9813371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33192823"/>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2240378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0768857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7542958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3855670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5919813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2303718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0758969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5175974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863411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3874243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441324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3089196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6478907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07986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148096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53605897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76125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74898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_o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9268000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41614806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787741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FB61A39-2341-4794-A747-8B1863AE2BC8}"/>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41035683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5066956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15040453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70618869"/>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5537133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8049447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2.xml"/><Relationship Id="rId50" Type="http://schemas.openxmlformats.org/officeDocument/2006/relationships/tags" Target="../tags/tag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3.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1662552"/>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 id="2147483693" r:id="rId45"/>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13.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0.xml"/><Relationship Id="rId7" Type="http://schemas.openxmlformats.org/officeDocument/2006/relationships/diagramColors" Target="../diagrams/colors3.xml"/><Relationship Id="rId2" Type="http://schemas.openxmlformats.org/officeDocument/2006/relationships/slideLayout" Target="../slideLayouts/slideLayout15.xml"/><Relationship Id="rId1" Type="http://schemas.openxmlformats.org/officeDocument/2006/relationships/tags" Target="../tags/tag1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3.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5.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5.xml"/><Relationship Id="rId1" Type="http://schemas.openxmlformats.org/officeDocument/2006/relationships/tags" Target="../tags/tag8.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5.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customXml" Target="../../customXml/item15.xml"/><Relationship Id="rId7" Type="http://schemas.openxmlformats.org/officeDocument/2006/relationships/image" Target="../media/image5.png"/><Relationship Id="rId2" Type="http://schemas.openxmlformats.org/officeDocument/2006/relationships/customXml" Target="../../customXml/item14.xml"/><Relationship Id="rId1" Type="http://schemas.openxmlformats.org/officeDocument/2006/relationships/tags" Target="../tags/tag10.xml"/><Relationship Id="rId6" Type="http://schemas.openxmlformats.org/officeDocument/2006/relationships/notesSlide" Target="../notesSlides/notesSlide5.xml"/><Relationship Id="rId5" Type="http://schemas.openxmlformats.org/officeDocument/2006/relationships/slideLayout" Target="../slideLayouts/slideLayout9.xml"/><Relationship Id="rId4" Type="http://schemas.openxmlformats.org/officeDocument/2006/relationships/tags" Target="../tags/tag1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slideLayout" Target="../slideLayouts/slideLayout14.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customXml" Target="../../customXml/item16.xml"/><Relationship Id="rId1" Type="http://schemas.openxmlformats.org/officeDocument/2006/relationships/tags" Target="../tags/tag1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notesSlide" Target="../notesSlides/notesSlide6.xml"/><Relationship Id="rId9" Type="http://schemas.microsoft.com/office/2007/relationships/diagramDrawing" Target="../diagrams/drawing1.xml"/><Relationship Id="rId14"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5.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1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6.xml"/><Relationship Id="rId1" Type="http://schemas.openxmlformats.org/officeDocument/2006/relationships/tags" Target="../tags/tag15.xml"/><Relationship Id="rId4" Type="http://schemas.openxmlformats.org/officeDocument/2006/relationships/image" Target="../media/image8.jpeg"/></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2"/>
            </p:custDataLst>
          </p:nvPr>
        </p:nvSpPr>
        <p:spPr/>
        <p:txBody>
          <a:bodyPr/>
          <a:lstStyle/>
          <a:p>
            <a:r>
              <a:rPr lang="en-US" dirty="0"/>
              <a:t>WorkshopPLUS – Windows PowerShell:</a:t>
            </a:r>
            <a:br>
              <a:rPr lang="en-US" dirty="0"/>
            </a:br>
            <a:r>
              <a:rPr lang="en-US" dirty="0"/>
              <a:t>Tool Building</a:t>
            </a:r>
            <a:endParaRPr lang="en-US" dirty="0">
              <a:highlight>
                <a:srgbClr val="0000FF"/>
              </a:highlight>
            </a:endParaRPr>
          </a:p>
        </p:txBody>
      </p:sp>
      <p:sp>
        <p:nvSpPr>
          <p:cNvPr id="9" name="Subtitle 8">
            <a:extLst>
              <a:ext uri="{FF2B5EF4-FFF2-40B4-BE49-F238E27FC236}">
                <a16:creationId xmlns:a16="http://schemas.microsoft.com/office/drawing/2014/main" id="{45A389E5-1FD8-4F4E-8426-692794FB9AE7}"/>
              </a:ext>
            </a:extLst>
          </p:cNvPr>
          <p:cNvSpPr>
            <a:spLocks noGrp="1"/>
          </p:cNvSpPr>
          <p:nvPr>
            <p:ph type="subTitle" idx="1"/>
          </p:nvPr>
        </p:nvSpPr>
        <p:spPr/>
        <p:txBody>
          <a:bodyPr>
            <a:normAutofit lnSpcReduction="10000"/>
          </a:bodyPr>
          <a:lstStyle/>
          <a:p>
            <a:endParaRPr lang="en-US"/>
          </a:p>
        </p:txBody>
      </p:sp>
    </p:spTree>
    <p:custDataLst>
      <p:tags r:id="rId1"/>
    </p:custDataLst>
    <p:extLst>
      <p:ext uri="{BB962C8B-B14F-4D97-AF65-F5344CB8AC3E}">
        <p14:creationId xmlns:p14="http://schemas.microsoft.com/office/powerpoint/2010/main" val="3380438413"/>
      </p:ext>
    </p:extLst>
  </p:cSld>
  <p:clrMapOvr>
    <a:masterClrMapping/>
  </p:clrMapOvr>
  <p:transition spd="slow"/>
</p:sld>
</file>

<file path=ppt/slides/slide10.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a:t>Connect to Lab environment</a:t>
            </a:r>
          </a:p>
        </p:txBody>
      </p:sp>
      <p:graphicFrame>
        <p:nvGraphicFramePr>
          <p:cNvPr id="10" name="Diagram 9">
            <a:extLst>
              <a:ext uri="{FF2B5EF4-FFF2-40B4-BE49-F238E27FC236}">
                <a16:creationId xmlns:a16="http://schemas.microsoft.com/office/drawing/2014/main" id="{1805A67B-0475-4958-B5F6-98184ED0C494}"/>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997111506"/>
              </p:ext>
            </p:extLst>
          </p:nvPr>
        </p:nvGraphicFramePr>
        <p:xfrm>
          <a:off x="655638" y="870012"/>
          <a:ext cx="10880725" cy="55840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301193359"/>
      </p:ext>
    </p:extLst>
  </p:cSld>
  <p:clrMapOvr>
    <a:masterClrMapping/>
  </p:clrMapOvr>
  <p:transition spd="slow"/>
</p:sld>
</file>

<file path=ppt/slides/slide11.xml><?xml version="1.0" encoding="utf-8"?>
<p:sld xmlns:a16="http://schemas.microsoft.com/office/drawing/2014/main" xmlns:p14="http://schemas.microsoft.com/office/powerpoint/2010/main" xmlns:dgm="http://schemas.openxmlformats.org/drawingml/2006/diagram"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645A-98D5-4BDD-8F77-B535B4AF5382}"/>
              </a:ext>
            </a:extLst>
          </p:cNvPr>
          <p:cNvSpPr>
            <a:spLocks noGrp="1"/>
          </p:cNvSpPr>
          <p:nvPr>
            <p:ph type="title"/>
          </p:nvPr>
        </p:nvSpPr>
        <p:spPr/>
        <p:txBody>
          <a:bodyPr/>
          <a:lstStyle/>
          <a:p>
            <a:r>
              <a:rPr lang="en-US"/>
              <a:t>Class Portal</a:t>
            </a:r>
          </a:p>
        </p:txBody>
      </p:sp>
      <p:graphicFrame>
        <p:nvGraphicFramePr>
          <p:cNvPr id="5" name="Diagram 4" descr="Table describing the lab buttons">
            <a:extLst>
              <a:ext uri="{FF2B5EF4-FFF2-40B4-BE49-F238E27FC236}">
                <a16:creationId xmlns:a16="http://schemas.microsoft.com/office/drawing/2014/main" id="{E5CDB0C9-4F33-42EE-8D1F-302A8A06863B}"/>
              </a:ext>
            </a:extLst>
          </p:cNvPr>
          <p:cNvGraphicFramePr/>
          <p:nvPr>
            <p:extLst>
              <p:ext uri="{D42A27DB-BD31-4B8C-83A1-F6EECF244321}">
                <p14:modId xmlns:p14="http://schemas.microsoft.com/office/powerpoint/2010/main" val="3146788342"/>
              </p:ext>
            </p:extLst>
          </p:nvPr>
        </p:nvGraphicFramePr>
        <p:xfrm>
          <a:off x="417819" y="1028070"/>
          <a:ext cx="11531524" cy="1484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1461B0F2-4E61-4691-970F-2820F7794FA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17819" y="2934031"/>
            <a:ext cx="6927180" cy="2880705"/>
          </a:xfrm>
          <a:prstGeom prst="rect">
            <a:avLst/>
          </a:prstGeom>
          <a:ln>
            <a:noFill/>
          </a:ln>
          <a:effectLst>
            <a:outerShdw blurRad="292100" dist="139700" dir="2700000" algn="tl" rotWithShape="0">
              <a:srgbClr val="333333">
                <a:alpha val="65000"/>
              </a:srgbClr>
            </a:outerShdw>
          </a:effectLst>
        </p:spPr>
      </p:pic>
      <p:pic>
        <p:nvPicPr>
          <p:cNvPr id="7" name="Picture 6" descr="learn on demand platform showing the additional materials launch button at the bottom of the site">
            <a:extLst>
              <a:ext uri="{FF2B5EF4-FFF2-40B4-BE49-F238E27FC236}">
                <a16:creationId xmlns:a16="http://schemas.microsoft.com/office/drawing/2014/main" id="{0CD0E500-58BE-4D8A-9E53-3DF3BE5F084F}"/>
              </a:ext>
            </a:extLst>
          </p:cNvPr>
          <p:cNvPicPr>
            <a:picLocks noChangeAspect="1"/>
          </p:cNvPicPr>
          <p:nvPr/>
        </p:nvPicPr>
        <p:blipFill>
          <a:blip r:embed="rId9"/>
          <a:stretch>
            <a:fillRect/>
          </a:stretch>
        </p:blipFill>
        <p:spPr>
          <a:xfrm>
            <a:off x="7582818" y="2918838"/>
            <a:ext cx="4191363" cy="23090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1890075"/>
      </p:ext>
    </p:extLst>
  </p:cSld>
  <p:clrMapOvr>
    <a:masterClrMapping/>
  </p:clrMapOvr>
</p:sld>
</file>

<file path=ppt/slides/slide1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645A-98D5-4BDD-8F77-B535B4AF5382}"/>
              </a:ext>
            </a:extLst>
          </p:cNvPr>
          <p:cNvSpPr>
            <a:spLocks noGrp="1"/>
          </p:cNvSpPr>
          <p:nvPr>
            <p:ph type="title"/>
          </p:nvPr>
        </p:nvSpPr>
        <p:spPr>
          <a:xfrm>
            <a:off x="655637" y="320040"/>
            <a:ext cx="10880725" cy="461665"/>
          </a:xfrm>
        </p:spPr>
        <p:txBody>
          <a:bodyPr/>
          <a:lstStyle/>
          <a:p>
            <a:r>
              <a:rPr lang="en-US"/>
              <a:t>Lab Environment</a:t>
            </a:r>
          </a:p>
        </p:txBody>
      </p:sp>
      <p:graphicFrame>
        <p:nvGraphicFramePr>
          <p:cNvPr id="9" name="Diagram 8" descr="table showing the 3 important tabs Instructions, Resources and Help">
            <a:extLst>
              <a:ext uri="{FF2B5EF4-FFF2-40B4-BE49-F238E27FC236}">
                <a16:creationId xmlns:a16="http://schemas.microsoft.com/office/drawing/2014/main" id="{9F541227-7BA4-455C-97CA-E8FAF3E528D6}"/>
              </a:ext>
            </a:extLst>
          </p:cNvPr>
          <p:cNvGraphicFramePr/>
          <p:nvPr>
            <p:extLst>
              <p:ext uri="{D42A27DB-BD31-4B8C-83A1-F6EECF244321}">
                <p14:modId xmlns:p14="http://schemas.microsoft.com/office/powerpoint/2010/main" val="4071068461"/>
              </p:ext>
            </p:extLst>
          </p:nvPr>
        </p:nvGraphicFramePr>
        <p:xfrm>
          <a:off x="229870" y="913075"/>
          <a:ext cx="11732258" cy="1440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Resources tab in LOD contains the username and password information ">
            <a:extLst>
              <a:ext uri="{FF2B5EF4-FFF2-40B4-BE49-F238E27FC236}">
                <a16:creationId xmlns:a16="http://schemas.microsoft.com/office/drawing/2014/main" id="{36095E52-AF19-44D3-8AE5-928279C33F37}"/>
              </a:ext>
            </a:extLst>
          </p:cNvPr>
          <p:cNvPicPr>
            <a:picLocks noChangeAspect="1"/>
          </p:cNvPicPr>
          <p:nvPr/>
        </p:nvPicPr>
        <p:blipFill>
          <a:blip r:embed="rId8"/>
          <a:stretch>
            <a:fillRect/>
          </a:stretch>
        </p:blipFill>
        <p:spPr>
          <a:xfrm>
            <a:off x="1445571" y="2653105"/>
            <a:ext cx="3726503" cy="3497883"/>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1E149C19-55FD-46E4-9037-343383074D4E}"/>
              </a:ext>
            </a:extLst>
          </p:cNvPr>
          <p:cNvSpPr/>
          <p:nvPr/>
        </p:nvSpPr>
        <p:spPr bwMode="auto">
          <a:xfrm rot="10800000">
            <a:off x="4046720" y="4504430"/>
            <a:ext cx="1732641" cy="43500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help tab in LOD contains the options to change theme, change machine remote controller and LOD Host diagnostic information for support ">
            <a:extLst>
              <a:ext uri="{FF2B5EF4-FFF2-40B4-BE49-F238E27FC236}">
                <a16:creationId xmlns:a16="http://schemas.microsoft.com/office/drawing/2014/main" id="{442F7D47-3442-47CB-A80C-FB1EADB59A4A}"/>
              </a:ext>
            </a:extLst>
          </p:cNvPr>
          <p:cNvPicPr>
            <a:picLocks noChangeAspect="1"/>
          </p:cNvPicPr>
          <p:nvPr/>
        </p:nvPicPr>
        <p:blipFill rotWithShape="1">
          <a:blip r:embed="rId9"/>
          <a:srcRect t="11861" b="8073"/>
          <a:stretch/>
        </p:blipFill>
        <p:spPr>
          <a:xfrm>
            <a:off x="7208360" y="2382433"/>
            <a:ext cx="3680779" cy="4039229"/>
          </a:xfrm>
          <a:prstGeom prst="rect">
            <a:avLst/>
          </a:prstGeom>
          <a:ln>
            <a:noFill/>
          </a:ln>
          <a:effectLst>
            <a:outerShdw blurRad="292100" dist="139700" dir="2700000" algn="tl" rotWithShape="0">
              <a:srgbClr val="333333">
                <a:alpha val="65000"/>
              </a:srgbClr>
            </a:outerShdw>
          </a:effectLst>
        </p:spPr>
      </p:pic>
      <p:sp>
        <p:nvSpPr>
          <p:cNvPr id="6" name="Arrow: Right 5">
            <a:extLst>
              <a:ext uri="{FF2B5EF4-FFF2-40B4-BE49-F238E27FC236}">
                <a16:creationId xmlns:a16="http://schemas.microsoft.com/office/drawing/2014/main" id="{2CE1E95D-F87F-417C-904B-5C133EF65F59}"/>
              </a:ext>
            </a:extLst>
          </p:cNvPr>
          <p:cNvSpPr/>
          <p:nvPr/>
        </p:nvSpPr>
        <p:spPr bwMode="auto">
          <a:xfrm>
            <a:off x="5779362" y="3211497"/>
            <a:ext cx="1428997" cy="43500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Arrow: Right 6">
            <a:extLst>
              <a:ext uri="{FF2B5EF4-FFF2-40B4-BE49-F238E27FC236}">
                <a16:creationId xmlns:a16="http://schemas.microsoft.com/office/drawing/2014/main" id="{25009E89-A5C0-4195-99C2-B140D63A7B39}"/>
              </a:ext>
            </a:extLst>
          </p:cNvPr>
          <p:cNvSpPr/>
          <p:nvPr/>
        </p:nvSpPr>
        <p:spPr bwMode="auto">
          <a:xfrm>
            <a:off x="5779362" y="6102955"/>
            <a:ext cx="1428997" cy="43500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07834518"/>
      </p:ext>
    </p:extLst>
  </p:cSld>
  <p:clrMapOvr>
    <a:masterClrMapping/>
  </p:clrMapOvr>
</p:sld>
</file>

<file path=ppt/slides/slide1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645A-98D5-4BDD-8F77-B535B4AF5382}"/>
              </a:ext>
            </a:extLst>
          </p:cNvPr>
          <p:cNvSpPr>
            <a:spLocks noGrp="1"/>
          </p:cNvSpPr>
          <p:nvPr>
            <p:ph type="title"/>
          </p:nvPr>
        </p:nvSpPr>
        <p:spPr/>
        <p:txBody>
          <a:bodyPr/>
          <a:lstStyle/>
          <a:p>
            <a:r>
              <a:rPr lang="en-US"/>
              <a:t>Lab Environment (</a:t>
            </a:r>
            <a:r>
              <a:rPr lang="en-US" b="1"/>
              <a:t>≡</a:t>
            </a:r>
            <a:r>
              <a:rPr lang="en-US"/>
              <a:t>)</a:t>
            </a:r>
          </a:p>
        </p:txBody>
      </p:sp>
      <p:graphicFrame>
        <p:nvGraphicFramePr>
          <p:cNvPr id="6" name="Diagram 5" descr="Table describing save, end and split windows screen options for the top right pancake button in LOD ">
            <a:extLst>
              <a:ext uri="{FF2B5EF4-FFF2-40B4-BE49-F238E27FC236}">
                <a16:creationId xmlns:a16="http://schemas.microsoft.com/office/drawing/2014/main" id="{D7EE3954-B9BE-40A1-8599-6F1F20361F25}"/>
              </a:ext>
            </a:extLst>
          </p:cNvPr>
          <p:cNvGraphicFramePr/>
          <p:nvPr>
            <p:extLst>
              <p:ext uri="{D42A27DB-BD31-4B8C-83A1-F6EECF244321}">
                <p14:modId xmlns:p14="http://schemas.microsoft.com/office/powerpoint/2010/main" val="2214113434"/>
              </p:ext>
            </p:extLst>
          </p:nvPr>
        </p:nvGraphicFramePr>
        <p:xfrm>
          <a:off x="457200" y="1005840"/>
          <a:ext cx="7315200" cy="5303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The pancake button on the top right corner in LOD show the save, end and split option">
            <a:extLst>
              <a:ext uri="{FF2B5EF4-FFF2-40B4-BE49-F238E27FC236}">
                <a16:creationId xmlns:a16="http://schemas.microsoft.com/office/drawing/2014/main" id="{E5CFE56C-E04A-44FA-9BE6-0623AC6EFD0D}"/>
              </a:ext>
            </a:extLst>
          </p:cNvPr>
          <p:cNvPicPr>
            <a:picLocks noChangeAspect="1"/>
          </p:cNvPicPr>
          <p:nvPr/>
        </p:nvPicPr>
        <p:blipFill>
          <a:blip r:embed="rId8"/>
          <a:stretch>
            <a:fillRect/>
          </a:stretch>
        </p:blipFill>
        <p:spPr>
          <a:xfrm>
            <a:off x="8046720" y="1097279"/>
            <a:ext cx="3817483" cy="5120640"/>
          </a:xfrm>
          <a:prstGeom prst="rect">
            <a:avLst/>
          </a:prstGeom>
        </p:spPr>
      </p:pic>
      <p:sp>
        <p:nvSpPr>
          <p:cNvPr id="7" name="Arrow: Right 6">
            <a:extLst>
              <a:ext uri="{FF2B5EF4-FFF2-40B4-BE49-F238E27FC236}">
                <a16:creationId xmlns:a16="http://schemas.microsoft.com/office/drawing/2014/main" id="{0562F41B-A7F9-40DC-8458-005219247346}"/>
              </a:ext>
            </a:extLst>
          </p:cNvPr>
          <p:cNvSpPr/>
          <p:nvPr/>
        </p:nvSpPr>
        <p:spPr bwMode="auto">
          <a:xfrm>
            <a:off x="9978500" y="1119329"/>
            <a:ext cx="1428997" cy="43500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6753930"/>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8987-F167-4A08-AAD9-FBAF35778B51}"/>
              </a:ext>
            </a:extLst>
          </p:cNvPr>
          <p:cNvSpPr>
            <a:spLocks noGrp="1"/>
          </p:cNvSpPr>
          <p:nvPr>
            <p:ph type="title"/>
          </p:nvPr>
        </p:nvSpPr>
        <p:spPr/>
        <p:txBody>
          <a:bodyPr/>
          <a:lstStyle/>
          <a:p>
            <a:r>
              <a:rPr lang="en-US" dirty="0"/>
              <a:t>If you spot an issue in the Instructions, Labs or slides</a:t>
            </a:r>
            <a:endParaRPr lang="en-NL" dirty="0"/>
          </a:p>
        </p:txBody>
      </p:sp>
      <p:sp>
        <p:nvSpPr>
          <p:cNvPr id="6" name="TextBox 5">
            <a:extLst>
              <a:ext uri="{FF2B5EF4-FFF2-40B4-BE49-F238E27FC236}">
                <a16:creationId xmlns:a16="http://schemas.microsoft.com/office/drawing/2014/main" id="{F73BF969-81BA-4E58-BFF3-79DCD695CC3E}"/>
              </a:ext>
            </a:extLst>
          </p:cNvPr>
          <p:cNvSpPr txBox="1"/>
          <p:nvPr/>
        </p:nvSpPr>
        <p:spPr>
          <a:xfrm>
            <a:off x="640080" y="1005840"/>
            <a:ext cx="515192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Enable the Workshop Report Module in labs:</a:t>
            </a:r>
            <a:endParaRPr lang="en-NL" sz="20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8D0C0672-61DD-4FC4-80E8-A37E0ABB7010}"/>
              </a:ext>
            </a:extLst>
          </p:cNvPr>
          <p:cNvSpPr txBox="1"/>
          <p:nvPr/>
        </p:nvSpPr>
        <p:spPr>
          <a:xfrm>
            <a:off x="640080" y="5394960"/>
            <a:ext cx="3108960" cy="36576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Submit a feedback report:</a:t>
            </a:r>
            <a:endParaRPr lang="en-NL" sz="2000" dirty="0">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0AEDFA41-5CFE-4668-A9FC-A430B265AE56}"/>
              </a:ext>
            </a:extLst>
          </p:cNvPr>
          <p:cNvSpPr txBox="1"/>
          <p:nvPr/>
        </p:nvSpPr>
        <p:spPr>
          <a:xfrm>
            <a:off x="640080" y="5760719"/>
            <a:ext cx="10972800" cy="457200"/>
          </a:xfrm>
          <a:prstGeom prst="rect">
            <a:avLst/>
          </a:prstGeom>
          <a:solidFill>
            <a:srgbClr val="002060"/>
          </a:solidFill>
        </p:spPr>
        <p:txBody>
          <a:bodyPr wrap="square" lIns="91440" tIns="91440" rIns="91440" bIns="91440" rtlCol="0">
            <a:spAutoFit/>
          </a:bodyPr>
          <a:lstStyle/>
          <a:p>
            <a:r>
              <a:rPr lang="en-US" sz="1800" dirty="0">
                <a:solidFill>
                  <a:srgbClr val="E0FFFF"/>
                </a:solidFill>
                <a:latin typeface="Lucida Console" panose="020B0609040504020204" pitchFamily="49" charset="0"/>
              </a:rPr>
              <a:t>Send-</a:t>
            </a:r>
            <a:r>
              <a:rPr lang="en-US" sz="1800" dirty="0" err="1">
                <a:solidFill>
                  <a:srgbClr val="E0FFFF"/>
                </a:solidFill>
                <a:latin typeface="Lucida Console" panose="020B0609040504020204" pitchFamily="49" charset="0"/>
              </a:rPr>
              <a:t>BugReport</a:t>
            </a:r>
            <a:r>
              <a:rPr lang="en-US" sz="1800" dirty="0">
                <a:solidFill>
                  <a:srgbClr val="F5F5F5"/>
                </a:solidFill>
                <a:latin typeface="Lucida Console" panose="020B0609040504020204" pitchFamily="49" charset="0"/>
              </a:rPr>
              <a:t> </a:t>
            </a:r>
            <a:r>
              <a:rPr lang="en-US" sz="1800" dirty="0">
                <a:solidFill>
                  <a:srgbClr val="FFE4B5"/>
                </a:solidFill>
                <a:latin typeface="Lucida Console" panose="020B0609040504020204" pitchFamily="49" charset="0"/>
              </a:rPr>
              <a:t>-</a:t>
            </a:r>
            <a:r>
              <a:rPr lang="en-US" sz="1800" dirty="0" err="1">
                <a:solidFill>
                  <a:srgbClr val="FFE4B5"/>
                </a:solidFill>
                <a:latin typeface="Lucida Console" panose="020B0609040504020204" pitchFamily="49" charset="0"/>
              </a:rPr>
              <a:t>LabChapter</a:t>
            </a:r>
            <a:r>
              <a:rPr lang="en-US" sz="1800" dirty="0">
                <a:solidFill>
                  <a:srgbClr val="F5F5F5"/>
                </a:solidFill>
                <a:latin typeface="Lucida Console" panose="020B0609040504020204" pitchFamily="49" charset="0"/>
              </a:rPr>
              <a:t> </a:t>
            </a:r>
            <a:r>
              <a:rPr lang="en-US" sz="1800" dirty="0">
                <a:solidFill>
                  <a:srgbClr val="DB7093"/>
                </a:solidFill>
                <a:latin typeface="Lucida Console" panose="020B0609040504020204" pitchFamily="49" charset="0"/>
              </a:rPr>
              <a:t>"2.5.6a"</a:t>
            </a:r>
            <a:r>
              <a:rPr lang="en-US" sz="1800" dirty="0">
                <a:solidFill>
                  <a:srgbClr val="F5F5F5"/>
                </a:solidFill>
                <a:latin typeface="Lucida Console" panose="020B0609040504020204" pitchFamily="49" charset="0"/>
              </a:rPr>
              <a:t> </a:t>
            </a:r>
            <a:r>
              <a:rPr lang="en-US" sz="1800" dirty="0">
                <a:solidFill>
                  <a:srgbClr val="FFE4B5"/>
                </a:solidFill>
                <a:latin typeface="Lucida Console" panose="020B0609040504020204" pitchFamily="49" charset="0"/>
              </a:rPr>
              <a:t>-Message</a:t>
            </a:r>
            <a:r>
              <a:rPr lang="en-US" sz="1800" dirty="0">
                <a:solidFill>
                  <a:srgbClr val="F5F5F5"/>
                </a:solidFill>
                <a:latin typeface="Lucida Console" panose="020B0609040504020204" pitchFamily="49" charset="0"/>
              </a:rPr>
              <a:t> </a:t>
            </a:r>
            <a:r>
              <a:rPr lang="en-US" sz="1800" dirty="0">
                <a:solidFill>
                  <a:srgbClr val="DB7093"/>
                </a:solidFill>
                <a:latin typeface="Lucida Console" panose="020B0609040504020204" pitchFamily="49" charset="0"/>
              </a:rPr>
              <a:t>"Spelling error" </a:t>
            </a:r>
            <a:r>
              <a:rPr lang="en-US" sz="1800" dirty="0">
                <a:solidFill>
                  <a:srgbClr val="FFE4B5"/>
                </a:solidFill>
                <a:latin typeface="Lucida Console" panose="020B0609040504020204" pitchFamily="49" charset="0"/>
              </a:rPr>
              <a:t>-Category</a:t>
            </a:r>
            <a:r>
              <a:rPr lang="en-US" sz="1800" dirty="0">
                <a:solidFill>
                  <a:srgbClr val="F5F5F5"/>
                </a:solidFill>
                <a:latin typeface="Lucida Console" panose="020B0609040504020204" pitchFamily="49" charset="0"/>
              </a:rPr>
              <a:t> </a:t>
            </a:r>
            <a:r>
              <a:rPr lang="en-US" sz="1800" dirty="0">
                <a:solidFill>
                  <a:srgbClr val="EE82EE"/>
                </a:solidFill>
                <a:latin typeface="Lucida Console" panose="020B0609040504020204" pitchFamily="49" charset="0"/>
              </a:rPr>
              <a:t>Typo </a:t>
            </a:r>
          </a:p>
        </p:txBody>
      </p:sp>
      <p:sp>
        <p:nvSpPr>
          <p:cNvPr id="3" name="TextBox 2">
            <a:extLst>
              <a:ext uri="{FF2B5EF4-FFF2-40B4-BE49-F238E27FC236}">
                <a16:creationId xmlns:a16="http://schemas.microsoft.com/office/drawing/2014/main" id="{5408B773-1956-414F-9FC2-7A03BF74F565}"/>
              </a:ext>
            </a:extLst>
          </p:cNvPr>
          <p:cNvSpPr txBox="1"/>
          <p:nvPr/>
        </p:nvSpPr>
        <p:spPr>
          <a:xfrm>
            <a:off x="640080" y="1371600"/>
            <a:ext cx="10972800" cy="3291840"/>
          </a:xfrm>
          <a:prstGeom prst="rect">
            <a:avLst/>
          </a:prstGeom>
          <a:solidFill>
            <a:srgbClr val="002060"/>
          </a:solidFill>
        </p:spPr>
        <p:txBody>
          <a:bodyPr wrap="square" lIns="91440" tIns="91440" rIns="91440" bIns="91440" rtlCol="0">
            <a:noAutofit/>
          </a:bodyPr>
          <a:lstStyle/>
          <a:p>
            <a:r>
              <a:rPr lang="en-US" sz="1800" dirty="0">
                <a:solidFill>
                  <a:srgbClr val="FEF000"/>
                </a:solidFill>
                <a:latin typeface="Lucida Console" panose="020B0609040504020204" pitchFamily="49" charset="0"/>
              </a:rPr>
              <a:t>To improve this Microsoft Premier Workshop, Microsoft Premier Services would like to record any errors generated by this machines PowerShell sessions and upload telemetry error data only for the purpose of improving this workshops quality. There will be no user information, nor error to user correlation possible within the data upload to the Microsoft PowerBI system.</a:t>
            </a:r>
          </a:p>
          <a:p>
            <a:endParaRPr lang="en-US" sz="1800" dirty="0">
              <a:solidFill>
                <a:srgbClr val="E0FFFF"/>
              </a:solidFill>
              <a:latin typeface="Lucida Console" panose="020B0609040504020204" pitchFamily="49" charset="0"/>
            </a:endParaRPr>
          </a:p>
          <a:p>
            <a:r>
              <a:rPr lang="en-US" sz="1800" dirty="0">
                <a:solidFill>
                  <a:srgbClr val="E0FFFF"/>
                </a:solidFill>
                <a:latin typeface="Lucida Console" panose="020B0609040504020204" pitchFamily="49" charset="0"/>
              </a:rPr>
              <a:t>Press [Y] Yes, I do consent to upload error data to improve this workshops quality.</a:t>
            </a:r>
          </a:p>
          <a:p>
            <a:r>
              <a:rPr lang="en-US" sz="1800" dirty="0">
                <a:solidFill>
                  <a:srgbClr val="E0FFFF"/>
                </a:solidFill>
                <a:latin typeface="Lucida Console" panose="020B0609040504020204" pitchFamily="49" charset="0"/>
              </a:rPr>
              <a:t>Press [N] No, I do not want to participate, no data will be uploaded.</a:t>
            </a:r>
          </a:p>
          <a:p>
            <a:endParaRPr lang="en-US" sz="1800" dirty="0">
              <a:solidFill>
                <a:srgbClr val="E0FFFF"/>
              </a:solidFill>
              <a:latin typeface="Lucida Console" panose="020B0609040504020204" pitchFamily="49" charset="0"/>
            </a:endParaRPr>
          </a:p>
          <a:p>
            <a:r>
              <a:rPr lang="en-US" sz="1800" dirty="0">
                <a:solidFill>
                  <a:srgbClr val="E0FFFF"/>
                </a:solidFill>
                <a:latin typeface="Lucida Console" panose="020B0609040504020204" pitchFamily="49" charset="0"/>
              </a:rPr>
              <a:t>Do you want to Support these Workshop improvements: y</a:t>
            </a:r>
          </a:p>
          <a:p>
            <a:endParaRPr lang="en-US" dirty="0">
              <a:solidFill>
                <a:srgbClr val="E0FFFF"/>
              </a:solidFill>
              <a:latin typeface="Lucida Console" panose="020B0609040504020204" pitchFamily="49" charset="0"/>
            </a:endParaRPr>
          </a:p>
          <a:p>
            <a:endParaRPr lang="en-US" sz="1800" dirty="0">
              <a:solidFill>
                <a:srgbClr val="EE82EE"/>
              </a:solidFill>
              <a:latin typeface="Lucida Console" panose="020B0609040504020204" pitchFamily="49" charset="0"/>
            </a:endParaRPr>
          </a:p>
        </p:txBody>
      </p:sp>
    </p:spTree>
    <p:extLst>
      <p:ext uri="{BB962C8B-B14F-4D97-AF65-F5344CB8AC3E}">
        <p14:creationId xmlns:p14="http://schemas.microsoft.com/office/powerpoint/2010/main" val="4070382926"/>
      </p:ext>
    </p:extLst>
  </p:cSld>
  <p:clrMapOvr>
    <a:masterClrMapping/>
  </p:clrMapOvr>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Instructor Introduction</a:t>
            </a:r>
          </a:p>
        </p:txBody>
      </p:sp>
      <p:sp>
        <p:nvSpPr>
          <p:cNvPr id="6" name="Subtitle 5">
            <a:extLst>
              <a:ext uri="{FF2B5EF4-FFF2-40B4-BE49-F238E27FC236}">
                <a16:creationId xmlns:a16="http://schemas.microsoft.com/office/drawing/2014/main" id="{E190C633-C872-4F3D-9264-3143C4ABF006}"/>
              </a:ext>
            </a:extLst>
          </p:cNvPr>
          <p:cNvSpPr>
            <a:spLocks noGrp="1"/>
          </p:cNvSpPr>
          <p:nvPr>
            <p:ph type="subTitle" idx="1"/>
          </p:nvPr>
        </p:nvSpPr>
        <p:spPr/>
        <p:txBody>
          <a:bodyPr/>
          <a:lstStyle/>
          <a:p>
            <a:endParaRPr lang="en-US"/>
          </a:p>
        </p:txBody>
      </p:sp>
      <p:sp>
        <p:nvSpPr>
          <p:cNvPr id="7" name="Picture Placeholder 6">
            <a:extLst>
              <a:ext uri="{FF2B5EF4-FFF2-40B4-BE49-F238E27FC236}">
                <a16:creationId xmlns:a16="http://schemas.microsoft.com/office/drawing/2014/main" id="{95E22790-81CC-46DD-915A-88DB29FF542E}"/>
              </a:ext>
              <a:ext uri="{C183D7F6-B498-43B3-948B-1728B52AA6E4}">
                <adec:decorative xmlns:adec="http://schemas.microsoft.com/office/drawing/2017/decorative" val="1"/>
              </a:ext>
            </a:extLst>
          </p:cNvPr>
          <p:cNvSpPr>
            <a:spLocks noGrp="1"/>
          </p:cNvSpPr>
          <p:nvPr>
            <p:ph type="pic" sz="quarter" idx="11"/>
          </p:nvPr>
        </p:nvSpPr>
        <p:spPr/>
      </p:sp>
      <p:sp>
        <p:nvSpPr>
          <p:cNvPr id="3" name="Text Placeholder 2"/>
          <p:cNvSpPr>
            <a:spLocks noGrp="1"/>
          </p:cNvSpPr>
          <p:nvPr>
            <p:ph type="body" sz="quarter" idx="23"/>
          </p:nvPr>
        </p:nvSpPr>
        <p:spPr/>
        <p:txBody>
          <a:bodyPr/>
          <a:lstStyle/>
          <a:p>
            <a:r>
              <a:rPr lang="en-US" dirty="0"/>
              <a:t>Name</a:t>
            </a:r>
          </a:p>
          <a:p>
            <a:endParaRPr lang="en-US" dirty="0"/>
          </a:p>
          <a:p>
            <a:r>
              <a:rPr lang="en-US" dirty="0"/>
              <a:t>Specialty</a:t>
            </a:r>
          </a:p>
          <a:p>
            <a:endParaRPr lang="en-US" dirty="0"/>
          </a:p>
          <a:p>
            <a:r>
              <a:rPr lang="en-US" dirty="0"/>
              <a:t>Experience</a:t>
            </a:r>
          </a:p>
        </p:txBody>
      </p:sp>
      <p:pic>
        <p:nvPicPr>
          <p:cNvPr id="11" name="Picture 10">
            <a:extLst>
              <a:ext uri="{FF2B5EF4-FFF2-40B4-BE49-F238E27FC236}">
                <a16:creationId xmlns:a16="http://schemas.microsoft.com/office/drawing/2014/main" id="{993C03F8-950C-4869-AA1A-09A4A14E872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751" y="0"/>
            <a:ext cx="4566249" cy="6858000"/>
          </a:xfrm>
          <a:prstGeom prst="rect">
            <a:avLst/>
          </a:prstGeom>
        </p:spPr>
      </p:pic>
    </p:spTree>
    <p:custDataLst>
      <p:tags r:id="rId1"/>
    </p:custDataLst>
    <p:extLst>
      <p:ext uri="{BB962C8B-B14F-4D97-AF65-F5344CB8AC3E}">
        <p14:creationId xmlns:p14="http://schemas.microsoft.com/office/powerpoint/2010/main" val="2286132364"/>
      </p:ext>
    </p:extLst>
  </p:cSld>
  <p:clrMapOvr>
    <a:masterClrMapping/>
  </p:clrMapOvr>
  <p:transition spd="slow"/>
</p:sld>
</file>

<file path=ppt/slides/slide4.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Attendee Introductions</a:t>
            </a:r>
          </a:p>
        </p:txBody>
      </p:sp>
      <p:sp>
        <p:nvSpPr>
          <p:cNvPr id="38" name="Subtitle 37">
            <a:extLst>
              <a:ext uri="{FF2B5EF4-FFF2-40B4-BE49-F238E27FC236}">
                <a16:creationId xmlns:a16="http://schemas.microsoft.com/office/drawing/2014/main" id="{16DA1C3E-DCB7-4967-9240-3F9514C5EB4D}"/>
              </a:ext>
            </a:extLst>
          </p:cNvPr>
          <p:cNvSpPr>
            <a:spLocks noGrp="1"/>
          </p:cNvSpPr>
          <p:nvPr>
            <p:ph type="subTitle" idx="1"/>
          </p:nvPr>
        </p:nvSpPr>
        <p:spPr/>
        <p:txBody>
          <a:bodyPr/>
          <a:lstStyle/>
          <a:p>
            <a:endParaRPr lang="en-US"/>
          </a:p>
        </p:txBody>
      </p:sp>
      <p:sp>
        <p:nvSpPr>
          <p:cNvPr id="39" name="Picture Placeholder 38">
            <a:extLst>
              <a:ext uri="{FF2B5EF4-FFF2-40B4-BE49-F238E27FC236}">
                <a16:creationId xmlns:a16="http://schemas.microsoft.com/office/drawing/2014/main" id="{D4E2242C-A1CD-4D7A-A519-84AC0F57A79E}"/>
              </a:ext>
              <a:ext uri="{C183D7F6-B498-43B3-948B-1728B52AA6E4}">
                <adec:decorative xmlns:adec="http://schemas.microsoft.com/office/drawing/2017/decorative" val="1"/>
              </a:ext>
            </a:extLst>
          </p:cNvPr>
          <p:cNvSpPr>
            <a:spLocks noGrp="1"/>
          </p:cNvSpPr>
          <p:nvPr>
            <p:ph type="pic" sz="quarter" idx="11"/>
          </p:nvPr>
        </p:nvSpPr>
        <p:spPr/>
      </p:sp>
      <p:sp>
        <p:nvSpPr>
          <p:cNvPr id="3" name="Text Placeholder 2"/>
          <p:cNvSpPr>
            <a:spLocks noGrp="1"/>
          </p:cNvSpPr>
          <p:nvPr>
            <p:ph type="body" sz="quarter" idx="23"/>
          </p:nvPr>
        </p:nvSpPr>
        <p:spPr/>
        <p:txBody>
          <a:bodyPr/>
          <a:lstStyle/>
          <a:p>
            <a:r>
              <a:rPr lang="en-US" dirty="0"/>
              <a:t>Name</a:t>
            </a:r>
          </a:p>
          <a:p>
            <a:endParaRPr lang="en-US" dirty="0"/>
          </a:p>
          <a:p>
            <a:r>
              <a:rPr lang="en-US" dirty="0"/>
              <a:t>Job/Team/Specialty</a:t>
            </a:r>
          </a:p>
          <a:p>
            <a:endParaRPr lang="en-US" dirty="0"/>
          </a:p>
          <a:p>
            <a:r>
              <a:rPr lang="en-US" dirty="0"/>
              <a:t>Your Experience with PowerShell</a:t>
            </a:r>
          </a:p>
          <a:p>
            <a:endParaRPr lang="en-US" dirty="0"/>
          </a:p>
          <a:p>
            <a:endParaRPr lang="en-US" dirty="0"/>
          </a:p>
        </p:txBody>
      </p:sp>
      <p:grpSp>
        <p:nvGrpSpPr>
          <p:cNvPr id="4" name="Group 4" descr="IT Administrator">
            <a:extLst>
              <a:ext uri="{FF2B5EF4-FFF2-40B4-BE49-F238E27FC236}">
                <a16:creationId xmlns:a16="http://schemas.microsoft.com/office/drawing/2014/main" id="{9BC1B4E5-F7DF-48A3-9CAA-E1D78241E1F0}"/>
              </a:ext>
            </a:extLst>
          </p:cNvPr>
          <p:cNvGrpSpPr>
            <a:grpSpLocks noChangeAspect="1"/>
          </p:cNvGrpSpPr>
          <p:nvPr/>
        </p:nvGrpSpPr>
        <p:grpSpPr bwMode="auto">
          <a:xfrm>
            <a:off x="8512175" y="1062038"/>
            <a:ext cx="3024188" cy="5186363"/>
            <a:chOff x="4575" y="521"/>
            <a:chExt cx="1905" cy="3267"/>
          </a:xfrm>
        </p:grpSpPr>
        <p:sp>
          <p:nvSpPr>
            <p:cNvPr id="7" name="Freeform 5">
              <a:extLst>
                <a:ext uri="{FF2B5EF4-FFF2-40B4-BE49-F238E27FC236}">
                  <a16:creationId xmlns:a16="http://schemas.microsoft.com/office/drawing/2014/main" id="{7508FDB8-EFA6-4705-96AC-438A6A04D008}"/>
                </a:ext>
              </a:extLst>
            </p:cNvPr>
            <p:cNvSpPr>
              <a:spLocks/>
            </p:cNvSpPr>
            <p:nvPr/>
          </p:nvSpPr>
          <p:spPr bwMode="auto">
            <a:xfrm>
              <a:off x="5284" y="1193"/>
              <a:ext cx="1027" cy="2205"/>
            </a:xfrm>
            <a:custGeom>
              <a:avLst/>
              <a:gdLst>
                <a:gd name="T0" fmla="*/ 1027 w 1027"/>
                <a:gd name="T1" fmla="*/ 2205 h 2205"/>
                <a:gd name="T2" fmla="*/ 0 w 1027"/>
                <a:gd name="T3" fmla="*/ 2205 h 2205"/>
                <a:gd name="T4" fmla="*/ 146 w 1027"/>
                <a:gd name="T5" fmla="*/ 0 h 2205"/>
                <a:gd name="T6" fmla="*/ 543 w 1027"/>
                <a:gd name="T7" fmla="*/ 123 h 2205"/>
                <a:gd name="T8" fmla="*/ 885 w 1027"/>
                <a:gd name="T9" fmla="*/ 0 h 2205"/>
                <a:gd name="T10" fmla="*/ 1027 w 1027"/>
                <a:gd name="T11" fmla="*/ 2205 h 2205"/>
              </a:gdLst>
              <a:ahLst/>
              <a:cxnLst>
                <a:cxn ang="0">
                  <a:pos x="T0" y="T1"/>
                </a:cxn>
                <a:cxn ang="0">
                  <a:pos x="T2" y="T3"/>
                </a:cxn>
                <a:cxn ang="0">
                  <a:pos x="T4" y="T5"/>
                </a:cxn>
                <a:cxn ang="0">
                  <a:pos x="T6" y="T7"/>
                </a:cxn>
                <a:cxn ang="0">
                  <a:pos x="T8" y="T9"/>
                </a:cxn>
                <a:cxn ang="0">
                  <a:pos x="T10" y="T11"/>
                </a:cxn>
              </a:cxnLst>
              <a:rect l="0" t="0" r="r" b="b"/>
              <a:pathLst>
                <a:path w="1027" h="2205">
                  <a:moveTo>
                    <a:pt x="1027" y="2205"/>
                  </a:moveTo>
                  <a:lnTo>
                    <a:pt x="0" y="2205"/>
                  </a:lnTo>
                  <a:lnTo>
                    <a:pt x="146" y="0"/>
                  </a:lnTo>
                  <a:lnTo>
                    <a:pt x="543" y="123"/>
                  </a:lnTo>
                  <a:lnTo>
                    <a:pt x="885" y="0"/>
                  </a:lnTo>
                  <a:lnTo>
                    <a:pt x="1027" y="220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5B1C7536-0446-41A2-9115-F685643F07AF}"/>
                </a:ext>
              </a:extLst>
            </p:cNvPr>
            <p:cNvSpPr>
              <a:spLocks/>
            </p:cNvSpPr>
            <p:nvPr/>
          </p:nvSpPr>
          <p:spPr bwMode="auto">
            <a:xfrm>
              <a:off x="5546" y="3656"/>
              <a:ext cx="266" cy="132"/>
            </a:xfrm>
            <a:custGeom>
              <a:avLst/>
              <a:gdLst>
                <a:gd name="T0" fmla="*/ 36 w 71"/>
                <a:gd name="T1" fmla="*/ 0 h 35"/>
                <a:gd name="T2" fmla="*/ 0 w 71"/>
                <a:gd name="T3" fmla="*/ 35 h 35"/>
                <a:gd name="T4" fmla="*/ 71 w 71"/>
                <a:gd name="T5" fmla="*/ 35 h 35"/>
                <a:gd name="T6" fmla="*/ 36 w 71"/>
                <a:gd name="T7" fmla="*/ 0 h 35"/>
              </a:gdLst>
              <a:ahLst/>
              <a:cxnLst>
                <a:cxn ang="0">
                  <a:pos x="T0" y="T1"/>
                </a:cxn>
                <a:cxn ang="0">
                  <a:pos x="T2" y="T3"/>
                </a:cxn>
                <a:cxn ang="0">
                  <a:pos x="T4" y="T5"/>
                </a:cxn>
                <a:cxn ang="0">
                  <a:pos x="T6" y="T7"/>
                </a:cxn>
              </a:cxnLst>
              <a:rect l="0" t="0" r="r" b="b"/>
              <a:pathLst>
                <a:path w="71" h="35">
                  <a:moveTo>
                    <a:pt x="36" y="0"/>
                  </a:moveTo>
                  <a:cubicBezTo>
                    <a:pt x="16" y="0"/>
                    <a:pt x="0" y="16"/>
                    <a:pt x="0" y="35"/>
                  </a:cubicBezTo>
                  <a:cubicBezTo>
                    <a:pt x="71" y="35"/>
                    <a:pt x="71" y="35"/>
                    <a:pt x="71" y="35"/>
                  </a:cubicBezTo>
                  <a:cubicBezTo>
                    <a:pt x="71" y="16"/>
                    <a:pt x="55" y="0"/>
                    <a:pt x="3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CFAAB68-BA27-44E3-803B-4BA0450F9CD2}"/>
                </a:ext>
              </a:extLst>
            </p:cNvPr>
            <p:cNvSpPr>
              <a:spLocks/>
            </p:cNvSpPr>
            <p:nvPr/>
          </p:nvSpPr>
          <p:spPr bwMode="auto">
            <a:xfrm>
              <a:off x="4575" y="3619"/>
              <a:ext cx="337" cy="169"/>
            </a:xfrm>
            <a:custGeom>
              <a:avLst/>
              <a:gdLst>
                <a:gd name="T0" fmla="*/ 45 w 90"/>
                <a:gd name="T1" fmla="*/ 0 h 45"/>
                <a:gd name="T2" fmla="*/ 0 w 90"/>
                <a:gd name="T3" fmla="*/ 45 h 45"/>
                <a:gd name="T4" fmla="*/ 90 w 90"/>
                <a:gd name="T5" fmla="*/ 45 h 45"/>
                <a:gd name="T6" fmla="*/ 45 w 90"/>
                <a:gd name="T7" fmla="*/ 0 h 45"/>
              </a:gdLst>
              <a:ahLst/>
              <a:cxnLst>
                <a:cxn ang="0">
                  <a:pos x="T0" y="T1"/>
                </a:cxn>
                <a:cxn ang="0">
                  <a:pos x="T2" y="T3"/>
                </a:cxn>
                <a:cxn ang="0">
                  <a:pos x="T4" y="T5"/>
                </a:cxn>
                <a:cxn ang="0">
                  <a:pos x="T6" y="T7"/>
                </a:cxn>
              </a:cxnLst>
              <a:rect l="0" t="0" r="r" b="b"/>
              <a:pathLst>
                <a:path w="90" h="45">
                  <a:moveTo>
                    <a:pt x="45" y="0"/>
                  </a:moveTo>
                  <a:cubicBezTo>
                    <a:pt x="20" y="0"/>
                    <a:pt x="0" y="20"/>
                    <a:pt x="0" y="45"/>
                  </a:cubicBezTo>
                  <a:cubicBezTo>
                    <a:pt x="90" y="45"/>
                    <a:pt x="90" y="45"/>
                    <a:pt x="90" y="45"/>
                  </a:cubicBezTo>
                  <a:cubicBezTo>
                    <a:pt x="90"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8703194B-E106-4FF1-9D3A-279CD2BDA295}"/>
                </a:ext>
              </a:extLst>
            </p:cNvPr>
            <p:cNvSpPr>
              <a:spLocks/>
            </p:cNvSpPr>
            <p:nvPr/>
          </p:nvSpPr>
          <p:spPr bwMode="auto">
            <a:xfrm>
              <a:off x="5104" y="3619"/>
              <a:ext cx="341" cy="169"/>
            </a:xfrm>
            <a:custGeom>
              <a:avLst/>
              <a:gdLst>
                <a:gd name="T0" fmla="*/ 45 w 91"/>
                <a:gd name="T1" fmla="*/ 0 h 45"/>
                <a:gd name="T2" fmla="*/ 0 w 91"/>
                <a:gd name="T3" fmla="*/ 45 h 45"/>
                <a:gd name="T4" fmla="*/ 91 w 91"/>
                <a:gd name="T5" fmla="*/ 45 h 45"/>
                <a:gd name="T6" fmla="*/ 45 w 91"/>
                <a:gd name="T7" fmla="*/ 0 h 45"/>
              </a:gdLst>
              <a:ahLst/>
              <a:cxnLst>
                <a:cxn ang="0">
                  <a:pos x="T0" y="T1"/>
                </a:cxn>
                <a:cxn ang="0">
                  <a:pos x="T2" y="T3"/>
                </a:cxn>
                <a:cxn ang="0">
                  <a:pos x="T4" y="T5"/>
                </a:cxn>
                <a:cxn ang="0">
                  <a:pos x="T6" y="T7"/>
                </a:cxn>
              </a:cxnLst>
              <a:rect l="0" t="0" r="r" b="b"/>
              <a:pathLst>
                <a:path w="91" h="45">
                  <a:moveTo>
                    <a:pt x="45" y="0"/>
                  </a:moveTo>
                  <a:cubicBezTo>
                    <a:pt x="20" y="0"/>
                    <a:pt x="0" y="20"/>
                    <a:pt x="0" y="45"/>
                  </a:cubicBezTo>
                  <a:cubicBezTo>
                    <a:pt x="91" y="45"/>
                    <a:pt x="91" y="45"/>
                    <a:pt x="91" y="45"/>
                  </a:cubicBezTo>
                  <a:cubicBezTo>
                    <a:pt x="91"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0C1A9E19-FA6E-43A3-8749-FF594959D3AC}"/>
                </a:ext>
              </a:extLst>
            </p:cNvPr>
            <p:cNvSpPr>
              <a:spLocks/>
            </p:cNvSpPr>
            <p:nvPr/>
          </p:nvSpPr>
          <p:spPr bwMode="auto">
            <a:xfrm>
              <a:off x="5842" y="3656"/>
              <a:ext cx="263" cy="132"/>
            </a:xfrm>
            <a:custGeom>
              <a:avLst/>
              <a:gdLst>
                <a:gd name="T0" fmla="*/ 35 w 70"/>
                <a:gd name="T1" fmla="*/ 0 h 35"/>
                <a:gd name="T2" fmla="*/ 0 w 70"/>
                <a:gd name="T3" fmla="*/ 35 h 35"/>
                <a:gd name="T4" fmla="*/ 70 w 70"/>
                <a:gd name="T5" fmla="*/ 35 h 35"/>
                <a:gd name="T6" fmla="*/ 35 w 70"/>
                <a:gd name="T7" fmla="*/ 0 h 35"/>
              </a:gdLst>
              <a:ahLst/>
              <a:cxnLst>
                <a:cxn ang="0">
                  <a:pos x="T0" y="T1"/>
                </a:cxn>
                <a:cxn ang="0">
                  <a:pos x="T2" y="T3"/>
                </a:cxn>
                <a:cxn ang="0">
                  <a:pos x="T4" y="T5"/>
                </a:cxn>
                <a:cxn ang="0">
                  <a:pos x="T6" y="T7"/>
                </a:cxn>
              </a:cxnLst>
              <a:rect l="0" t="0" r="r" b="b"/>
              <a:pathLst>
                <a:path w="70" h="35">
                  <a:moveTo>
                    <a:pt x="35" y="0"/>
                  </a:moveTo>
                  <a:cubicBezTo>
                    <a:pt x="16" y="0"/>
                    <a:pt x="0" y="16"/>
                    <a:pt x="0" y="35"/>
                  </a:cubicBezTo>
                  <a:cubicBezTo>
                    <a:pt x="70" y="35"/>
                    <a:pt x="70" y="35"/>
                    <a:pt x="70" y="35"/>
                  </a:cubicBezTo>
                  <a:cubicBezTo>
                    <a:pt x="70" y="16"/>
                    <a:pt x="54" y="0"/>
                    <a:pt x="3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D34D41A4-0CD3-46EF-9A0E-0208EF81F155}"/>
                </a:ext>
              </a:extLst>
            </p:cNvPr>
            <p:cNvSpPr>
              <a:spLocks/>
            </p:cNvSpPr>
            <p:nvPr/>
          </p:nvSpPr>
          <p:spPr bwMode="auto">
            <a:xfrm>
              <a:off x="5644" y="574"/>
              <a:ext cx="408" cy="495"/>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EEFD9951-185A-407D-B364-6D6FC4AE4437}"/>
                </a:ext>
              </a:extLst>
            </p:cNvPr>
            <p:cNvSpPr>
              <a:spLocks/>
            </p:cNvSpPr>
            <p:nvPr/>
          </p:nvSpPr>
          <p:spPr bwMode="auto">
            <a:xfrm>
              <a:off x="5587" y="521"/>
              <a:ext cx="409" cy="462"/>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6D2F9A84-0BC5-4262-9B0B-45BAC2A00C6F}"/>
                </a:ext>
              </a:extLst>
            </p:cNvPr>
            <p:cNvSpPr>
              <a:spLocks/>
            </p:cNvSpPr>
            <p:nvPr/>
          </p:nvSpPr>
          <p:spPr bwMode="auto">
            <a:xfrm>
              <a:off x="5722" y="949"/>
              <a:ext cx="210" cy="221"/>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A25C2DB5-8E61-4184-A1C4-8D30E179DEAD}"/>
                </a:ext>
              </a:extLst>
            </p:cNvPr>
            <p:cNvSpPr>
              <a:spLocks/>
            </p:cNvSpPr>
            <p:nvPr/>
          </p:nvSpPr>
          <p:spPr bwMode="auto">
            <a:xfrm>
              <a:off x="5160" y="1193"/>
              <a:ext cx="514" cy="1166"/>
            </a:xfrm>
            <a:custGeom>
              <a:avLst/>
              <a:gdLst>
                <a:gd name="T0" fmla="*/ 137 w 137"/>
                <a:gd name="T1" fmla="*/ 10 h 311"/>
                <a:gd name="T2" fmla="*/ 72 w 137"/>
                <a:gd name="T3" fmla="*/ 0 h 311"/>
                <a:gd name="T4" fmla="*/ 0 w 137"/>
                <a:gd name="T5" fmla="*/ 311 h 311"/>
                <a:gd name="T6" fmla="*/ 49 w 137"/>
                <a:gd name="T7" fmla="*/ 311 h 311"/>
                <a:gd name="T8" fmla="*/ 137 w 137"/>
                <a:gd name="T9" fmla="*/ 10 h 311"/>
              </a:gdLst>
              <a:ahLst/>
              <a:cxnLst>
                <a:cxn ang="0">
                  <a:pos x="T0" y="T1"/>
                </a:cxn>
                <a:cxn ang="0">
                  <a:pos x="T2" y="T3"/>
                </a:cxn>
                <a:cxn ang="0">
                  <a:pos x="T4" y="T5"/>
                </a:cxn>
                <a:cxn ang="0">
                  <a:pos x="T6" y="T7"/>
                </a:cxn>
                <a:cxn ang="0">
                  <a:pos x="T8" y="T9"/>
                </a:cxn>
              </a:cxnLst>
              <a:rect l="0" t="0" r="r" b="b"/>
              <a:pathLst>
                <a:path w="137" h="311">
                  <a:moveTo>
                    <a:pt x="137" y="10"/>
                  </a:moveTo>
                  <a:cubicBezTo>
                    <a:pt x="121" y="6"/>
                    <a:pt x="88" y="5"/>
                    <a:pt x="72" y="0"/>
                  </a:cubicBezTo>
                  <a:cubicBezTo>
                    <a:pt x="26" y="101"/>
                    <a:pt x="10" y="201"/>
                    <a:pt x="0" y="311"/>
                  </a:cubicBezTo>
                  <a:cubicBezTo>
                    <a:pt x="49" y="311"/>
                    <a:pt x="49" y="311"/>
                    <a:pt x="49" y="311"/>
                  </a:cubicBezTo>
                  <a:cubicBezTo>
                    <a:pt x="60" y="206"/>
                    <a:pt x="92" y="106"/>
                    <a:pt x="137"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41F7DC3B-A0A8-4B3F-BF54-0D5FFC1BF164}"/>
                </a:ext>
              </a:extLst>
            </p:cNvPr>
            <p:cNvSpPr>
              <a:spLocks/>
            </p:cNvSpPr>
            <p:nvPr/>
          </p:nvSpPr>
          <p:spPr bwMode="auto">
            <a:xfrm>
              <a:off x="5989" y="1181"/>
              <a:ext cx="491" cy="1167"/>
            </a:xfrm>
            <a:custGeom>
              <a:avLst/>
              <a:gdLst>
                <a:gd name="T0" fmla="*/ 58 w 131"/>
                <a:gd name="T1" fmla="*/ 177 h 311"/>
                <a:gd name="T2" fmla="*/ 0 w 131"/>
                <a:gd name="T3" fmla="*/ 13 h 311"/>
                <a:gd name="T4" fmla="*/ 58 w 131"/>
                <a:gd name="T5" fmla="*/ 0 h 311"/>
                <a:gd name="T6" fmla="*/ 116 w 131"/>
                <a:gd name="T7" fmla="*/ 192 h 311"/>
                <a:gd name="T8" fmla="*/ 131 w 131"/>
                <a:gd name="T9" fmla="*/ 311 h 311"/>
                <a:gd name="T10" fmla="*/ 82 w 131"/>
                <a:gd name="T11" fmla="*/ 311 h 311"/>
                <a:gd name="T12" fmla="*/ 58 w 131"/>
                <a:gd name="T13" fmla="*/ 177 h 311"/>
              </a:gdLst>
              <a:ahLst/>
              <a:cxnLst>
                <a:cxn ang="0">
                  <a:pos x="T0" y="T1"/>
                </a:cxn>
                <a:cxn ang="0">
                  <a:pos x="T2" y="T3"/>
                </a:cxn>
                <a:cxn ang="0">
                  <a:pos x="T4" y="T5"/>
                </a:cxn>
                <a:cxn ang="0">
                  <a:pos x="T6" y="T7"/>
                </a:cxn>
                <a:cxn ang="0">
                  <a:pos x="T8" y="T9"/>
                </a:cxn>
                <a:cxn ang="0">
                  <a:pos x="T10" y="T11"/>
                </a:cxn>
                <a:cxn ang="0">
                  <a:pos x="T12" y="T13"/>
                </a:cxn>
              </a:cxnLst>
              <a:rect l="0" t="0" r="r" b="b"/>
              <a:pathLst>
                <a:path w="131" h="311">
                  <a:moveTo>
                    <a:pt x="58" y="177"/>
                  </a:moveTo>
                  <a:cubicBezTo>
                    <a:pt x="45" y="121"/>
                    <a:pt x="26" y="67"/>
                    <a:pt x="0" y="13"/>
                  </a:cubicBezTo>
                  <a:cubicBezTo>
                    <a:pt x="16" y="9"/>
                    <a:pt x="42" y="4"/>
                    <a:pt x="58" y="0"/>
                  </a:cubicBezTo>
                  <a:cubicBezTo>
                    <a:pt x="87" y="63"/>
                    <a:pt x="104" y="126"/>
                    <a:pt x="116" y="192"/>
                  </a:cubicBezTo>
                  <a:cubicBezTo>
                    <a:pt x="122" y="230"/>
                    <a:pt x="127" y="270"/>
                    <a:pt x="131" y="311"/>
                  </a:cubicBezTo>
                  <a:cubicBezTo>
                    <a:pt x="82" y="311"/>
                    <a:pt x="82" y="311"/>
                    <a:pt x="82" y="311"/>
                  </a:cubicBezTo>
                  <a:cubicBezTo>
                    <a:pt x="77" y="265"/>
                    <a:pt x="69" y="220"/>
                    <a:pt x="58" y="1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37841346-FE0D-42F7-B70D-A79976BB54C9}"/>
                </a:ext>
              </a:extLst>
            </p:cNvPr>
            <p:cNvSpPr>
              <a:spLocks/>
            </p:cNvSpPr>
            <p:nvPr/>
          </p:nvSpPr>
          <p:spPr bwMode="auto">
            <a:xfrm>
              <a:off x="5524" y="2183"/>
              <a:ext cx="292" cy="1496"/>
            </a:xfrm>
            <a:custGeom>
              <a:avLst/>
              <a:gdLst>
                <a:gd name="T0" fmla="*/ 251 w 292"/>
                <a:gd name="T1" fmla="*/ 1496 h 1496"/>
                <a:gd name="T2" fmla="*/ 60 w 292"/>
                <a:gd name="T3" fmla="*/ 1496 h 1496"/>
                <a:gd name="T4" fmla="*/ 0 w 292"/>
                <a:gd name="T5" fmla="*/ 0 h 1496"/>
                <a:gd name="T6" fmla="*/ 292 w 292"/>
                <a:gd name="T7" fmla="*/ 270 h 1496"/>
                <a:gd name="T8" fmla="*/ 251 w 292"/>
                <a:gd name="T9" fmla="*/ 1496 h 1496"/>
              </a:gdLst>
              <a:ahLst/>
              <a:cxnLst>
                <a:cxn ang="0">
                  <a:pos x="T0" y="T1"/>
                </a:cxn>
                <a:cxn ang="0">
                  <a:pos x="T2" y="T3"/>
                </a:cxn>
                <a:cxn ang="0">
                  <a:pos x="T4" y="T5"/>
                </a:cxn>
                <a:cxn ang="0">
                  <a:pos x="T6" y="T7"/>
                </a:cxn>
                <a:cxn ang="0">
                  <a:pos x="T8" y="T9"/>
                </a:cxn>
              </a:cxnLst>
              <a:rect l="0" t="0" r="r" b="b"/>
              <a:pathLst>
                <a:path w="292" h="1496">
                  <a:moveTo>
                    <a:pt x="251" y="1496"/>
                  </a:moveTo>
                  <a:lnTo>
                    <a:pt x="60" y="1496"/>
                  </a:lnTo>
                  <a:lnTo>
                    <a:pt x="0" y="0"/>
                  </a:lnTo>
                  <a:lnTo>
                    <a:pt x="292" y="270"/>
                  </a:lnTo>
                  <a:lnTo>
                    <a:pt x="251" y="14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67B9A070-593E-4A24-A172-EE89ABCDE272}"/>
                </a:ext>
              </a:extLst>
            </p:cNvPr>
            <p:cNvSpPr>
              <a:spLocks/>
            </p:cNvSpPr>
            <p:nvPr/>
          </p:nvSpPr>
          <p:spPr bwMode="auto">
            <a:xfrm>
              <a:off x="5827" y="2183"/>
              <a:ext cx="274" cy="1496"/>
            </a:xfrm>
            <a:custGeom>
              <a:avLst/>
              <a:gdLst>
                <a:gd name="T0" fmla="*/ 237 w 274"/>
                <a:gd name="T1" fmla="*/ 1496 h 1496"/>
                <a:gd name="T2" fmla="*/ 45 w 274"/>
                <a:gd name="T3" fmla="*/ 1496 h 1496"/>
                <a:gd name="T4" fmla="*/ 0 w 274"/>
                <a:gd name="T5" fmla="*/ 270 h 1496"/>
                <a:gd name="T6" fmla="*/ 274 w 274"/>
                <a:gd name="T7" fmla="*/ 0 h 1496"/>
                <a:gd name="T8" fmla="*/ 237 w 274"/>
                <a:gd name="T9" fmla="*/ 1496 h 1496"/>
              </a:gdLst>
              <a:ahLst/>
              <a:cxnLst>
                <a:cxn ang="0">
                  <a:pos x="T0" y="T1"/>
                </a:cxn>
                <a:cxn ang="0">
                  <a:pos x="T2" y="T3"/>
                </a:cxn>
                <a:cxn ang="0">
                  <a:pos x="T4" y="T5"/>
                </a:cxn>
                <a:cxn ang="0">
                  <a:pos x="T6" y="T7"/>
                </a:cxn>
                <a:cxn ang="0">
                  <a:pos x="T8" y="T9"/>
                </a:cxn>
              </a:cxnLst>
              <a:rect l="0" t="0" r="r" b="b"/>
              <a:pathLst>
                <a:path w="274" h="1496">
                  <a:moveTo>
                    <a:pt x="237" y="1496"/>
                  </a:moveTo>
                  <a:lnTo>
                    <a:pt x="45" y="1496"/>
                  </a:lnTo>
                  <a:lnTo>
                    <a:pt x="0" y="270"/>
                  </a:lnTo>
                  <a:lnTo>
                    <a:pt x="274" y="0"/>
                  </a:lnTo>
                  <a:lnTo>
                    <a:pt x="237" y="14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56F2612F-4AB7-41D4-8CED-12124175F7F0}"/>
                </a:ext>
              </a:extLst>
            </p:cNvPr>
            <p:cNvSpPr>
              <a:spLocks/>
            </p:cNvSpPr>
            <p:nvPr/>
          </p:nvSpPr>
          <p:spPr bwMode="auto">
            <a:xfrm>
              <a:off x="5182" y="2359"/>
              <a:ext cx="135" cy="150"/>
            </a:xfrm>
            <a:custGeom>
              <a:avLst/>
              <a:gdLst>
                <a:gd name="T0" fmla="*/ 0 w 36"/>
                <a:gd name="T1" fmla="*/ 0 h 40"/>
                <a:gd name="T2" fmla="*/ 0 w 36"/>
                <a:gd name="T3" fmla="*/ 22 h 40"/>
                <a:gd name="T4" fmla="*/ 18 w 36"/>
                <a:gd name="T5" fmla="*/ 40 h 40"/>
                <a:gd name="T6" fmla="*/ 36 w 36"/>
                <a:gd name="T7" fmla="*/ 22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2"/>
                    <a:pt x="0" y="22"/>
                    <a:pt x="0" y="22"/>
                  </a:cubicBezTo>
                  <a:cubicBezTo>
                    <a:pt x="0" y="32"/>
                    <a:pt x="8" y="40"/>
                    <a:pt x="18" y="40"/>
                  </a:cubicBezTo>
                  <a:cubicBezTo>
                    <a:pt x="28" y="40"/>
                    <a:pt x="36" y="32"/>
                    <a:pt x="36" y="22"/>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B2336036-5A1D-410A-9DB9-48BB0091E6E5}"/>
                </a:ext>
              </a:extLst>
            </p:cNvPr>
            <p:cNvSpPr>
              <a:spLocks/>
            </p:cNvSpPr>
            <p:nvPr/>
          </p:nvSpPr>
          <p:spPr bwMode="auto">
            <a:xfrm>
              <a:off x="6319" y="2348"/>
              <a:ext cx="135" cy="150"/>
            </a:xfrm>
            <a:custGeom>
              <a:avLst/>
              <a:gdLst>
                <a:gd name="T0" fmla="*/ 0 w 36"/>
                <a:gd name="T1" fmla="*/ 0 h 40"/>
                <a:gd name="T2" fmla="*/ 0 w 36"/>
                <a:gd name="T3" fmla="*/ 21 h 40"/>
                <a:gd name="T4" fmla="*/ 18 w 36"/>
                <a:gd name="T5" fmla="*/ 40 h 40"/>
                <a:gd name="T6" fmla="*/ 36 w 36"/>
                <a:gd name="T7" fmla="*/ 21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1"/>
                    <a:pt x="0" y="21"/>
                    <a:pt x="0" y="21"/>
                  </a:cubicBezTo>
                  <a:cubicBezTo>
                    <a:pt x="0" y="31"/>
                    <a:pt x="8" y="40"/>
                    <a:pt x="18" y="40"/>
                  </a:cubicBezTo>
                  <a:cubicBezTo>
                    <a:pt x="28" y="40"/>
                    <a:pt x="36" y="31"/>
                    <a:pt x="36" y="21"/>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1B95A36B-DAB9-43BF-AFE5-38EBF97B13C0}"/>
                </a:ext>
              </a:extLst>
            </p:cNvPr>
            <p:cNvSpPr>
              <a:spLocks/>
            </p:cNvSpPr>
            <p:nvPr/>
          </p:nvSpPr>
          <p:spPr bwMode="auto">
            <a:xfrm>
              <a:off x="5617" y="698"/>
              <a:ext cx="417" cy="371"/>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52E55F2A-0592-41FD-8EA6-19DC8C2EC58F}"/>
                </a:ext>
              </a:extLst>
            </p:cNvPr>
            <p:cNvSpPr>
              <a:spLocks noEditPoints="1"/>
            </p:cNvSpPr>
            <p:nvPr/>
          </p:nvSpPr>
          <p:spPr bwMode="auto">
            <a:xfrm>
              <a:off x="5089" y="3484"/>
              <a:ext cx="348" cy="169"/>
            </a:xfrm>
            <a:custGeom>
              <a:avLst/>
              <a:gdLst>
                <a:gd name="T0" fmla="*/ 92 w 93"/>
                <a:gd name="T1" fmla="*/ 21 h 45"/>
                <a:gd name="T2" fmla="*/ 69 w 93"/>
                <a:gd name="T3" fmla="*/ 15 h 45"/>
                <a:gd name="T4" fmla="*/ 46 w 93"/>
                <a:gd name="T5" fmla="*/ 14 h 45"/>
                <a:gd name="T6" fmla="*/ 25 w 93"/>
                <a:gd name="T7" fmla="*/ 4 h 45"/>
                <a:gd name="T8" fmla="*/ 1 w 93"/>
                <a:gd name="T9" fmla="*/ 0 h 45"/>
                <a:gd name="T10" fmla="*/ 0 w 93"/>
                <a:gd name="T11" fmla="*/ 3 h 45"/>
                <a:gd name="T12" fmla="*/ 2 w 93"/>
                <a:gd name="T13" fmla="*/ 7 h 45"/>
                <a:gd name="T14" fmla="*/ 3 w 93"/>
                <a:gd name="T15" fmla="*/ 15 h 45"/>
                <a:gd name="T16" fmla="*/ 22 w 93"/>
                <a:gd name="T17" fmla="*/ 32 h 45"/>
                <a:gd name="T18" fmla="*/ 41 w 93"/>
                <a:gd name="T19" fmla="*/ 20 h 45"/>
                <a:gd name="T20" fmla="*/ 45 w 93"/>
                <a:gd name="T21" fmla="*/ 19 h 45"/>
                <a:gd name="T22" fmla="*/ 48 w 93"/>
                <a:gd name="T23" fmla="*/ 21 h 45"/>
                <a:gd name="T24" fmla="*/ 59 w 93"/>
                <a:gd name="T25" fmla="*/ 41 h 45"/>
                <a:gd name="T26" fmla="*/ 83 w 93"/>
                <a:gd name="T27" fmla="*/ 34 h 45"/>
                <a:gd name="T28" fmla="*/ 88 w 93"/>
                <a:gd name="T29" fmla="*/ 27 h 45"/>
                <a:gd name="T30" fmla="*/ 91 w 93"/>
                <a:gd name="T31" fmla="*/ 24 h 45"/>
                <a:gd name="T32" fmla="*/ 92 w 93"/>
                <a:gd name="T33" fmla="*/ 21 h 45"/>
                <a:gd name="T34" fmla="*/ 31 w 93"/>
                <a:gd name="T35" fmla="*/ 27 h 45"/>
                <a:gd name="T36" fmla="*/ 13 w 93"/>
                <a:gd name="T37" fmla="*/ 28 h 45"/>
                <a:gd name="T38" fmla="*/ 7 w 93"/>
                <a:gd name="T39" fmla="*/ 9 h 45"/>
                <a:gd name="T40" fmla="*/ 25 w 93"/>
                <a:gd name="T41" fmla="*/ 6 h 45"/>
                <a:gd name="T42" fmla="*/ 36 w 93"/>
                <a:gd name="T43" fmla="*/ 12 h 45"/>
                <a:gd name="T44" fmla="*/ 31 w 93"/>
                <a:gd name="T45" fmla="*/ 27 h 45"/>
                <a:gd name="T46" fmla="*/ 68 w 93"/>
                <a:gd name="T47" fmla="*/ 41 h 45"/>
                <a:gd name="T48" fmla="*/ 53 w 93"/>
                <a:gd name="T49" fmla="*/ 33 h 45"/>
                <a:gd name="T50" fmla="*/ 56 w 93"/>
                <a:gd name="T51" fmla="*/ 17 h 45"/>
                <a:gd name="T52" fmla="*/ 68 w 93"/>
                <a:gd name="T53" fmla="*/ 17 h 45"/>
                <a:gd name="T54" fmla="*/ 83 w 93"/>
                <a:gd name="T55" fmla="*/ 27 h 45"/>
                <a:gd name="T56" fmla="*/ 68 w 93"/>
                <a:gd name="T57"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45">
                  <a:moveTo>
                    <a:pt x="92" y="21"/>
                  </a:moveTo>
                  <a:cubicBezTo>
                    <a:pt x="92" y="21"/>
                    <a:pt x="79" y="16"/>
                    <a:pt x="69" y="15"/>
                  </a:cubicBezTo>
                  <a:cubicBezTo>
                    <a:pt x="59" y="14"/>
                    <a:pt x="50" y="15"/>
                    <a:pt x="46" y="14"/>
                  </a:cubicBezTo>
                  <a:cubicBezTo>
                    <a:pt x="41" y="13"/>
                    <a:pt x="34" y="8"/>
                    <a:pt x="25" y="4"/>
                  </a:cubicBezTo>
                  <a:cubicBezTo>
                    <a:pt x="15" y="1"/>
                    <a:pt x="1" y="0"/>
                    <a:pt x="1" y="0"/>
                  </a:cubicBezTo>
                  <a:cubicBezTo>
                    <a:pt x="0" y="0"/>
                    <a:pt x="0" y="1"/>
                    <a:pt x="0" y="3"/>
                  </a:cubicBezTo>
                  <a:cubicBezTo>
                    <a:pt x="0" y="4"/>
                    <a:pt x="0" y="5"/>
                    <a:pt x="2" y="7"/>
                  </a:cubicBezTo>
                  <a:cubicBezTo>
                    <a:pt x="4" y="8"/>
                    <a:pt x="3" y="15"/>
                    <a:pt x="3" y="15"/>
                  </a:cubicBezTo>
                  <a:cubicBezTo>
                    <a:pt x="3" y="26"/>
                    <a:pt x="10" y="31"/>
                    <a:pt x="22" y="32"/>
                  </a:cubicBezTo>
                  <a:cubicBezTo>
                    <a:pt x="34" y="33"/>
                    <a:pt x="39" y="21"/>
                    <a:pt x="41" y="20"/>
                  </a:cubicBezTo>
                  <a:cubicBezTo>
                    <a:pt x="43" y="18"/>
                    <a:pt x="45" y="19"/>
                    <a:pt x="45" y="19"/>
                  </a:cubicBezTo>
                  <a:cubicBezTo>
                    <a:pt x="45" y="19"/>
                    <a:pt x="47" y="19"/>
                    <a:pt x="48" y="21"/>
                  </a:cubicBezTo>
                  <a:cubicBezTo>
                    <a:pt x="49" y="23"/>
                    <a:pt x="48" y="36"/>
                    <a:pt x="59" y="41"/>
                  </a:cubicBezTo>
                  <a:cubicBezTo>
                    <a:pt x="70" y="45"/>
                    <a:pt x="79" y="44"/>
                    <a:pt x="83" y="34"/>
                  </a:cubicBezTo>
                  <a:cubicBezTo>
                    <a:pt x="83" y="34"/>
                    <a:pt x="85" y="28"/>
                    <a:pt x="88" y="27"/>
                  </a:cubicBezTo>
                  <a:cubicBezTo>
                    <a:pt x="90" y="27"/>
                    <a:pt x="90" y="26"/>
                    <a:pt x="91" y="24"/>
                  </a:cubicBezTo>
                  <a:cubicBezTo>
                    <a:pt x="92" y="23"/>
                    <a:pt x="93" y="22"/>
                    <a:pt x="92" y="21"/>
                  </a:cubicBezTo>
                  <a:close/>
                  <a:moveTo>
                    <a:pt x="31" y="27"/>
                  </a:moveTo>
                  <a:cubicBezTo>
                    <a:pt x="27" y="31"/>
                    <a:pt x="21" y="31"/>
                    <a:pt x="13" y="28"/>
                  </a:cubicBezTo>
                  <a:cubicBezTo>
                    <a:pt x="6" y="25"/>
                    <a:pt x="4" y="19"/>
                    <a:pt x="7" y="9"/>
                  </a:cubicBezTo>
                  <a:cubicBezTo>
                    <a:pt x="9" y="0"/>
                    <a:pt x="25" y="6"/>
                    <a:pt x="25" y="6"/>
                  </a:cubicBezTo>
                  <a:cubicBezTo>
                    <a:pt x="31" y="9"/>
                    <a:pt x="31" y="9"/>
                    <a:pt x="36" y="12"/>
                  </a:cubicBezTo>
                  <a:cubicBezTo>
                    <a:pt x="40" y="15"/>
                    <a:pt x="35" y="24"/>
                    <a:pt x="31" y="27"/>
                  </a:cubicBezTo>
                  <a:close/>
                  <a:moveTo>
                    <a:pt x="68" y="41"/>
                  </a:moveTo>
                  <a:cubicBezTo>
                    <a:pt x="61" y="40"/>
                    <a:pt x="55" y="37"/>
                    <a:pt x="53" y="33"/>
                  </a:cubicBezTo>
                  <a:cubicBezTo>
                    <a:pt x="51" y="28"/>
                    <a:pt x="50" y="18"/>
                    <a:pt x="56" y="17"/>
                  </a:cubicBezTo>
                  <a:cubicBezTo>
                    <a:pt x="61" y="16"/>
                    <a:pt x="61" y="16"/>
                    <a:pt x="68" y="17"/>
                  </a:cubicBezTo>
                  <a:cubicBezTo>
                    <a:pt x="68" y="17"/>
                    <a:pt x="85" y="18"/>
                    <a:pt x="83" y="27"/>
                  </a:cubicBezTo>
                  <a:cubicBezTo>
                    <a:pt x="80" y="37"/>
                    <a:pt x="76" y="42"/>
                    <a:pt x="68"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384292FA-2269-40B9-8BD0-10592D319EAA}"/>
                </a:ext>
              </a:extLst>
            </p:cNvPr>
            <p:cNvSpPr>
              <a:spLocks/>
            </p:cNvSpPr>
            <p:nvPr/>
          </p:nvSpPr>
          <p:spPr bwMode="auto">
            <a:xfrm>
              <a:off x="5096" y="3488"/>
              <a:ext cx="11" cy="11"/>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3"/>
                    <a:pt x="2" y="3"/>
                    <a:pt x="1" y="3"/>
                  </a:cubicBezTo>
                  <a:cubicBezTo>
                    <a:pt x="0" y="3"/>
                    <a:pt x="0" y="2"/>
                    <a:pt x="0" y="1"/>
                  </a:cubicBezTo>
                  <a:cubicBezTo>
                    <a:pt x="0" y="1"/>
                    <a:pt x="1" y="0"/>
                    <a:pt x="2" y="0"/>
                  </a:cubicBezTo>
                  <a:cubicBezTo>
                    <a:pt x="2" y="1"/>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E04D1399-A06E-4D66-98F5-7D3F72B30C74}"/>
                </a:ext>
              </a:extLst>
            </p:cNvPr>
            <p:cNvSpPr>
              <a:spLocks/>
            </p:cNvSpPr>
            <p:nvPr/>
          </p:nvSpPr>
          <p:spPr bwMode="auto">
            <a:xfrm>
              <a:off x="5415" y="3566"/>
              <a:ext cx="11" cy="12"/>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2"/>
                    <a:pt x="2" y="3"/>
                    <a:pt x="1" y="3"/>
                  </a:cubicBezTo>
                  <a:cubicBezTo>
                    <a:pt x="0" y="2"/>
                    <a:pt x="0" y="2"/>
                    <a:pt x="0" y="1"/>
                  </a:cubicBezTo>
                  <a:cubicBezTo>
                    <a:pt x="0" y="0"/>
                    <a:pt x="1" y="0"/>
                    <a:pt x="2" y="0"/>
                  </a:cubicBezTo>
                  <a:cubicBezTo>
                    <a:pt x="3" y="0"/>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78ABAA36-D774-4FDF-A95C-991300BC3573}"/>
                </a:ext>
              </a:extLst>
            </p:cNvPr>
            <p:cNvSpPr>
              <a:spLocks noChangeArrowheads="1"/>
            </p:cNvSpPr>
            <p:nvPr/>
          </p:nvSpPr>
          <p:spPr bwMode="auto">
            <a:xfrm>
              <a:off x="4744" y="3619"/>
              <a:ext cx="528" cy="1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10464851-C622-42C5-B347-BE1491B314FA}"/>
                </a:ext>
              </a:extLst>
            </p:cNvPr>
            <p:cNvSpPr>
              <a:spLocks/>
            </p:cNvSpPr>
            <p:nvPr/>
          </p:nvSpPr>
          <p:spPr bwMode="auto">
            <a:xfrm>
              <a:off x="4882" y="3566"/>
              <a:ext cx="162" cy="79"/>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1405ED17-CA1D-42DA-9FB5-F34A456D7212}"/>
                </a:ext>
              </a:extLst>
            </p:cNvPr>
            <p:cNvSpPr>
              <a:spLocks/>
            </p:cNvSpPr>
            <p:nvPr/>
          </p:nvSpPr>
          <p:spPr bwMode="auto">
            <a:xfrm>
              <a:off x="5134" y="3566"/>
              <a:ext cx="161" cy="79"/>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a:extLst>
                <a:ext uri="{FF2B5EF4-FFF2-40B4-BE49-F238E27FC236}">
                  <a16:creationId xmlns:a16="http://schemas.microsoft.com/office/drawing/2014/main" id="{30CE8568-BB22-49B1-B7C5-3DB1D472E051}"/>
                </a:ext>
              </a:extLst>
            </p:cNvPr>
            <p:cNvSpPr>
              <a:spLocks noChangeArrowheads="1"/>
            </p:cNvSpPr>
            <p:nvPr/>
          </p:nvSpPr>
          <p:spPr bwMode="auto">
            <a:xfrm>
              <a:off x="4965" y="3566"/>
              <a:ext cx="251"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39CE7354-CF98-407B-ABA5-359A3F489CEA}"/>
                </a:ext>
              </a:extLst>
            </p:cNvPr>
            <p:cNvSpPr>
              <a:spLocks/>
            </p:cNvSpPr>
            <p:nvPr/>
          </p:nvSpPr>
          <p:spPr bwMode="auto">
            <a:xfrm>
              <a:off x="5430" y="1144"/>
              <a:ext cx="776" cy="1039"/>
            </a:xfrm>
            <a:custGeom>
              <a:avLst/>
              <a:gdLst>
                <a:gd name="T0" fmla="*/ 544 w 776"/>
                <a:gd name="T1" fmla="*/ 7 h 1039"/>
                <a:gd name="T2" fmla="*/ 397 w 776"/>
                <a:gd name="T3" fmla="*/ 127 h 1039"/>
                <a:gd name="T4" fmla="*/ 247 w 776"/>
                <a:gd name="T5" fmla="*/ 0 h 1039"/>
                <a:gd name="T6" fmla="*/ 0 w 776"/>
                <a:gd name="T7" fmla="*/ 49 h 1039"/>
                <a:gd name="T8" fmla="*/ 94 w 776"/>
                <a:gd name="T9" fmla="*/ 1039 h 1039"/>
                <a:gd name="T10" fmla="*/ 671 w 776"/>
                <a:gd name="T11" fmla="*/ 1039 h 1039"/>
                <a:gd name="T12" fmla="*/ 776 w 776"/>
                <a:gd name="T13" fmla="*/ 37 h 1039"/>
                <a:gd name="T14" fmla="*/ 544 w 776"/>
                <a:gd name="T15" fmla="*/ 7 h 10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6" h="1039">
                  <a:moveTo>
                    <a:pt x="544" y="7"/>
                  </a:moveTo>
                  <a:lnTo>
                    <a:pt x="397" y="127"/>
                  </a:lnTo>
                  <a:lnTo>
                    <a:pt x="247" y="0"/>
                  </a:lnTo>
                  <a:lnTo>
                    <a:pt x="0" y="49"/>
                  </a:lnTo>
                  <a:lnTo>
                    <a:pt x="94" y="1039"/>
                  </a:lnTo>
                  <a:lnTo>
                    <a:pt x="671" y="1039"/>
                  </a:lnTo>
                  <a:lnTo>
                    <a:pt x="776" y="37"/>
                  </a:lnTo>
                  <a:lnTo>
                    <a:pt x="544"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B769AFEF-3E4A-48CF-809B-0C07BE5409C1}"/>
                </a:ext>
              </a:extLst>
            </p:cNvPr>
            <p:cNvSpPr>
              <a:spLocks/>
            </p:cNvSpPr>
            <p:nvPr/>
          </p:nvSpPr>
          <p:spPr bwMode="auto">
            <a:xfrm>
              <a:off x="5524" y="2183"/>
              <a:ext cx="577" cy="307"/>
            </a:xfrm>
            <a:custGeom>
              <a:avLst/>
              <a:gdLst>
                <a:gd name="T0" fmla="*/ 154 w 154"/>
                <a:gd name="T1" fmla="*/ 0 h 82"/>
                <a:gd name="T2" fmla="*/ 0 w 154"/>
                <a:gd name="T3" fmla="*/ 0 h 82"/>
                <a:gd name="T4" fmla="*/ 60 w 154"/>
                <a:gd name="T5" fmla="*/ 70 h 82"/>
                <a:gd name="T6" fmla="*/ 79 w 154"/>
                <a:gd name="T7" fmla="*/ 82 h 82"/>
                <a:gd name="T8" fmla="*/ 98 w 154"/>
                <a:gd name="T9" fmla="*/ 70 h 82"/>
                <a:gd name="T10" fmla="*/ 154 w 154"/>
                <a:gd name="T11" fmla="*/ 0 h 82"/>
              </a:gdLst>
              <a:ahLst/>
              <a:cxnLst>
                <a:cxn ang="0">
                  <a:pos x="T0" y="T1"/>
                </a:cxn>
                <a:cxn ang="0">
                  <a:pos x="T2" y="T3"/>
                </a:cxn>
                <a:cxn ang="0">
                  <a:pos x="T4" y="T5"/>
                </a:cxn>
                <a:cxn ang="0">
                  <a:pos x="T6" y="T7"/>
                </a:cxn>
                <a:cxn ang="0">
                  <a:pos x="T8" y="T9"/>
                </a:cxn>
                <a:cxn ang="0">
                  <a:pos x="T10" y="T11"/>
                </a:cxn>
              </a:cxnLst>
              <a:rect l="0" t="0" r="r" b="b"/>
              <a:pathLst>
                <a:path w="154" h="82">
                  <a:moveTo>
                    <a:pt x="154" y="0"/>
                  </a:moveTo>
                  <a:cubicBezTo>
                    <a:pt x="0" y="0"/>
                    <a:pt x="0" y="0"/>
                    <a:pt x="0" y="0"/>
                  </a:cubicBezTo>
                  <a:cubicBezTo>
                    <a:pt x="60" y="70"/>
                    <a:pt x="60" y="70"/>
                    <a:pt x="60" y="70"/>
                  </a:cubicBezTo>
                  <a:cubicBezTo>
                    <a:pt x="63" y="77"/>
                    <a:pt x="71" y="82"/>
                    <a:pt x="79" y="82"/>
                  </a:cubicBezTo>
                  <a:cubicBezTo>
                    <a:pt x="87" y="82"/>
                    <a:pt x="94" y="77"/>
                    <a:pt x="98" y="70"/>
                  </a:cubicBez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a:extLst>
                <a:ext uri="{FF2B5EF4-FFF2-40B4-BE49-F238E27FC236}">
                  <a16:creationId xmlns:a16="http://schemas.microsoft.com/office/drawing/2014/main" id="{7859844B-CB60-490A-9A3C-FA841E240FA1}"/>
                </a:ext>
              </a:extLst>
            </p:cNvPr>
            <p:cNvSpPr>
              <a:spLocks noChangeArrowheads="1"/>
            </p:cNvSpPr>
            <p:nvPr/>
          </p:nvSpPr>
          <p:spPr bwMode="auto">
            <a:xfrm>
              <a:off x="5737" y="1556"/>
              <a:ext cx="38"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a:extLst>
                <a:ext uri="{FF2B5EF4-FFF2-40B4-BE49-F238E27FC236}">
                  <a16:creationId xmlns:a16="http://schemas.microsoft.com/office/drawing/2014/main" id="{849E9B51-BFDC-46E4-965C-305310E2BC14}"/>
                </a:ext>
              </a:extLst>
            </p:cNvPr>
            <p:cNvSpPr>
              <a:spLocks/>
            </p:cNvSpPr>
            <p:nvPr/>
          </p:nvSpPr>
          <p:spPr bwMode="auto">
            <a:xfrm>
              <a:off x="5801" y="1556"/>
              <a:ext cx="143" cy="180"/>
            </a:xfrm>
            <a:custGeom>
              <a:avLst/>
              <a:gdLst>
                <a:gd name="T0" fmla="*/ 143 w 143"/>
                <a:gd name="T1" fmla="*/ 30 h 180"/>
                <a:gd name="T2" fmla="*/ 90 w 143"/>
                <a:gd name="T3" fmla="*/ 30 h 180"/>
                <a:gd name="T4" fmla="*/ 90 w 143"/>
                <a:gd name="T5" fmla="*/ 180 h 180"/>
                <a:gd name="T6" fmla="*/ 53 w 143"/>
                <a:gd name="T7" fmla="*/ 180 h 180"/>
                <a:gd name="T8" fmla="*/ 53 w 143"/>
                <a:gd name="T9" fmla="*/ 30 h 180"/>
                <a:gd name="T10" fmla="*/ 0 w 143"/>
                <a:gd name="T11" fmla="*/ 30 h 180"/>
                <a:gd name="T12" fmla="*/ 0 w 143"/>
                <a:gd name="T13" fmla="*/ 0 h 180"/>
                <a:gd name="T14" fmla="*/ 143 w 143"/>
                <a:gd name="T15" fmla="*/ 0 h 180"/>
                <a:gd name="T16" fmla="*/ 143 w 143"/>
                <a:gd name="T17" fmla="*/ 3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80">
                  <a:moveTo>
                    <a:pt x="143" y="30"/>
                  </a:moveTo>
                  <a:lnTo>
                    <a:pt x="90" y="30"/>
                  </a:lnTo>
                  <a:lnTo>
                    <a:pt x="90" y="180"/>
                  </a:lnTo>
                  <a:lnTo>
                    <a:pt x="53" y="180"/>
                  </a:lnTo>
                  <a:lnTo>
                    <a:pt x="53" y="30"/>
                  </a:lnTo>
                  <a:lnTo>
                    <a:pt x="0" y="30"/>
                  </a:lnTo>
                  <a:lnTo>
                    <a:pt x="0" y="0"/>
                  </a:lnTo>
                  <a:lnTo>
                    <a:pt x="143" y="0"/>
                  </a:lnTo>
                  <a:lnTo>
                    <a:pt x="14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842635D8-5061-42DB-822E-0D04E67FEBAB}"/>
                </a:ext>
              </a:extLst>
            </p:cNvPr>
            <p:cNvSpPr>
              <a:spLocks noEditPoints="1"/>
            </p:cNvSpPr>
            <p:nvPr/>
          </p:nvSpPr>
          <p:spPr bwMode="auto">
            <a:xfrm>
              <a:off x="5625" y="1410"/>
              <a:ext cx="409" cy="469"/>
            </a:xfrm>
            <a:custGeom>
              <a:avLst/>
              <a:gdLst>
                <a:gd name="T0" fmla="*/ 202 w 409"/>
                <a:gd name="T1" fmla="*/ 0 h 469"/>
                <a:gd name="T2" fmla="*/ 0 w 409"/>
                <a:gd name="T3" fmla="*/ 116 h 469"/>
                <a:gd name="T4" fmla="*/ 0 w 409"/>
                <a:gd name="T5" fmla="*/ 353 h 469"/>
                <a:gd name="T6" fmla="*/ 206 w 409"/>
                <a:gd name="T7" fmla="*/ 469 h 469"/>
                <a:gd name="T8" fmla="*/ 409 w 409"/>
                <a:gd name="T9" fmla="*/ 353 h 469"/>
                <a:gd name="T10" fmla="*/ 409 w 409"/>
                <a:gd name="T11" fmla="*/ 116 h 469"/>
                <a:gd name="T12" fmla="*/ 202 w 409"/>
                <a:gd name="T13" fmla="*/ 0 h 469"/>
                <a:gd name="T14" fmla="*/ 379 w 409"/>
                <a:gd name="T15" fmla="*/ 334 h 469"/>
                <a:gd name="T16" fmla="*/ 206 w 409"/>
                <a:gd name="T17" fmla="*/ 435 h 469"/>
                <a:gd name="T18" fmla="*/ 30 w 409"/>
                <a:gd name="T19" fmla="*/ 334 h 469"/>
                <a:gd name="T20" fmla="*/ 30 w 409"/>
                <a:gd name="T21" fmla="*/ 135 h 469"/>
                <a:gd name="T22" fmla="*/ 202 w 409"/>
                <a:gd name="T23" fmla="*/ 34 h 469"/>
                <a:gd name="T24" fmla="*/ 379 w 409"/>
                <a:gd name="T25" fmla="*/ 135 h 469"/>
                <a:gd name="T26" fmla="*/ 379 w 409"/>
                <a:gd name="T27" fmla="*/ 3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469">
                  <a:moveTo>
                    <a:pt x="202" y="0"/>
                  </a:moveTo>
                  <a:lnTo>
                    <a:pt x="0" y="116"/>
                  </a:lnTo>
                  <a:lnTo>
                    <a:pt x="0" y="353"/>
                  </a:lnTo>
                  <a:lnTo>
                    <a:pt x="206" y="469"/>
                  </a:lnTo>
                  <a:lnTo>
                    <a:pt x="409" y="353"/>
                  </a:lnTo>
                  <a:lnTo>
                    <a:pt x="409" y="116"/>
                  </a:lnTo>
                  <a:lnTo>
                    <a:pt x="202" y="0"/>
                  </a:lnTo>
                  <a:close/>
                  <a:moveTo>
                    <a:pt x="379" y="334"/>
                  </a:moveTo>
                  <a:lnTo>
                    <a:pt x="206" y="435"/>
                  </a:lnTo>
                  <a:lnTo>
                    <a:pt x="30" y="334"/>
                  </a:lnTo>
                  <a:lnTo>
                    <a:pt x="30" y="135"/>
                  </a:lnTo>
                  <a:lnTo>
                    <a:pt x="202" y="34"/>
                  </a:lnTo>
                  <a:lnTo>
                    <a:pt x="379" y="135"/>
                  </a:lnTo>
                  <a:lnTo>
                    <a:pt x="379" y="3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212D56D4-E8FC-4E66-8FEF-A90062F4A834}"/>
                </a:ext>
              </a:extLst>
            </p:cNvPr>
            <p:cNvSpPr>
              <a:spLocks noChangeArrowheads="1"/>
            </p:cNvSpPr>
            <p:nvPr/>
          </p:nvSpPr>
          <p:spPr bwMode="auto">
            <a:xfrm>
              <a:off x="5501" y="2145"/>
              <a:ext cx="630" cy="9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C08BB972-4892-4EE0-9C47-DDA314FE4136}"/>
                </a:ext>
              </a:extLst>
            </p:cNvPr>
            <p:cNvSpPr>
              <a:spLocks/>
            </p:cNvSpPr>
            <p:nvPr/>
          </p:nvSpPr>
          <p:spPr bwMode="auto">
            <a:xfrm>
              <a:off x="5756" y="2108"/>
              <a:ext cx="146" cy="168"/>
            </a:xfrm>
            <a:custGeom>
              <a:avLst/>
              <a:gdLst>
                <a:gd name="T0" fmla="*/ 75 w 146"/>
                <a:gd name="T1" fmla="*/ 0 h 168"/>
                <a:gd name="T2" fmla="*/ 0 w 146"/>
                <a:gd name="T3" fmla="*/ 41 h 168"/>
                <a:gd name="T4" fmla="*/ 0 w 146"/>
                <a:gd name="T5" fmla="*/ 127 h 168"/>
                <a:gd name="T6" fmla="*/ 75 w 146"/>
                <a:gd name="T7" fmla="*/ 168 h 168"/>
                <a:gd name="T8" fmla="*/ 146 w 146"/>
                <a:gd name="T9" fmla="*/ 127 h 168"/>
                <a:gd name="T10" fmla="*/ 146 w 146"/>
                <a:gd name="T11" fmla="*/ 41 h 168"/>
                <a:gd name="T12" fmla="*/ 75 w 146"/>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146" h="168">
                  <a:moveTo>
                    <a:pt x="75" y="0"/>
                  </a:moveTo>
                  <a:lnTo>
                    <a:pt x="0" y="41"/>
                  </a:lnTo>
                  <a:lnTo>
                    <a:pt x="0" y="127"/>
                  </a:lnTo>
                  <a:lnTo>
                    <a:pt x="75" y="168"/>
                  </a:lnTo>
                  <a:lnTo>
                    <a:pt x="146" y="127"/>
                  </a:lnTo>
                  <a:lnTo>
                    <a:pt x="146" y="41"/>
                  </a:lnTo>
                  <a:lnTo>
                    <a:pt x="75"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3771720372"/>
      </p:ext>
    </p:extLst>
  </p:cSld>
  <p:clrMapOvr>
    <a:masterClrMapping/>
  </p:clrMapOvr>
  <p:transition spd="slow"/>
</p:sld>
</file>

<file path=ppt/slides/slide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WorkshopPLUS,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normAutofit/>
          </a:bodyPr>
          <a:lstStyle/>
          <a:p>
            <a:r>
              <a:rPr lang="en-US" dirty="0"/>
              <a:t>Create advanced functions</a:t>
            </a:r>
          </a:p>
          <a:p>
            <a:r>
              <a:rPr lang="en-US" dirty="0"/>
              <a:t>Create classes in PowerShell</a:t>
            </a:r>
          </a:p>
          <a:p>
            <a:r>
              <a:rPr lang="en-US" dirty="0"/>
              <a:t>Work with the debugger</a:t>
            </a:r>
          </a:p>
          <a:p>
            <a:r>
              <a:rPr lang="en-US" dirty="0"/>
              <a:t>Create GUI based PowerShell code</a:t>
            </a:r>
          </a:p>
        </p:txBody>
      </p:sp>
      <p:pic>
        <p:nvPicPr>
          <p:cNvPr id="33" name="Business (13)" descr="A picture containing lamp with exclamation mark">
            <a:extLst>
              <a:ext uri="{FF2B5EF4-FFF2-40B4-BE49-F238E27FC236}">
                <a16:creationId xmlns:a16="http://schemas.microsoft.com/office/drawing/2014/main" id="{BC22353F-89C7-45EE-831B-77CDADFC2251}"/>
              </a:ext>
            </a:extLst>
          </p:cNvPr>
          <p:cNvPicPr>
            <a:picLocks noChangeAspect="1"/>
          </p:cNvPicPr>
          <p:nvPr>
            <p:custDataLst>
              <p:tags r:id="rId4"/>
            </p:custDataLst>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631375335"/>
      </p:ext>
    </p:extLst>
  </p:cSld>
  <p:clrMapOvr>
    <a:masterClrMapping/>
  </p:clrMapOvr>
  <p:transition spd="slow"/>
</p:sld>
</file>

<file path=ppt/slides/slide6.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9454211" y="4492978"/>
            <a:ext cx="2696129" cy="229282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a:t>Modules and Agenda</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4173524343"/>
              </p:ext>
            </p:extLst>
          </p:nvPr>
        </p:nvGraphicFramePr>
        <p:xfrm>
          <a:off x="640080" y="1828800"/>
          <a:ext cx="10972800"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3" name="Diagram 12">
            <a:extLst>
              <a:ext uri="{FF2B5EF4-FFF2-40B4-BE49-F238E27FC236}">
                <a16:creationId xmlns:a16="http://schemas.microsoft.com/office/drawing/2014/main" id="{B52DB613-08C2-4867-9C25-42A7A8AE19F3}"/>
              </a:ext>
            </a:extLst>
          </p:cNvPr>
          <p:cNvGraphicFramePr/>
          <p:nvPr>
            <p:extLst>
              <p:ext uri="{D42A27DB-BD31-4B8C-83A1-F6EECF244321}">
                <p14:modId xmlns:p14="http://schemas.microsoft.com/office/powerpoint/2010/main" val="2313292986"/>
              </p:ext>
            </p:extLst>
          </p:nvPr>
        </p:nvGraphicFramePr>
        <p:xfrm>
          <a:off x="640080" y="1188720"/>
          <a:ext cx="10972800" cy="1828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ustDataLst>
      <p:tags r:id="rId1"/>
    </p:custDataLst>
    <p:extLst>
      <p:ext uri="{BB962C8B-B14F-4D97-AF65-F5344CB8AC3E}">
        <p14:creationId xmlns:p14="http://schemas.microsoft.com/office/powerpoint/2010/main" val="2082822059"/>
      </p:ext>
    </p:extLst>
  </p:cSld>
  <p:clrMapOvr>
    <a:masterClrMapping/>
  </p:clrMapOvr>
  <p:transition spd="slow"/>
</p:sld>
</file>

<file path=ppt/slides/slide7.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 Ready to Participate</a:t>
            </a:r>
          </a:p>
        </p:txBody>
      </p:sp>
      <p:sp>
        <p:nvSpPr>
          <p:cNvPr id="74" name="Subtitle 73">
            <a:extLst>
              <a:ext uri="{FF2B5EF4-FFF2-40B4-BE49-F238E27FC236}">
                <a16:creationId xmlns:a16="http://schemas.microsoft.com/office/drawing/2014/main" id="{B66F6087-D82A-4B55-8E87-E17AE51A405C}"/>
              </a:ext>
            </a:extLst>
          </p:cNvPr>
          <p:cNvSpPr>
            <a:spLocks noGrp="1"/>
          </p:cNvSpPr>
          <p:nvPr>
            <p:ph type="subTitle" idx="1"/>
          </p:nvPr>
        </p:nvSpPr>
        <p:spPr/>
        <p:txBody>
          <a:bodyPr/>
          <a:lstStyle/>
          <a:p>
            <a:endParaRPr lang="en-US"/>
          </a:p>
        </p:txBody>
      </p:sp>
      <p:sp>
        <p:nvSpPr>
          <p:cNvPr id="75" name="Picture Placeholder 74">
            <a:extLst>
              <a:ext uri="{FF2B5EF4-FFF2-40B4-BE49-F238E27FC236}">
                <a16:creationId xmlns:a16="http://schemas.microsoft.com/office/drawing/2014/main" id="{666C3FE8-7FD9-456A-9117-E770CE97ECAB}"/>
              </a:ext>
              <a:ext uri="{C183D7F6-B498-43B3-948B-1728B52AA6E4}">
                <adec:decorative xmlns:adec="http://schemas.microsoft.com/office/drawing/2017/decorative" val="1"/>
              </a:ext>
            </a:extLst>
          </p:cNvPr>
          <p:cNvSpPr>
            <a:spLocks noGrp="1"/>
          </p:cNvSpPr>
          <p:nvPr>
            <p:ph type="pic" sz="quarter" idx="11"/>
          </p:nvPr>
        </p:nvSpPr>
        <p:spPr/>
      </p:sp>
      <p:sp>
        <p:nvSpPr>
          <p:cNvPr id="3" name="Text Placeholder 2"/>
          <p:cNvSpPr>
            <a:spLocks noGrp="1"/>
          </p:cNvSpPr>
          <p:nvPr>
            <p:ph type="body" sz="quarter" idx="23"/>
          </p:nvPr>
        </p:nvSpPr>
        <p:spPr/>
        <p:txBody>
          <a:bodyPr/>
          <a:lstStyle/>
          <a:p>
            <a:r>
              <a:rPr lang="en-US"/>
              <a:t>Close email and Update Status</a:t>
            </a:r>
          </a:p>
          <a:p>
            <a:endParaRPr lang="en-US"/>
          </a:p>
          <a:p>
            <a:r>
              <a:rPr lang="en-US"/>
              <a:t>Open Group Chat</a:t>
            </a:r>
          </a:p>
          <a:p>
            <a:endParaRPr lang="en-US"/>
          </a:p>
          <a:p>
            <a:r>
              <a:rPr lang="en-US"/>
              <a:t>Prepare to be Called on</a:t>
            </a:r>
          </a:p>
        </p:txBody>
      </p:sp>
      <p:grpSp>
        <p:nvGrpSpPr>
          <p:cNvPr id="4" name="Group 4">
            <a:extLst>
              <a:ext uri="{FF2B5EF4-FFF2-40B4-BE49-F238E27FC236}">
                <a16:creationId xmlns:a16="http://schemas.microsoft.com/office/drawing/2014/main" id="{4BA81300-7AC4-4548-AF6D-1D6AF6CF573A}"/>
              </a:ext>
              <a:ext uri="{C183D7F6-B498-43B3-948B-1728B52AA6E4}">
                <adec:decorative xmlns:adec="http://schemas.microsoft.com/office/drawing/2017/decorative" val="1"/>
              </a:ext>
            </a:extLst>
          </p:cNvPr>
          <p:cNvGrpSpPr>
            <a:grpSpLocks noChangeAspect="1"/>
          </p:cNvGrpSpPr>
          <p:nvPr/>
        </p:nvGrpSpPr>
        <p:grpSpPr bwMode="auto">
          <a:xfrm>
            <a:off x="8069262" y="1101725"/>
            <a:ext cx="3817938" cy="5146675"/>
            <a:chOff x="4634" y="555"/>
            <a:chExt cx="2405" cy="3242"/>
          </a:xfrm>
        </p:grpSpPr>
        <p:sp>
          <p:nvSpPr>
            <p:cNvPr id="7" name="Freeform 5">
              <a:extLst>
                <a:ext uri="{FF2B5EF4-FFF2-40B4-BE49-F238E27FC236}">
                  <a16:creationId xmlns:a16="http://schemas.microsoft.com/office/drawing/2014/main" id="{37BBCC71-8C0B-4A6F-89CA-BA561CEF0CFC}"/>
                </a:ext>
              </a:extLst>
            </p:cNvPr>
            <p:cNvSpPr>
              <a:spLocks/>
            </p:cNvSpPr>
            <p:nvPr/>
          </p:nvSpPr>
          <p:spPr bwMode="auto">
            <a:xfrm>
              <a:off x="6049" y="1568"/>
              <a:ext cx="705" cy="709"/>
            </a:xfrm>
            <a:custGeom>
              <a:avLst/>
              <a:gdLst>
                <a:gd name="T0" fmla="*/ 353 w 705"/>
                <a:gd name="T1" fmla="*/ 0 h 709"/>
                <a:gd name="T2" fmla="*/ 315 w 705"/>
                <a:gd name="T3" fmla="*/ 4 h 709"/>
                <a:gd name="T4" fmla="*/ 281 w 705"/>
                <a:gd name="T5" fmla="*/ 8 h 709"/>
                <a:gd name="T6" fmla="*/ 247 w 705"/>
                <a:gd name="T7" fmla="*/ 15 h 709"/>
                <a:gd name="T8" fmla="*/ 217 w 705"/>
                <a:gd name="T9" fmla="*/ 26 h 709"/>
                <a:gd name="T10" fmla="*/ 184 w 705"/>
                <a:gd name="T11" fmla="*/ 45 h 709"/>
                <a:gd name="T12" fmla="*/ 157 w 705"/>
                <a:gd name="T13" fmla="*/ 60 h 709"/>
                <a:gd name="T14" fmla="*/ 127 w 705"/>
                <a:gd name="T15" fmla="*/ 83 h 709"/>
                <a:gd name="T16" fmla="*/ 105 w 705"/>
                <a:gd name="T17" fmla="*/ 105 h 709"/>
                <a:gd name="T18" fmla="*/ 79 w 705"/>
                <a:gd name="T19" fmla="*/ 128 h 709"/>
                <a:gd name="T20" fmla="*/ 60 w 705"/>
                <a:gd name="T21" fmla="*/ 158 h 709"/>
                <a:gd name="T22" fmla="*/ 41 w 705"/>
                <a:gd name="T23" fmla="*/ 188 h 709"/>
                <a:gd name="T24" fmla="*/ 26 w 705"/>
                <a:gd name="T25" fmla="*/ 218 h 709"/>
                <a:gd name="T26" fmla="*/ 15 w 705"/>
                <a:gd name="T27" fmla="*/ 248 h 709"/>
                <a:gd name="T28" fmla="*/ 4 w 705"/>
                <a:gd name="T29" fmla="*/ 285 h 709"/>
                <a:gd name="T30" fmla="*/ 0 w 705"/>
                <a:gd name="T31" fmla="*/ 319 h 709"/>
                <a:gd name="T32" fmla="*/ 0 w 705"/>
                <a:gd name="T33" fmla="*/ 357 h 709"/>
                <a:gd name="T34" fmla="*/ 0 w 705"/>
                <a:gd name="T35" fmla="*/ 394 h 709"/>
                <a:gd name="T36" fmla="*/ 4 w 705"/>
                <a:gd name="T37" fmla="*/ 424 h 709"/>
                <a:gd name="T38" fmla="*/ 15 w 705"/>
                <a:gd name="T39" fmla="*/ 462 h 709"/>
                <a:gd name="T40" fmla="*/ 26 w 705"/>
                <a:gd name="T41" fmla="*/ 492 h 709"/>
                <a:gd name="T42" fmla="*/ 41 w 705"/>
                <a:gd name="T43" fmla="*/ 525 h 709"/>
                <a:gd name="T44" fmla="*/ 60 w 705"/>
                <a:gd name="T45" fmla="*/ 552 h 709"/>
                <a:gd name="T46" fmla="*/ 79 w 705"/>
                <a:gd name="T47" fmla="*/ 582 h 709"/>
                <a:gd name="T48" fmla="*/ 105 w 705"/>
                <a:gd name="T49" fmla="*/ 604 h 709"/>
                <a:gd name="T50" fmla="*/ 127 w 705"/>
                <a:gd name="T51" fmla="*/ 630 h 709"/>
                <a:gd name="T52" fmla="*/ 157 w 705"/>
                <a:gd name="T53" fmla="*/ 649 h 709"/>
                <a:gd name="T54" fmla="*/ 184 w 705"/>
                <a:gd name="T55" fmla="*/ 664 h 709"/>
                <a:gd name="T56" fmla="*/ 217 w 705"/>
                <a:gd name="T57" fmla="*/ 679 h 709"/>
                <a:gd name="T58" fmla="*/ 247 w 705"/>
                <a:gd name="T59" fmla="*/ 694 h 709"/>
                <a:gd name="T60" fmla="*/ 281 w 705"/>
                <a:gd name="T61" fmla="*/ 702 h 709"/>
                <a:gd name="T62" fmla="*/ 315 w 705"/>
                <a:gd name="T63" fmla="*/ 706 h 709"/>
                <a:gd name="T64" fmla="*/ 353 w 705"/>
                <a:gd name="T65" fmla="*/ 709 h 709"/>
                <a:gd name="T66" fmla="*/ 390 w 705"/>
                <a:gd name="T67" fmla="*/ 706 h 709"/>
                <a:gd name="T68" fmla="*/ 420 w 705"/>
                <a:gd name="T69" fmla="*/ 702 h 709"/>
                <a:gd name="T70" fmla="*/ 458 w 705"/>
                <a:gd name="T71" fmla="*/ 694 h 709"/>
                <a:gd name="T72" fmla="*/ 488 w 705"/>
                <a:gd name="T73" fmla="*/ 679 h 709"/>
                <a:gd name="T74" fmla="*/ 518 w 705"/>
                <a:gd name="T75" fmla="*/ 664 h 709"/>
                <a:gd name="T76" fmla="*/ 548 w 705"/>
                <a:gd name="T77" fmla="*/ 649 h 709"/>
                <a:gd name="T78" fmla="*/ 574 w 705"/>
                <a:gd name="T79" fmla="*/ 630 h 709"/>
                <a:gd name="T80" fmla="*/ 600 w 705"/>
                <a:gd name="T81" fmla="*/ 608 h 709"/>
                <a:gd name="T82" fmla="*/ 619 w 705"/>
                <a:gd name="T83" fmla="*/ 585 h 709"/>
                <a:gd name="T84" fmla="*/ 641 w 705"/>
                <a:gd name="T85" fmla="*/ 555 h 709"/>
                <a:gd name="T86" fmla="*/ 660 w 705"/>
                <a:gd name="T87" fmla="*/ 529 h 709"/>
                <a:gd name="T88" fmla="*/ 671 w 705"/>
                <a:gd name="T89" fmla="*/ 495 h 709"/>
                <a:gd name="T90" fmla="*/ 690 w 705"/>
                <a:gd name="T91" fmla="*/ 465 h 709"/>
                <a:gd name="T92" fmla="*/ 698 w 705"/>
                <a:gd name="T93" fmla="*/ 432 h 709"/>
                <a:gd name="T94" fmla="*/ 701 w 705"/>
                <a:gd name="T95" fmla="*/ 402 h 709"/>
                <a:gd name="T96" fmla="*/ 705 w 705"/>
                <a:gd name="T97" fmla="*/ 364 h 709"/>
                <a:gd name="T98" fmla="*/ 353 w 705"/>
                <a:gd name="T99" fmla="*/ 364 h 709"/>
                <a:gd name="T100" fmla="*/ 353 w 705"/>
                <a:gd name="T10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5" h="709">
                  <a:moveTo>
                    <a:pt x="353" y="0"/>
                  </a:moveTo>
                  <a:lnTo>
                    <a:pt x="315" y="4"/>
                  </a:lnTo>
                  <a:lnTo>
                    <a:pt x="281" y="8"/>
                  </a:lnTo>
                  <a:lnTo>
                    <a:pt x="247" y="15"/>
                  </a:lnTo>
                  <a:lnTo>
                    <a:pt x="217" y="26"/>
                  </a:lnTo>
                  <a:lnTo>
                    <a:pt x="184" y="45"/>
                  </a:lnTo>
                  <a:lnTo>
                    <a:pt x="157" y="60"/>
                  </a:lnTo>
                  <a:lnTo>
                    <a:pt x="127" y="83"/>
                  </a:lnTo>
                  <a:lnTo>
                    <a:pt x="105" y="105"/>
                  </a:lnTo>
                  <a:lnTo>
                    <a:pt x="79" y="128"/>
                  </a:lnTo>
                  <a:lnTo>
                    <a:pt x="60" y="158"/>
                  </a:lnTo>
                  <a:lnTo>
                    <a:pt x="41" y="188"/>
                  </a:lnTo>
                  <a:lnTo>
                    <a:pt x="26" y="218"/>
                  </a:lnTo>
                  <a:lnTo>
                    <a:pt x="15" y="248"/>
                  </a:lnTo>
                  <a:lnTo>
                    <a:pt x="4" y="285"/>
                  </a:lnTo>
                  <a:lnTo>
                    <a:pt x="0" y="319"/>
                  </a:lnTo>
                  <a:lnTo>
                    <a:pt x="0" y="357"/>
                  </a:lnTo>
                  <a:lnTo>
                    <a:pt x="0" y="394"/>
                  </a:lnTo>
                  <a:lnTo>
                    <a:pt x="4" y="424"/>
                  </a:lnTo>
                  <a:lnTo>
                    <a:pt x="15" y="462"/>
                  </a:lnTo>
                  <a:lnTo>
                    <a:pt x="26" y="492"/>
                  </a:lnTo>
                  <a:lnTo>
                    <a:pt x="41" y="525"/>
                  </a:lnTo>
                  <a:lnTo>
                    <a:pt x="60" y="552"/>
                  </a:lnTo>
                  <a:lnTo>
                    <a:pt x="79" y="582"/>
                  </a:lnTo>
                  <a:lnTo>
                    <a:pt x="105" y="604"/>
                  </a:lnTo>
                  <a:lnTo>
                    <a:pt x="127" y="630"/>
                  </a:lnTo>
                  <a:lnTo>
                    <a:pt x="157" y="649"/>
                  </a:lnTo>
                  <a:lnTo>
                    <a:pt x="184" y="664"/>
                  </a:lnTo>
                  <a:lnTo>
                    <a:pt x="217" y="679"/>
                  </a:lnTo>
                  <a:lnTo>
                    <a:pt x="247" y="694"/>
                  </a:lnTo>
                  <a:lnTo>
                    <a:pt x="281" y="702"/>
                  </a:lnTo>
                  <a:lnTo>
                    <a:pt x="315" y="706"/>
                  </a:lnTo>
                  <a:lnTo>
                    <a:pt x="353" y="709"/>
                  </a:lnTo>
                  <a:lnTo>
                    <a:pt x="390" y="706"/>
                  </a:lnTo>
                  <a:lnTo>
                    <a:pt x="420" y="702"/>
                  </a:lnTo>
                  <a:lnTo>
                    <a:pt x="458" y="694"/>
                  </a:lnTo>
                  <a:lnTo>
                    <a:pt x="488" y="679"/>
                  </a:lnTo>
                  <a:lnTo>
                    <a:pt x="518" y="664"/>
                  </a:lnTo>
                  <a:lnTo>
                    <a:pt x="548" y="649"/>
                  </a:lnTo>
                  <a:lnTo>
                    <a:pt x="574" y="630"/>
                  </a:lnTo>
                  <a:lnTo>
                    <a:pt x="600" y="608"/>
                  </a:lnTo>
                  <a:lnTo>
                    <a:pt x="619" y="585"/>
                  </a:lnTo>
                  <a:lnTo>
                    <a:pt x="641" y="555"/>
                  </a:lnTo>
                  <a:lnTo>
                    <a:pt x="660" y="529"/>
                  </a:lnTo>
                  <a:lnTo>
                    <a:pt x="671" y="495"/>
                  </a:lnTo>
                  <a:lnTo>
                    <a:pt x="690" y="465"/>
                  </a:lnTo>
                  <a:lnTo>
                    <a:pt x="698" y="432"/>
                  </a:lnTo>
                  <a:lnTo>
                    <a:pt x="701" y="402"/>
                  </a:lnTo>
                  <a:lnTo>
                    <a:pt x="705" y="364"/>
                  </a:lnTo>
                  <a:lnTo>
                    <a:pt x="353" y="364"/>
                  </a:lnTo>
                  <a:lnTo>
                    <a:pt x="35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F8C7479E-8D9B-4F8B-BC3C-B0BB040A4540}"/>
                </a:ext>
              </a:extLst>
            </p:cNvPr>
            <p:cNvSpPr>
              <a:spLocks/>
            </p:cNvSpPr>
            <p:nvPr/>
          </p:nvSpPr>
          <p:spPr bwMode="auto">
            <a:xfrm>
              <a:off x="6049" y="1568"/>
              <a:ext cx="705" cy="709"/>
            </a:xfrm>
            <a:custGeom>
              <a:avLst/>
              <a:gdLst>
                <a:gd name="T0" fmla="*/ 353 w 705"/>
                <a:gd name="T1" fmla="*/ 0 h 709"/>
                <a:gd name="T2" fmla="*/ 315 w 705"/>
                <a:gd name="T3" fmla="*/ 4 h 709"/>
                <a:gd name="T4" fmla="*/ 281 w 705"/>
                <a:gd name="T5" fmla="*/ 8 h 709"/>
                <a:gd name="T6" fmla="*/ 247 w 705"/>
                <a:gd name="T7" fmla="*/ 15 h 709"/>
                <a:gd name="T8" fmla="*/ 217 w 705"/>
                <a:gd name="T9" fmla="*/ 26 h 709"/>
                <a:gd name="T10" fmla="*/ 184 w 705"/>
                <a:gd name="T11" fmla="*/ 45 h 709"/>
                <a:gd name="T12" fmla="*/ 157 w 705"/>
                <a:gd name="T13" fmla="*/ 60 h 709"/>
                <a:gd name="T14" fmla="*/ 127 w 705"/>
                <a:gd name="T15" fmla="*/ 83 h 709"/>
                <a:gd name="T16" fmla="*/ 105 w 705"/>
                <a:gd name="T17" fmla="*/ 105 h 709"/>
                <a:gd name="T18" fmla="*/ 79 w 705"/>
                <a:gd name="T19" fmla="*/ 128 h 709"/>
                <a:gd name="T20" fmla="*/ 60 w 705"/>
                <a:gd name="T21" fmla="*/ 158 h 709"/>
                <a:gd name="T22" fmla="*/ 41 w 705"/>
                <a:gd name="T23" fmla="*/ 188 h 709"/>
                <a:gd name="T24" fmla="*/ 26 w 705"/>
                <a:gd name="T25" fmla="*/ 218 h 709"/>
                <a:gd name="T26" fmla="*/ 15 w 705"/>
                <a:gd name="T27" fmla="*/ 248 h 709"/>
                <a:gd name="T28" fmla="*/ 4 w 705"/>
                <a:gd name="T29" fmla="*/ 285 h 709"/>
                <a:gd name="T30" fmla="*/ 0 w 705"/>
                <a:gd name="T31" fmla="*/ 319 h 709"/>
                <a:gd name="T32" fmla="*/ 0 w 705"/>
                <a:gd name="T33" fmla="*/ 357 h 709"/>
                <a:gd name="T34" fmla="*/ 0 w 705"/>
                <a:gd name="T35" fmla="*/ 394 h 709"/>
                <a:gd name="T36" fmla="*/ 4 w 705"/>
                <a:gd name="T37" fmla="*/ 424 h 709"/>
                <a:gd name="T38" fmla="*/ 15 w 705"/>
                <a:gd name="T39" fmla="*/ 462 h 709"/>
                <a:gd name="T40" fmla="*/ 26 w 705"/>
                <a:gd name="T41" fmla="*/ 492 h 709"/>
                <a:gd name="T42" fmla="*/ 41 w 705"/>
                <a:gd name="T43" fmla="*/ 525 h 709"/>
                <a:gd name="T44" fmla="*/ 60 w 705"/>
                <a:gd name="T45" fmla="*/ 552 h 709"/>
                <a:gd name="T46" fmla="*/ 79 w 705"/>
                <a:gd name="T47" fmla="*/ 582 h 709"/>
                <a:gd name="T48" fmla="*/ 105 w 705"/>
                <a:gd name="T49" fmla="*/ 604 h 709"/>
                <a:gd name="T50" fmla="*/ 127 w 705"/>
                <a:gd name="T51" fmla="*/ 630 h 709"/>
                <a:gd name="T52" fmla="*/ 157 w 705"/>
                <a:gd name="T53" fmla="*/ 649 h 709"/>
                <a:gd name="T54" fmla="*/ 184 w 705"/>
                <a:gd name="T55" fmla="*/ 664 h 709"/>
                <a:gd name="T56" fmla="*/ 217 w 705"/>
                <a:gd name="T57" fmla="*/ 679 h 709"/>
                <a:gd name="T58" fmla="*/ 247 w 705"/>
                <a:gd name="T59" fmla="*/ 694 h 709"/>
                <a:gd name="T60" fmla="*/ 281 w 705"/>
                <a:gd name="T61" fmla="*/ 702 h 709"/>
                <a:gd name="T62" fmla="*/ 315 w 705"/>
                <a:gd name="T63" fmla="*/ 706 h 709"/>
                <a:gd name="T64" fmla="*/ 353 w 705"/>
                <a:gd name="T65" fmla="*/ 709 h 709"/>
                <a:gd name="T66" fmla="*/ 390 w 705"/>
                <a:gd name="T67" fmla="*/ 706 h 709"/>
                <a:gd name="T68" fmla="*/ 420 w 705"/>
                <a:gd name="T69" fmla="*/ 702 h 709"/>
                <a:gd name="T70" fmla="*/ 458 w 705"/>
                <a:gd name="T71" fmla="*/ 694 h 709"/>
                <a:gd name="T72" fmla="*/ 488 w 705"/>
                <a:gd name="T73" fmla="*/ 679 h 709"/>
                <a:gd name="T74" fmla="*/ 518 w 705"/>
                <a:gd name="T75" fmla="*/ 664 h 709"/>
                <a:gd name="T76" fmla="*/ 548 w 705"/>
                <a:gd name="T77" fmla="*/ 649 h 709"/>
                <a:gd name="T78" fmla="*/ 574 w 705"/>
                <a:gd name="T79" fmla="*/ 630 h 709"/>
                <a:gd name="T80" fmla="*/ 600 w 705"/>
                <a:gd name="T81" fmla="*/ 608 h 709"/>
                <a:gd name="T82" fmla="*/ 619 w 705"/>
                <a:gd name="T83" fmla="*/ 585 h 709"/>
                <a:gd name="T84" fmla="*/ 641 w 705"/>
                <a:gd name="T85" fmla="*/ 555 h 709"/>
                <a:gd name="T86" fmla="*/ 660 w 705"/>
                <a:gd name="T87" fmla="*/ 529 h 709"/>
                <a:gd name="T88" fmla="*/ 671 w 705"/>
                <a:gd name="T89" fmla="*/ 495 h 709"/>
                <a:gd name="T90" fmla="*/ 690 w 705"/>
                <a:gd name="T91" fmla="*/ 465 h 709"/>
                <a:gd name="T92" fmla="*/ 698 w 705"/>
                <a:gd name="T93" fmla="*/ 432 h 709"/>
                <a:gd name="T94" fmla="*/ 701 w 705"/>
                <a:gd name="T95" fmla="*/ 402 h 709"/>
                <a:gd name="T96" fmla="*/ 705 w 705"/>
                <a:gd name="T97" fmla="*/ 364 h 709"/>
                <a:gd name="T98" fmla="*/ 353 w 705"/>
                <a:gd name="T99" fmla="*/ 364 h 709"/>
                <a:gd name="T100" fmla="*/ 353 w 705"/>
                <a:gd name="T10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5" h="709">
                  <a:moveTo>
                    <a:pt x="353" y="0"/>
                  </a:moveTo>
                  <a:lnTo>
                    <a:pt x="315" y="4"/>
                  </a:lnTo>
                  <a:lnTo>
                    <a:pt x="281" y="8"/>
                  </a:lnTo>
                  <a:lnTo>
                    <a:pt x="247" y="15"/>
                  </a:lnTo>
                  <a:lnTo>
                    <a:pt x="217" y="26"/>
                  </a:lnTo>
                  <a:lnTo>
                    <a:pt x="184" y="45"/>
                  </a:lnTo>
                  <a:lnTo>
                    <a:pt x="157" y="60"/>
                  </a:lnTo>
                  <a:lnTo>
                    <a:pt x="127" y="83"/>
                  </a:lnTo>
                  <a:lnTo>
                    <a:pt x="105" y="105"/>
                  </a:lnTo>
                  <a:lnTo>
                    <a:pt x="79" y="128"/>
                  </a:lnTo>
                  <a:lnTo>
                    <a:pt x="60" y="158"/>
                  </a:lnTo>
                  <a:lnTo>
                    <a:pt x="41" y="188"/>
                  </a:lnTo>
                  <a:lnTo>
                    <a:pt x="26" y="218"/>
                  </a:lnTo>
                  <a:lnTo>
                    <a:pt x="15" y="248"/>
                  </a:lnTo>
                  <a:lnTo>
                    <a:pt x="4" y="285"/>
                  </a:lnTo>
                  <a:lnTo>
                    <a:pt x="0" y="319"/>
                  </a:lnTo>
                  <a:lnTo>
                    <a:pt x="0" y="357"/>
                  </a:lnTo>
                  <a:lnTo>
                    <a:pt x="0" y="394"/>
                  </a:lnTo>
                  <a:lnTo>
                    <a:pt x="4" y="424"/>
                  </a:lnTo>
                  <a:lnTo>
                    <a:pt x="15" y="462"/>
                  </a:lnTo>
                  <a:lnTo>
                    <a:pt x="26" y="492"/>
                  </a:lnTo>
                  <a:lnTo>
                    <a:pt x="41" y="525"/>
                  </a:lnTo>
                  <a:lnTo>
                    <a:pt x="60" y="552"/>
                  </a:lnTo>
                  <a:lnTo>
                    <a:pt x="79" y="582"/>
                  </a:lnTo>
                  <a:lnTo>
                    <a:pt x="105" y="604"/>
                  </a:lnTo>
                  <a:lnTo>
                    <a:pt x="127" y="630"/>
                  </a:lnTo>
                  <a:lnTo>
                    <a:pt x="157" y="649"/>
                  </a:lnTo>
                  <a:lnTo>
                    <a:pt x="184" y="664"/>
                  </a:lnTo>
                  <a:lnTo>
                    <a:pt x="217" y="679"/>
                  </a:lnTo>
                  <a:lnTo>
                    <a:pt x="247" y="694"/>
                  </a:lnTo>
                  <a:lnTo>
                    <a:pt x="281" y="702"/>
                  </a:lnTo>
                  <a:lnTo>
                    <a:pt x="315" y="706"/>
                  </a:lnTo>
                  <a:lnTo>
                    <a:pt x="353" y="709"/>
                  </a:lnTo>
                  <a:lnTo>
                    <a:pt x="390" y="706"/>
                  </a:lnTo>
                  <a:lnTo>
                    <a:pt x="420" y="702"/>
                  </a:lnTo>
                  <a:lnTo>
                    <a:pt x="458" y="694"/>
                  </a:lnTo>
                  <a:lnTo>
                    <a:pt x="488" y="679"/>
                  </a:lnTo>
                  <a:lnTo>
                    <a:pt x="518" y="664"/>
                  </a:lnTo>
                  <a:lnTo>
                    <a:pt x="548" y="649"/>
                  </a:lnTo>
                  <a:lnTo>
                    <a:pt x="574" y="630"/>
                  </a:lnTo>
                  <a:lnTo>
                    <a:pt x="600" y="608"/>
                  </a:lnTo>
                  <a:lnTo>
                    <a:pt x="619" y="585"/>
                  </a:lnTo>
                  <a:lnTo>
                    <a:pt x="641" y="555"/>
                  </a:lnTo>
                  <a:lnTo>
                    <a:pt x="660" y="529"/>
                  </a:lnTo>
                  <a:lnTo>
                    <a:pt x="671" y="495"/>
                  </a:lnTo>
                  <a:lnTo>
                    <a:pt x="690" y="465"/>
                  </a:lnTo>
                  <a:lnTo>
                    <a:pt x="698" y="432"/>
                  </a:lnTo>
                  <a:lnTo>
                    <a:pt x="701" y="402"/>
                  </a:lnTo>
                  <a:lnTo>
                    <a:pt x="705" y="364"/>
                  </a:lnTo>
                  <a:lnTo>
                    <a:pt x="353" y="364"/>
                  </a:lnTo>
                  <a:lnTo>
                    <a:pt x="3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B31B912-D064-4BB9-A482-57C06040630C}"/>
                </a:ext>
              </a:extLst>
            </p:cNvPr>
            <p:cNvSpPr>
              <a:spLocks/>
            </p:cNvSpPr>
            <p:nvPr/>
          </p:nvSpPr>
          <p:spPr bwMode="auto">
            <a:xfrm>
              <a:off x="6469" y="1504"/>
              <a:ext cx="353" cy="361"/>
            </a:xfrm>
            <a:custGeom>
              <a:avLst/>
              <a:gdLst>
                <a:gd name="T0" fmla="*/ 0 w 353"/>
                <a:gd name="T1" fmla="*/ 0 h 361"/>
                <a:gd name="T2" fmla="*/ 0 w 353"/>
                <a:gd name="T3" fmla="*/ 361 h 361"/>
                <a:gd name="T4" fmla="*/ 353 w 353"/>
                <a:gd name="T5" fmla="*/ 361 h 361"/>
                <a:gd name="T6" fmla="*/ 353 w 353"/>
                <a:gd name="T7" fmla="*/ 353 h 361"/>
                <a:gd name="T8" fmla="*/ 349 w 353"/>
                <a:gd name="T9" fmla="*/ 316 h 361"/>
                <a:gd name="T10" fmla="*/ 345 w 353"/>
                <a:gd name="T11" fmla="*/ 278 h 361"/>
                <a:gd name="T12" fmla="*/ 338 w 353"/>
                <a:gd name="T13" fmla="*/ 248 h 361"/>
                <a:gd name="T14" fmla="*/ 323 w 353"/>
                <a:gd name="T15" fmla="*/ 211 h 361"/>
                <a:gd name="T16" fmla="*/ 308 w 353"/>
                <a:gd name="T17" fmla="*/ 184 h 361"/>
                <a:gd name="T18" fmla="*/ 293 w 353"/>
                <a:gd name="T19" fmla="*/ 150 h 361"/>
                <a:gd name="T20" fmla="*/ 274 w 353"/>
                <a:gd name="T21" fmla="*/ 128 h 361"/>
                <a:gd name="T22" fmla="*/ 248 w 353"/>
                <a:gd name="T23" fmla="*/ 98 h 361"/>
                <a:gd name="T24" fmla="*/ 225 w 353"/>
                <a:gd name="T25" fmla="*/ 79 h 361"/>
                <a:gd name="T26" fmla="*/ 195 w 353"/>
                <a:gd name="T27" fmla="*/ 60 h 361"/>
                <a:gd name="T28" fmla="*/ 169 w 353"/>
                <a:gd name="T29" fmla="*/ 38 h 361"/>
                <a:gd name="T30" fmla="*/ 135 w 353"/>
                <a:gd name="T31" fmla="*/ 27 h 361"/>
                <a:gd name="T32" fmla="*/ 105 w 353"/>
                <a:gd name="T33" fmla="*/ 15 h 361"/>
                <a:gd name="T34" fmla="*/ 68 w 353"/>
                <a:gd name="T35" fmla="*/ 4 h 361"/>
                <a:gd name="T36" fmla="*/ 38 w 353"/>
                <a:gd name="T37" fmla="*/ 0 h 361"/>
                <a:gd name="T38" fmla="*/ 0 w 353"/>
                <a:gd name="T3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361">
                  <a:moveTo>
                    <a:pt x="0" y="0"/>
                  </a:moveTo>
                  <a:lnTo>
                    <a:pt x="0" y="361"/>
                  </a:lnTo>
                  <a:lnTo>
                    <a:pt x="353" y="361"/>
                  </a:lnTo>
                  <a:lnTo>
                    <a:pt x="353" y="353"/>
                  </a:lnTo>
                  <a:lnTo>
                    <a:pt x="349" y="316"/>
                  </a:lnTo>
                  <a:lnTo>
                    <a:pt x="345" y="278"/>
                  </a:lnTo>
                  <a:lnTo>
                    <a:pt x="338" y="248"/>
                  </a:lnTo>
                  <a:lnTo>
                    <a:pt x="323" y="211"/>
                  </a:lnTo>
                  <a:lnTo>
                    <a:pt x="308" y="184"/>
                  </a:lnTo>
                  <a:lnTo>
                    <a:pt x="293" y="150"/>
                  </a:lnTo>
                  <a:lnTo>
                    <a:pt x="274" y="128"/>
                  </a:lnTo>
                  <a:lnTo>
                    <a:pt x="248" y="98"/>
                  </a:lnTo>
                  <a:lnTo>
                    <a:pt x="225" y="79"/>
                  </a:lnTo>
                  <a:lnTo>
                    <a:pt x="195" y="60"/>
                  </a:lnTo>
                  <a:lnTo>
                    <a:pt x="169" y="38"/>
                  </a:lnTo>
                  <a:lnTo>
                    <a:pt x="135" y="27"/>
                  </a:lnTo>
                  <a:lnTo>
                    <a:pt x="105" y="15"/>
                  </a:lnTo>
                  <a:lnTo>
                    <a:pt x="68" y="4"/>
                  </a:lnTo>
                  <a:lnTo>
                    <a:pt x="38"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D1C2CBE1-0242-4973-B911-020DCA9AB9C9}"/>
                </a:ext>
              </a:extLst>
            </p:cNvPr>
            <p:cNvSpPr>
              <a:spLocks/>
            </p:cNvSpPr>
            <p:nvPr/>
          </p:nvSpPr>
          <p:spPr bwMode="auto">
            <a:xfrm>
              <a:off x="6469" y="1504"/>
              <a:ext cx="353" cy="361"/>
            </a:xfrm>
            <a:custGeom>
              <a:avLst/>
              <a:gdLst>
                <a:gd name="T0" fmla="*/ 0 w 353"/>
                <a:gd name="T1" fmla="*/ 0 h 361"/>
                <a:gd name="T2" fmla="*/ 0 w 353"/>
                <a:gd name="T3" fmla="*/ 361 h 361"/>
                <a:gd name="T4" fmla="*/ 353 w 353"/>
                <a:gd name="T5" fmla="*/ 361 h 361"/>
                <a:gd name="T6" fmla="*/ 353 w 353"/>
                <a:gd name="T7" fmla="*/ 353 h 361"/>
                <a:gd name="T8" fmla="*/ 349 w 353"/>
                <a:gd name="T9" fmla="*/ 316 h 361"/>
                <a:gd name="T10" fmla="*/ 345 w 353"/>
                <a:gd name="T11" fmla="*/ 278 h 361"/>
                <a:gd name="T12" fmla="*/ 338 w 353"/>
                <a:gd name="T13" fmla="*/ 248 h 361"/>
                <a:gd name="T14" fmla="*/ 323 w 353"/>
                <a:gd name="T15" fmla="*/ 211 h 361"/>
                <a:gd name="T16" fmla="*/ 308 w 353"/>
                <a:gd name="T17" fmla="*/ 184 h 361"/>
                <a:gd name="T18" fmla="*/ 293 w 353"/>
                <a:gd name="T19" fmla="*/ 150 h 361"/>
                <a:gd name="T20" fmla="*/ 274 w 353"/>
                <a:gd name="T21" fmla="*/ 128 h 361"/>
                <a:gd name="T22" fmla="*/ 248 w 353"/>
                <a:gd name="T23" fmla="*/ 98 h 361"/>
                <a:gd name="T24" fmla="*/ 225 w 353"/>
                <a:gd name="T25" fmla="*/ 79 h 361"/>
                <a:gd name="T26" fmla="*/ 195 w 353"/>
                <a:gd name="T27" fmla="*/ 60 h 361"/>
                <a:gd name="T28" fmla="*/ 169 w 353"/>
                <a:gd name="T29" fmla="*/ 38 h 361"/>
                <a:gd name="T30" fmla="*/ 135 w 353"/>
                <a:gd name="T31" fmla="*/ 27 h 361"/>
                <a:gd name="T32" fmla="*/ 105 w 353"/>
                <a:gd name="T33" fmla="*/ 15 h 361"/>
                <a:gd name="T34" fmla="*/ 68 w 353"/>
                <a:gd name="T35" fmla="*/ 4 h 361"/>
                <a:gd name="T36" fmla="*/ 38 w 353"/>
                <a:gd name="T37" fmla="*/ 0 h 361"/>
                <a:gd name="T38" fmla="*/ 0 w 353"/>
                <a:gd name="T3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361">
                  <a:moveTo>
                    <a:pt x="0" y="0"/>
                  </a:moveTo>
                  <a:lnTo>
                    <a:pt x="0" y="361"/>
                  </a:lnTo>
                  <a:lnTo>
                    <a:pt x="353" y="361"/>
                  </a:lnTo>
                  <a:lnTo>
                    <a:pt x="353" y="353"/>
                  </a:lnTo>
                  <a:lnTo>
                    <a:pt x="349" y="316"/>
                  </a:lnTo>
                  <a:lnTo>
                    <a:pt x="345" y="278"/>
                  </a:lnTo>
                  <a:lnTo>
                    <a:pt x="338" y="248"/>
                  </a:lnTo>
                  <a:lnTo>
                    <a:pt x="323" y="211"/>
                  </a:lnTo>
                  <a:lnTo>
                    <a:pt x="308" y="184"/>
                  </a:lnTo>
                  <a:lnTo>
                    <a:pt x="293" y="150"/>
                  </a:lnTo>
                  <a:lnTo>
                    <a:pt x="274" y="128"/>
                  </a:lnTo>
                  <a:lnTo>
                    <a:pt x="248" y="98"/>
                  </a:lnTo>
                  <a:lnTo>
                    <a:pt x="225" y="79"/>
                  </a:lnTo>
                  <a:lnTo>
                    <a:pt x="195" y="60"/>
                  </a:lnTo>
                  <a:lnTo>
                    <a:pt x="169" y="38"/>
                  </a:lnTo>
                  <a:lnTo>
                    <a:pt x="135" y="27"/>
                  </a:lnTo>
                  <a:lnTo>
                    <a:pt x="105" y="15"/>
                  </a:lnTo>
                  <a:lnTo>
                    <a:pt x="68" y="4"/>
                  </a:lnTo>
                  <a:lnTo>
                    <a:pt x="3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16B7B69E-97C5-4EF5-9927-093485FC0FF3}"/>
                </a:ext>
              </a:extLst>
            </p:cNvPr>
            <p:cNvSpPr>
              <a:spLocks/>
            </p:cNvSpPr>
            <p:nvPr/>
          </p:nvSpPr>
          <p:spPr bwMode="auto">
            <a:xfrm>
              <a:off x="4634" y="1988"/>
              <a:ext cx="2405" cy="1809"/>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a:extLst>
                <a:ext uri="{FF2B5EF4-FFF2-40B4-BE49-F238E27FC236}">
                  <a16:creationId xmlns:a16="http://schemas.microsoft.com/office/drawing/2014/main" id="{EA0201A5-DFE7-4E32-91BA-357D63688F27}"/>
                </a:ext>
              </a:extLst>
            </p:cNvPr>
            <p:cNvSpPr>
              <a:spLocks noChangeArrowheads="1"/>
            </p:cNvSpPr>
            <p:nvPr/>
          </p:nvSpPr>
          <p:spPr bwMode="auto">
            <a:xfrm>
              <a:off x="4694" y="2048"/>
              <a:ext cx="2285" cy="1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a:extLst>
                <a:ext uri="{FF2B5EF4-FFF2-40B4-BE49-F238E27FC236}">
                  <a16:creationId xmlns:a16="http://schemas.microsoft.com/office/drawing/2014/main" id="{195AF023-C0E0-414E-967A-4FA6B8CCAE21}"/>
                </a:ext>
              </a:extLst>
            </p:cNvPr>
            <p:cNvSpPr>
              <a:spLocks noChangeArrowheads="1"/>
            </p:cNvSpPr>
            <p:nvPr/>
          </p:nvSpPr>
          <p:spPr bwMode="auto">
            <a:xfrm>
              <a:off x="5377" y="2836"/>
              <a:ext cx="300"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a:extLst>
                <a:ext uri="{FF2B5EF4-FFF2-40B4-BE49-F238E27FC236}">
                  <a16:creationId xmlns:a16="http://schemas.microsoft.com/office/drawing/2014/main" id="{050A632A-9BDF-4F51-A8C8-58A6AE50599B}"/>
                </a:ext>
              </a:extLst>
            </p:cNvPr>
            <p:cNvSpPr>
              <a:spLocks noChangeArrowheads="1"/>
            </p:cNvSpPr>
            <p:nvPr/>
          </p:nvSpPr>
          <p:spPr bwMode="auto">
            <a:xfrm>
              <a:off x="5302" y="2836"/>
              <a:ext cx="49"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a:extLst>
                <a:ext uri="{FF2B5EF4-FFF2-40B4-BE49-F238E27FC236}">
                  <a16:creationId xmlns:a16="http://schemas.microsoft.com/office/drawing/2014/main" id="{7EE891B0-C960-4241-B972-189CAB333BD1}"/>
                </a:ext>
              </a:extLst>
            </p:cNvPr>
            <p:cNvSpPr>
              <a:spLocks noChangeArrowheads="1"/>
            </p:cNvSpPr>
            <p:nvPr/>
          </p:nvSpPr>
          <p:spPr bwMode="auto">
            <a:xfrm>
              <a:off x="5377" y="2934"/>
              <a:ext cx="327"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37A025B7-6AC5-4267-A20E-5ED06FC1DAD7}"/>
                </a:ext>
              </a:extLst>
            </p:cNvPr>
            <p:cNvSpPr>
              <a:spLocks noChangeArrowheads="1"/>
            </p:cNvSpPr>
            <p:nvPr/>
          </p:nvSpPr>
          <p:spPr bwMode="auto">
            <a:xfrm>
              <a:off x="5302" y="2934"/>
              <a:ext cx="49"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a:extLst>
                <a:ext uri="{FF2B5EF4-FFF2-40B4-BE49-F238E27FC236}">
                  <a16:creationId xmlns:a16="http://schemas.microsoft.com/office/drawing/2014/main" id="{FFE54A56-18FA-4352-98E6-D024F184FE8B}"/>
                </a:ext>
              </a:extLst>
            </p:cNvPr>
            <p:cNvSpPr>
              <a:spLocks noChangeArrowheads="1"/>
            </p:cNvSpPr>
            <p:nvPr/>
          </p:nvSpPr>
          <p:spPr bwMode="auto">
            <a:xfrm>
              <a:off x="5377" y="3028"/>
              <a:ext cx="240"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a:extLst>
                <a:ext uri="{FF2B5EF4-FFF2-40B4-BE49-F238E27FC236}">
                  <a16:creationId xmlns:a16="http://schemas.microsoft.com/office/drawing/2014/main" id="{034B1A9D-85B7-4B16-AF6C-20A044FF2BE5}"/>
                </a:ext>
              </a:extLst>
            </p:cNvPr>
            <p:cNvSpPr>
              <a:spLocks noChangeArrowheads="1"/>
            </p:cNvSpPr>
            <p:nvPr/>
          </p:nvSpPr>
          <p:spPr bwMode="auto">
            <a:xfrm>
              <a:off x="5302" y="3028"/>
              <a:ext cx="49" cy="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a:extLst>
                <a:ext uri="{FF2B5EF4-FFF2-40B4-BE49-F238E27FC236}">
                  <a16:creationId xmlns:a16="http://schemas.microsoft.com/office/drawing/2014/main" id="{48596AC4-A6AE-4AA6-A4D8-3AF7D3CAF8A3}"/>
                </a:ext>
              </a:extLst>
            </p:cNvPr>
            <p:cNvSpPr>
              <a:spLocks noChangeArrowheads="1"/>
            </p:cNvSpPr>
            <p:nvPr/>
          </p:nvSpPr>
          <p:spPr bwMode="auto">
            <a:xfrm>
              <a:off x="5636" y="2480"/>
              <a:ext cx="60" cy="255"/>
            </a:xfrm>
            <a:prstGeom prst="rect">
              <a:avLst/>
            </a:prstGeom>
            <a:solidFill>
              <a:srgbClr val="3B2E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a:extLst>
                <a:ext uri="{FF2B5EF4-FFF2-40B4-BE49-F238E27FC236}">
                  <a16:creationId xmlns:a16="http://schemas.microsoft.com/office/drawing/2014/main" id="{FE6C990C-149F-40C6-AC83-03BE096805CB}"/>
                </a:ext>
              </a:extLst>
            </p:cNvPr>
            <p:cNvSpPr>
              <a:spLocks noChangeArrowheads="1"/>
            </p:cNvSpPr>
            <p:nvPr/>
          </p:nvSpPr>
          <p:spPr bwMode="auto">
            <a:xfrm>
              <a:off x="5554" y="2667"/>
              <a:ext cx="60" cy="68"/>
            </a:xfrm>
            <a:prstGeom prst="rect">
              <a:avLst/>
            </a:prstGeom>
            <a:solidFill>
              <a:srgbClr val="5C0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a:extLst>
                <a:ext uri="{FF2B5EF4-FFF2-40B4-BE49-F238E27FC236}">
                  <a16:creationId xmlns:a16="http://schemas.microsoft.com/office/drawing/2014/main" id="{FEC41FE9-226A-4FEC-8E75-1BB3E05BEA56}"/>
                </a:ext>
              </a:extLst>
            </p:cNvPr>
            <p:cNvSpPr>
              <a:spLocks noChangeArrowheads="1"/>
            </p:cNvSpPr>
            <p:nvPr/>
          </p:nvSpPr>
          <p:spPr bwMode="auto">
            <a:xfrm>
              <a:off x="5471" y="2559"/>
              <a:ext cx="60" cy="1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a:extLst>
                <a:ext uri="{FF2B5EF4-FFF2-40B4-BE49-F238E27FC236}">
                  <a16:creationId xmlns:a16="http://schemas.microsoft.com/office/drawing/2014/main" id="{2E727F2B-AD47-421F-8DDF-1020D7195431}"/>
                </a:ext>
              </a:extLst>
            </p:cNvPr>
            <p:cNvSpPr>
              <a:spLocks noChangeArrowheads="1"/>
            </p:cNvSpPr>
            <p:nvPr/>
          </p:nvSpPr>
          <p:spPr bwMode="auto">
            <a:xfrm>
              <a:off x="5385" y="2514"/>
              <a:ext cx="56" cy="221"/>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a:extLst>
                <a:ext uri="{FF2B5EF4-FFF2-40B4-BE49-F238E27FC236}">
                  <a16:creationId xmlns:a16="http://schemas.microsoft.com/office/drawing/2014/main" id="{9B484649-8E10-4868-81B5-209680641B82}"/>
                </a:ext>
              </a:extLst>
            </p:cNvPr>
            <p:cNvSpPr>
              <a:spLocks noChangeArrowheads="1"/>
            </p:cNvSpPr>
            <p:nvPr/>
          </p:nvSpPr>
          <p:spPr bwMode="auto">
            <a:xfrm>
              <a:off x="5299" y="2596"/>
              <a:ext cx="60" cy="139"/>
            </a:xfrm>
            <a:prstGeom prst="rect">
              <a:avLst/>
            </a:prstGeom>
            <a:solidFill>
              <a:srgbClr val="D59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33394E1F-0AE4-4766-A783-8AE7303938A6}"/>
                </a:ext>
              </a:extLst>
            </p:cNvPr>
            <p:cNvSpPr>
              <a:spLocks/>
            </p:cNvSpPr>
            <p:nvPr/>
          </p:nvSpPr>
          <p:spPr bwMode="auto">
            <a:xfrm>
              <a:off x="5839" y="2581"/>
              <a:ext cx="476" cy="477"/>
            </a:xfrm>
            <a:custGeom>
              <a:avLst/>
              <a:gdLst>
                <a:gd name="T0" fmla="*/ 236 w 476"/>
                <a:gd name="T1" fmla="*/ 0 h 477"/>
                <a:gd name="T2" fmla="*/ 236 w 476"/>
                <a:gd name="T3" fmla="*/ 0 h 477"/>
                <a:gd name="T4" fmla="*/ 214 w 476"/>
                <a:gd name="T5" fmla="*/ 0 h 477"/>
                <a:gd name="T6" fmla="*/ 187 w 476"/>
                <a:gd name="T7" fmla="*/ 4 h 477"/>
                <a:gd name="T8" fmla="*/ 169 w 476"/>
                <a:gd name="T9" fmla="*/ 11 h 477"/>
                <a:gd name="T10" fmla="*/ 146 w 476"/>
                <a:gd name="T11" fmla="*/ 19 h 477"/>
                <a:gd name="T12" fmla="*/ 124 w 476"/>
                <a:gd name="T13" fmla="*/ 30 h 477"/>
                <a:gd name="T14" fmla="*/ 105 w 476"/>
                <a:gd name="T15" fmla="*/ 38 h 477"/>
                <a:gd name="T16" fmla="*/ 86 w 476"/>
                <a:gd name="T17" fmla="*/ 56 h 477"/>
                <a:gd name="T18" fmla="*/ 71 w 476"/>
                <a:gd name="T19" fmla="*/ 68 h 477"/>
                <a:gd name="T20" fmla="*/ 52 w 476"/>
                <a:gd name="T21" fmla="*/ 86 h 477"/>
                <a:gd name="T22" fmla="*/ 41 w 476"/>
                <a:gd name="T23" fmla="*/ 105 h 477"/>
                <a:gd name="T24" fmla="*/ 26 w 476"/>
                <a:gd name="T25" fmla="*/ 128 h 477"/>
                <a:gd name="T26" fmla="*/ 19 w 476"/>
                <a:gd name="T27" fmla="*/ 146 h 477"/>
                <a:gd name="T28" fmla="*/ 11 w 476"/>
                <a:gd name="T29" fmla="*/ 165 h 477"/>
                <a:gd name="T30" fmla="*/ 4 w 476"/>
                <a:gd name="T31" fmla="*/ 192 h 477"/>
                <a:gd name="T32" fmla="*/ 0 w 476"/>
                <a:gd name="T33" fmla="*/ 214 h 477"/>
                <a:gd name="T34" fmla="*/ 0 w 476"/>
                <a:gd name="T35" fmla="*/ 240 h 477"/>
                <a:gd name="T36" fmla="*/ 0 w 476"/>
                <a:gd name="T37" fmla="*/ 263 h 477"/>
                <a:gd name="T38" fmla="*/ 4 w 476"/>
                <a:gd name="T39" fmla="*/ 285 h 477"/>
                <a:gd name="T40" fmla="*/ 11 w 476"/>
                <a:gd name="T41" fmla="*/ 312 h 477"/>
                <a:gd name="T42" fmla="*/ 19 w 476"/>
                <a:gd name="T43" fmla="*/ 330 h 477"/>
                <a:gd name="T44" fmla="*/ 26 w 476"/>
                <a:gd name="T45" fmla="*/ 353 h 477"/>
                <a:gd name="T46" fmla="*/ 41 w 476"/>
                <a:gd name="T47" fmla="*/ 372 h 477"/>
                <a:gd name="T48" fmla="*/ 52 w 476"/>
                <a:gd name="T49" fmla="*/ 390 h 477"/>
                <a:gd name="T50" fmla="*/ 71 w 476"/>
                <a:gd name="T51" fmla="*/ 409 h 477"/>
                <a:gd name="T52" fmla="*/ 86 w 476"/>
                <a:gd name="T53" fmla="*/ 424 h 477"/>
                <a:gd name="T54" fmla="*/ 105 w 476"/>
                <a:gd name="T55" fmla="*/ 439 h 477"/>
                <a:gd name="T56" fmla="*/ 124 w 476"/>
                <a:gd name="T57" fmla="*/ 447 h 477"/>
                <a:gd name="T58" fmla="*/ 146 w 476"/>
                <a:gd name="T59" fmla="*/ 458 h 477"/>
                <a:gd name="T60" fmla="*/ 169 w 476"/>
                <a:gd name="T61" fmla="*/ 465 h 477"/>
                <a:gd name="T62" fmla="*/ 187 w 476"/>
                <a:gd name="T63" fmla="*/ 473 h 477"/>
                <a:gd name="T64" fmla="*/ 214 w 476"/>
                <a:gd name="T65" fmla="*/ 477 h 477"/>
                <a:gd name="T66" fmla="*/ 236 w 476"/>
                <a:gd name="T67" fmla="*/ 477 h 477"/>
                <a:gd name="T68" fmla="*/ 262 w 476"/>
                <a:gd name="T69" fmla="*/ 477 h 477"/>
                <a:gd name="T70" fmla="*/ 285 w 476"/>
                <a:gd name="T71" fmla="*/ 473 h 477"/>
                <a:gd name="T72" fmla="*/ 307 w 476"/>
                <a:gd name="T73" fmla="*/ 465 h 477"/>
                <a:gd name="T74" fmla="*/ 330 w 476"/>
                <a:gd name="T75" fmla="*/ 458 h 477"/>
                <a:gd name="T76" fmla="*/ 349 w 476"/>
                <a:gd name="T77" fmla="*/ 447 h 477"/>
                <a:gd name="T78" fmla="*/ 371 w 476"/>
                <a:gd name="T79" fmla="*/ 439 h 477"/>
                <a:gd name="T80" fmla="*/ 386 w 476"/>
                <a:gd name="T81" fmla="*/ 424 h 477"/>
                <a:gd name="T82" fmla="*/ 405 w 476"/>
                <a:gd name="T83" fmla="*/ 409 h 477"/>
                <a:gd name="T84" fmla="*/ 420 w 476"/>
                <a:gd name="T85" fmla="*/ 394 h 477"/>
                <a:gd name="T86" fmla="*/ 431 w 476"/>
                <a:gd name="T87" fmla="*/ 375 h 477"/>
                <a:gd name="T88" fmla="*/ 446 w 476"/>
                <a:gd name="T89" fmla="*/ 357 h 477"/>
                <a:gd name="T90" fmla="*/ 454 w 476"/>
                <a:gd name="T91" fmla="*/ 334 h 477"/>
                <a:gd name="T92" fmla="*/ 465 w 476"/>
                <a:gd name="T93" fmla="*/ 312 h 477"/>
                <a:gd name="T94" fmla="*/ 469 w 476"/>
                <a:gd name="T95" fmla="*/ 293 h 477"/>
                <a:gd name="T96" fmla="*/ 472 w 476"/>
                <a:gd name="T97" fmla="*/ 270 h 477"/>
                <a:gd name="T98" fmla="*/ 476 w 476"/>
                <a:gd name="T99" fmla="*/ 244 h 477"/>
                <a:gd name="T100" fmla="*/ 236 w 476"/>
                <a:gd name="T101" fmla="*/ 244 h 477"/>
                <a:gd name="T102" fmla="*/ 236 w 476"/>
                <a:gd name="T103"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6" h="477">
                  <a:moveTo>
                    <a:pt x="236" y="0"/>
                  </a:moveTo>
                  <a:lnTo>
                    <a:pt x="236" y="0"/>
                  </a:lnTo>
                  <a:lnTo>
                    <a:pt x="214" y="0"/>
                  </a:lnTo>
                  <a:lnTo>
                    <a:pt x="187" y="4"/>
                  </a:lnTo>
                  <a:lnTo>
                    <a:pt x="169" y="11"/>
                  </a:lnTo>
                  <a:lnTo>
                    <a:pt x="146" y="19"/>
                  </a:lnTo>
                  <a:lnTo>
                    <a:pt x="124" y="30"/>
                  </a:lnTo>
                  <a:lnTo>
                    <a:pt x="105" y="38"/>
                  </a:lnTo>
                  <a:lnTo>
                    <a:pt x="86" y="56"/>
                  </a:lnTo>
                  <a:lnTo>
                    <a:pt x="71" y="68"/>
                  </a:lnTo>
                  <a:lnTo>
                    <a:pt x="52" y="86"/>
                  </a:lnTo>
                  <a:lnTo>
                    <a:pt x="41" y="105"/>
                  </a:lnTo>
                  <a:lnTo>
                    <a:pt x="26" y="128"/>
                  </a:lnTo>
                  <a:lnTo>
                    <a:pt x="19" y="146"/>
                  </a:lnTo>
                  <a:lnTo>
                    <a:pt x="11" y="165"/>
                  </a:lnTo>
                  <a:lnTo>
                    <a:pt x="4" y="192"/>
                  </a:lnTo>
                  <a:lnTo>
                    <a:pt x="0" y="214"/>
                  </a:lnTo>
                  <a:lnTo>
                    <a:pt x="0" y="240"/>
                  </a:lnTo>
                  <a:lnTo>
                    <a:pt x="0" y="263"/>
                  </a:lnTo>
                  <a:lnTo>
                    <a:pt x="4" y="285"/>
                  </a:lnTo>
                  <a:lnTo>
                    <a:pt x="11" y="312"/>
                  </a:lnTo>
                  <a:lnTo>
                    <a:pt x="19" y="330"/>
                  </a:lnTo>
                  <a:lnTo>
                    <a:pt x="26" y="353"/>
                  </a:lnTo>
                  <a:lnTo>
                    <a:pt x="41" y="372"/>
                  </a:lnTo>
                  <a:lnTo>
                    <a:pt x="52" y="390"/>
                  </a:lnTo>
                  <a:lnTo>
                    <a:pt x="71" y="409"/>
                  </a:lnTo>
                  <a:lnTo>
                    <a:pt x="86" y="424"/>
                  </a:lnTo>
                  <a:lnTo>
                    <a:pt x="105" y="439"/>
                  </a:lnTo>
                  <a:lnTo>
                    <a:pt x="124" y="447"/>
                  </a:lnTo>
                  <a:lnTo>
                    <a:pt x="146" y="458"/>
                  </a:lnTo>
                  <a:lnTo>
                    <a:pt x="169" y="465"/>
                  </a:lnTo>
                  <a:lnTo>
                    <a:pt x="187" y="473"/>
                  </a:lnTo>
                  <a:lnTo>
                    <a:pt x="214" y="477"/>
                  </a:lnTo>
                  <a:lnTo>
                    <a:pt x="236" y="477"/>
                  </a:lnTo>
                  <a:lnTo>
                    <a:pt x="262" y="477"/>
                  </a:lnTo>
                  <a:lnTo>
                    <a:pt x="285" y="473"/>
                  </a:lnTo>
                  <a:lnTo>
                    <a:pt x="307" y="465"/>
                  </a:lnTo>
                  <a:lnTo>
                    <a:pt x="330" y="458"/>
                  </a:lnTo>
                  <a:lnTo>
                    <a:pt x="349" y="447"/>
                  </a:lnTo>
                  <a:lnTo>
                    <a:pt x="371" y="439"/>
                  </a:lnTo>
                  <a:lnTo>
                    <a:pt x="386" y="424"/>
                  </a:lnTo>
                  <a:lnTo>
                    <a:pt x="405" y="409"/>
                  </a:lnTo>
                  <a:lnTo>
                    <a:pt x="420" y="394"/>
                  </a:lnTo>
                  <a:lnTo>
                    <a:pt x="431" y="375"/>
                  </a:lnTo>
                  <a:lnTo>
                    <a:pt x="446" y="357"/>
                  </a:lnTo>
                  <a:lnTo>
                    <a:pt x="454" y="334"/>
                  </a:lnTo>
                  <a:lnTo>
                    <a:pt x="465" y="312"/>
                  </a:lnTo>
                  <a:lnTo>
                    <a:pt x="469" y="293"/>
                  </a:lnTo>
                  <a:lnTo>
                    <a:pt x="472" y="270"/>
                  </a:lnTo>
                  <a:lnTo>
                    <a:pt x="476" y="244"/>
                  </a:lnTo>
                  <a:lnTo>
                    <a:pt x="236" y="244"/>
                  </a:lnTo>
                  <a:lnTo>
                    <a:pt x="236"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49A1F43A-7858-436B-9FF2-D09905A01EB8}"/>
                </a:ext>
              </a:extLst>
            </p:cNvPr>
            <p:cNvSpPr>
              <a:spLocks noChangeArrowheads="1"/>
            </p:cNvSpPr>
            <p:nvPr/>
          </p:nvSpPr>
          <p:spPr bwMode="auto">
            <a:xfrm>
              <a:off x="6353" y="2214"/>
              <a:ext cx="45" cy="4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37576A85-19E3-4452-89A7-EED885C6AEDB}"/>
                </a:ext>
              </a:extLst>
            </p:cNvPr>
            <p:cNvSpPr>
              <a:spLocks noEditPoints="1"/>
            </p:cNvSpPr>
            <p:nvPr/>
          </p:nvSpPr>
          <p:spPr bwMode="auto">
            <a:xfrm>
              <a:off x="5133" y="2153"/>
              <a:ext cx="1426" cy="143"/>
            </a:xfrm>
            <a:custGeom>
              <a:avLst/>
              <a:gdLst>
                <a:gd name="T0" fmla="*/ 0 w 1426"/>
                <a:gd name="T1" fmla="*/ 0 h 143"/>
                <a:gd name="T2" fmla="*/ 0 w 1426"/>
                <a:gd name="T3" fmla="*/ 143 h 143"/>
                <a:gd name="T4" fmla="*/ 1426 w 1426"/>
                <a:gd name="T5" fmla="*/ 143 h 143"/>
                <a:gd name="T6" fmla="*/ 1426 w 1426"/>
                <a:gd name="T7" fmla="*/ 0 h 143"/>
                <a:gd name="T8" fmla="*/ 0 w 1426"/>
                <a:gd name="T9" fmla="*/ 0 h 143"/>
                <a:gd name="T10" fmla="*/ 1163 w 1426"/>
                <a:gd name="T11" fmla="*/ 121 h 143"/>
                <a:gd name="T12" fmla="*/ 1077 w 1426"/>
                <a:gd name="T13" fmla="*/ 121 h 143"/>
                <a:gd name="T14" fmla="*/ 1077 w 1426"/>
                <a:gd name="T15" fmla="*/ 98 h 143"/>
                <a:gd name="T16" fmla="*/ 1163 w 1426"/>
                <a:gd name="T17" fmla="*/ 98 h 143"/>
                <a:gd name="T18" fmla="*/ 1163 w 1426"/>
                <a:gd name="T19" fmla="*/ 121 h 143"/>
                <a:gd name="T20" fmla="*/ 1280 w 1426"/>
                <a:gd name="T21" fmla="*/ 121 h 143"/>
                <a:gd name="T22" fmla="*/ 1205 w 1426"/>
                <a:gd name="T23" fmla="*/ 121 h 143"/>
                <a:gd name="T24" fmla="*/ 1205 w 1426"/>
                <a:gd name="T25" fmla="*/ 42 h 143"/>
                <a:gd name="T26" fmla="*/ 1280 w 1426"/>
                <a:gd name="T27" fmla="*/ 42 h 143"/>
                <a:gd name="T28" fmla="*/ 1280 w 1426"/>
                <a:gd name="T29" fmla="*/ 121 h 143"/>
                <a:gd name="T30" fmla="*/ 1396 w 1426"/>
                <a:gd name="T31" fmla="*/ 106 h 143"/>
                <a:gd name="T32" fmla="*/ 1381 w 1426"/>
                <a:gd name="T33" fmla="*/ 121 h 143"/>
                <a:gd name="T34" fmla="*/ 1359 w 1426"/>
                <a:gd name="T35" fmla="*/ 102 h 143"/>
                <a:gd name="T36" fmla="*/ 1336 w 1426"/>
                <a:gd name="T37" fmla="*/ 121 h 143"/>
                <a:gd name="T38" fmla="*/ 1321 w 1426"/>
                <a:gd name="T39" fmla="*/ 106 h 143"/>
                <a:gd name="T40" fmla="*/ 1340 w 1426"/>
                <a:gd name="T41" fmla="*/ 83 h 143"/>
                <a:gd name="T42" fmla="*/ 1321 w 1426"/>
                <a:gd name="T43" fmla="*/ 61 h 143"/>
                <a:gd name="T44" fmla="*/ 1336 w 1426"/>
                <a:gd name="T45" fmla="*/ 42 h 143"/>
                <a:gd name="T46" fmla="*/ 1359 w 1426"/>
                <a:gd name="T47" fmla="*/ 64 h 143"/>
                <a:gd name="T48" fmla="*/ 1381 w 1426"/>
                <a:gd name="T49" fmla="*/ 42 h 143"/>
                <a:gd name="T50" fmla="*/ 1396 w 1426"/>
                <a:gd name="T51" fmla="*/ 61 h 143"/>
                <a:gd name="T52" fmla="*/ 1374 w 1426"/>
                <a:gd name="T53" fmla="*/ 83 h 143"/>
                <a:gd name="T54" fmla="*/ 1396 w 1426"/>
                <a:gd name="T55"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6" h="143">
                  <a:moveTo>
                    <a:pt x="0" y="0"/>
                  </a:moveTo>
                  <a:lnTo>
                    <a:pt x="0" y="143"/>
                  </a:lnTo>
                  <a:lnTo>
                    <a:pt x="1426" y="143"/>
                  </a:lnTo>
                  <a:lnTo>
                    <a:pt x="1426" y="0"/>
                  </a:lnTo>
                  <a:lnTo>
                    <a:pt x="0" y="0"/>
                  </a:lnTo>
                  <a:close/>
                  <a:moveTo>
                    <a:pt x="1163" y="121"/>
                  </a:moveTo>
                  <a:lnTo>
                    <a:pt x="1077" y="121"/>
                  </a:lnTo>
                  <a:lnTo>
                    <a:pt x="1077" y="98"/>
                  </a:lnTo>
                  <a:lnTo>
                    <a:pt x="1163" y="98"/>
                  </a:lnTo>
                  <a:lnTo>
                    <a:pt x="1163" y="121"/>
                  </a:lnTo>
                  <a:close/>
                  <a:moveTo>
                    <a:pt x="1280" y="121"/>
                  </a:moveTo>
                  <a:lnTo>
                    <a:pt x="1205" y="121"/>
                  </a:lnTo>
                  <a:lnTo>
                    <a:pt x="1205" y="42"/>
                  </a:lnTo>
                  <a:lnTo>
                    <a:pt x="1280" y="42"/>
                  </a:lnTo>
                  <a:lnTo>
                    <a:pt x="1280" y="121"/>
                  </a:lnTo>
                  <a:close/>
                  <a:moveTo>
                    <a:pt x="1396" y="106"/>
                  </a:moveTo>
                  <a:lnTo>
                    <a:pt x="1381" y="121"/>
                  </a:lnTo>
                  <a:lnTo>
                    <a:pt x="1359" y="102"/>
                  </a:lnTo>
                  <a:lnTo>
                    <a:pt x="1336" y="121"/>
                  </a:lnTo>
                  <a:lnTo>
                    <a:pt x="1321" y="106"/>
                  </a:lnTo>
                  <a:lnTo>
                    <a:pt x="1340" y="83"/>
                  </a:lnTo>
                  <a:lnTo>
                    <a:pt x="1321" y="61"/>
                  </a:lnTo>
                  <a:lnTo>
                    <a:pt x="1336" y="42"/>
                  </a:lnTo>
                  <a:lnTo>
                    <a:pt x="1359" y="64"/>
                  </a:lnTo>
                  <a:lnTo>
                    <a:pt x="1381" y="42"/>
                  </a:lnTo>
                  <a:lnTo>
                    <a:pt x="1396" y="61"/>
                  </a:lnTo>
                  <a:lnTo>
                    <a:pt x="1374" y="83"/>
                  </a:lnTo>
                  <a:lnTo>
                    <a:pt x="1396" y="106"/>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75618304-7E90-456F-86CD-B16998BB6825}"/>
                </a:ext>
              </a:extLst>
            </p:cNvPr>
            <p:cNvSpPr>
              <a:spLocks noEditPoints="1"/>
            </p:cNvSpPr>
            <p:nvPr/>
          </p:nvSpPr>
          <p:spPr bwMode="auto">
            <a:xfrm>
              <a:off x="5130" y="2326"/>
              <a:ext cx="1422" cy="908"/>
            </a:xfrm>
            <a:custGeom>
              <a:avLst/>
              <a:gdLst>
                <a:gd name="T0" fmla="*/ 0 w 1422"/>
                <a:gd name="T1" fmla="*/ 0 h 908"/>
                <a:gd name="T2" fmla="*/ 0 w 1422"/>
                <a:gd name="T3" fmla="*/ 908 h 908"/>
                <a:gd name="T4" fmla="*/ 1422 w 1422"/>
                <a:gd name="T5" fmla="*/ 908 h 908"/>
                <a:gd name="T6" fmla="*/ 1422 w 1422"/>
                <a:gd name="T7" fmla="*/ 0 h 908"/>
                <a:gd name="T8" fmla="*/ 0 w 1422"/>
                <a:gd name="T9" fmla="*/ 0 h 908"/>
                <a:gd name="T10" fmla="*/ 1354 w 1422"/>
                <a:gd name="T11" fmla="*/ 840 h 908"/>
                <a:gd name="T12" fmla="*/ 71 w 1422"/>
                <a:gd name="T13" fmla="*/ 840 h 908"/>
                <a:gd name="T14" fmla="*/ 71 w 1422"/>
                <a:gd name="T15" fmla="*/ 71 h 908"/>
                <a:gd name="T16" fmla="*/ 1354 w 1422"/>
                <a:gd name="T17" fmla="*/ 71 h 908"/>
                <a:gd name="T18" fmla="*/ 1354 w 1422"/>
                <a:gd name="T19" fmla="*/ 84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2" h="908">
                  <a:moveTo>
                    <a:pt x="0" y="0"/>
                  </a:moveTo>
                  <a:lnTo>
                    <a:pt x="0" y="908"/>
                  </a:lnTo>
                  <a:lnTo>
                    <a:pt x="1422" y="908"/>
                  </a:lnTo>
                  <a:lnTo>
                    <a:pt x="1422" y="0"/>
                  </a:lnTo>
                  <a:lnTo>
                    <a:pt x="0" y="0"/>
                  </a:lnTo>
                  <a:close/>
                  <a:moveTo>
                    <a:pt x="1354" y="840"/>
                  </a:moveTo>
                  <a:lnTo>
                    <a:pt x="71" y="840"/>
                  </a:lnTo>
                  <a:lnTo>
                    <a:pt x="71" y="71"/>
                  </a:lnTo>
                  <a:lnTo>
                    <a:pt x="1354" y="71"/>
                  </a:lnTo>
                  <a:lnTo>
                    <a:pt x="1354" y="84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a:extLst>
                <a:ext uri="{FF2B5EF4-FFF2-40B4-BE49-F238E27FC236}">
                  <a16:creationId xmlns:a16="http://schemas.microsoft.com/office/drawing/2014/main" id="{AA2F120D-4B87-4D30-9C9D-2DEE29B9D500}"/>
                </a:ext>
              </a:extLst>
            </p:cNvPr>
            <p:cNvSpPr>
              <a:spLocks noChangeArrowheads="1"/>
            </p:cNvSpPr>
            <p:nvPr/>
          </p:nvSpPr>
          <p:spPr bwMode="auto">
            <a:xfrm>
              <a:off x="5527" y="679"/>
              <a:ext cx="135" cy="1309"/>
            </a:xfrm>
            <a:prstGeom prst="rect">
              <a:avLst/>
            </a:prstGeom>
            <a:solidFill>
              <a:srgbClr val="3B2E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a:extLst>
                <a:ext uri="{FF2B5EF4-FFF2-40B4-BE49-F238E27FC236}">
                  <a16:creationId xmlns:a16="http://schemas.microsoft.com/office/drawing/2014/main" id="{702927A7-2B77-4B1E-A2E6-76EFCDC36E91}"/>
                </a:ext>
              </a:extLst>
            </p:cNvPr>
            <p:cNvSpPr>
              <a:spLocks noChangeArrowheads="1"/>
            </p:cNvSpPr>
            <p:nvPr/>
          </p:nvSpPr>
          <p:spPr bwMode="auto">
            <a:xfrm>
              <a:off x="5527" y="679"/>
              <a:ext cx="135"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a:extLst>
                <a:ext uri="{FF2B5EF4-FFF2-40B4-BE49-F238E27FC236}">
                  <a16:creationId xmlns:a16="http://schemas.microsoft.com/office/drawing/2014/main" id="{EA7A69B3-705F-4641-BAF4-1D77A2ADA394}"/>
                </a:ext>
              </a:extLst>
            </p:cNvPr>
            <p:cNvSpPr>
              <a:spLocks noChangeArrowheads="1"/>
            </p:cNvSpPr>
            <p:nvPr/>
          </p:nvSpPr>
          <p:spPr bwMode="auto">
            <a:xfrm>
              <a:off x="5336" y="1654"/>
              <a:ext cx="135" cy="334"/>
            </a:xfrm>
            <a:prstGeom prst="rect">
              <a:avLst/>
            </a:prstGeom>
            <a:solidFill>
              <a:srgbClr val="5C0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a:extLst>
                <a:ext uri="{FF2B5EF4-FFF2-40B4-BE49-F238E27FC236}">
                  <a16:creationId xmlns:a16="http://schemas.microsoft.com/office/drawing/2014/main" id="{3233DBB9-41E0-4F57-81EF-0F876DF0C3C8}"/>
                </a:ext>
              </a:extLst>
            </p:cNvPr>
            <p:cNvSpPr>
              <a:spLocks noChangeArrowheads="1"/>
            </p:cNvSpPr>
            <p:nvPr/>
          </p:nvSpPr>
          <p:spPr bwMode="auto">
            <a:xfrm>
              <a:off x="5336" y="1654"/>
              <a:ext cx="1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0">
              <a:extLst>
                <a:ext uri="{FF2B5EF4-FFF2-40B4-BE49-F238E27FC236}">
                  <a16:creationId xmlns:a16="http://schemas.microsoft.com/office/drawing/2014/main" id="{8DE603F8-6401-4EDA-B0D6-0FD494A764C2}"/>
                </a:ext>
              </a:extLst>
            </p:cNvPr>
            <p:cNvSpPr>
              <a:spLocks noChangeArrowheads="1"/>
            </p:cNvSpPr>
            <p:nvPr/>
          </p:nvSpPr>
          <p:spPr bwMode="auto">
            <a:xfrm>
              <a:off x="5141" y="1084"/>
              <a:ext cx="135" cy="904"/>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a:extLst>
                <a:ext uri="{FF2B5EF4-FFF2-40B4-BE49-F238E27FC236}">
                  <a16:creationId xmlns:a16="http://schemas.microsoft.com/office/drawing/2014/main" id="{8D5DB453-34A6-4FCF-9DAB-6480B2BF176E}"/>
                </a:ext>
              </a:extLst>
            </p:cNvPr>
            <p:cNvSpPr>
              <a:spLocks noChangeArrowheads="1"/>
            </p:cNvSpPr>
            <p:nvPr/>
          </p:nvSpPr>
          <p:spPr bwMode="auto">
            <a:xfrm>
              <a:off x="5141" y="1084"/>
              <a:ext cx="135"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E155BAB4-1281-434B-80E0-82968FCB49D5}"/>
                </a:ext>
              </a:extLst>
            </p:cNvPr>
            <p:cNvSpPr>
              <a:spLocks noChangeArrowheads="1"/>
            </p:cNvSpPr>
            <p:nvPr/>
          </p:nvSpPr>
          <p:spPr bwMode="auto">
            <a:xfrm>
              <a:off x="4942" y="848"/>
              <a:ext cx="139" cy="1140"/>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a:extLst>
                <a:ext uri="{FF2B5EF4-FFF2-40B4-BE49-F238E27FC236}">
                  <a16:creationId xmlns:a16="http://schemas.microsoft.com/office/drawing/2014/main" id="{79B10380-71C1-403E-A75B-D4B4CD110832}"/>
                </a:ext>
              </a:extLst>
            </p:cNvPr>
            <p:cNvSpPr>
              <a:spLocks noChangeArrowheads="1"/>
            </p:cNvSpPr>
            <p:nvPr/>
          </p:nvSpPr>
          <p:spPr bwMode="auto">
            <a:xfrm>
              <a:off x="4942" y="848"/>
              <a:ext cx="139"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69CD742F-1FE1-4175-BD3D-1AD0BFC9D47B}"/>
                </a:ext>
              </a:extLst>
            </p:cNvPr>
            <p:cNvSpPr>
              <a:spLocks noChangeArrowheads="1"/>
            </p:cNvSpPr>
            <p:nvPr/>
          </p:nvSpPr>
          <p:spPr bwMode="auto">
            <a:xfrm>
              <a:off x="4751" y="1279"/>
              <a:ext cx="135" cy="709"/>
            </a:xfrm>
            <a:prstGeom prst="rect">
              <a:avLst/>
            </a:prstGeom>
            <a:solidFill>
              <a:srgbClr val="D59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2DDD89DE-456D-4B71-85BE-D75348BCD406}"/>
                </a:ext>
              </a:extLst>
            </p:cNvPr>
            <p:cNvSpPr>
              <a:spLocks noChangeArrowheads="1"/>
            </p:cNvSpPr>
            <p:nvPr/>
          </p:nvSpPr>
          <p:spPr bwMode="auto">
            <a:xfrm>
              <a:off x="5963" y="555"/>
              <a:ext cx="457"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913477B1-A855-4F4F-BCFA-5A6E2A8654BE}"/>
                </a:ext>
              </a:extLst>
            </p:cNvPr>
            <p:cNvSpPr>
              <a:spLocks noChangeArrowheads="1"/>
            </p:cNvSpPr>
            <p:nvPr/>
          </p:nvSpPr>
          <p:spPr bwMode="auto">
            <a:xfrm>
              <a:off x="5846" y="555"/>
              <a:ext cx="75"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a:extLst>
                <a:ext uri="{FF2B5EF4-FFF2-40B4-BE49-F238E27FC236}">
                  <a16:creationId xmlns:a16="http://schemas.microsoft.com/office/drawing/2014/main" id="{A50319B5-4E1F-4823-8877-C122434079F6}"/>
                </a:ext>
              </a:extLst>
            </p:cNvPr>
            <p:cNvSpPr>
              <a:spLocks noChangeArrowheads="1"/>
            </p:cNvSpPr>
            <p:nvPr/>
          </p:nvSpPr>
          <p:spPr bwMode="auto">
            <a:xfrm>
              <a:off x="5963" y="705"/>
              <a:ext cx="495" cy="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a:extLst>
                <a:ext uri="{FF2B5EF4-FFF2-40B4-BE49-F238E27FC236}">
                  <a16:creationId xmlns:a16="http://schemas.microsoft.com/office/drawing/2014/main" id="{E4CBA970-483C-4FDD-A3E5-43E347AEEA3F}"/>
                </a:ext>
              </a:extLst>
            </p:cNvPr>
            <p:cNvSpPr>
              <a:spLocks noChangeArrowheads="1"/>
            </p:cNvSpPr>
            <p:nvPr/>
          </p:nvSpPr>
          <p:spPr bwMode="auto">
            <a:xfrm>
              <a:off x="5846" y="705"/>
              <a:ext cx="75" cy="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a:extLst>
                <a:ext uri="{FF2B5EF4-FFF2-40B4-BE49-F238E27FC236}">
                  <a16:creationId xmlns:a16="http://schemas.microsoft.com/office/drawing/2014/main" id="{ECD6275E-6D81-4112-8A3C-45D5EFA3386A}"/>
                </a:ext>
              </a:extLst>
            </p:cNvPr>
            <p:cNvSpPr>
              <a:spLocks noChangeArrowheads="1"/>
            </p:cNvSpPr>
            <p:nvPr/>
          </p:nvSpPr>
          <p:spPr bwMode="auto">
            <a:xfrm>
              <a:off x="5963" y="844"/>
              <a:ext cx="363" cy="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a:extLst>
                <a:ext uri="{FF2B5EF4-FFF2-40B4-BE49-F238E27FC236}">
                  <a16:creationId xmlns:a16="http://schemas.microsoft.com/office/drawing/2014/main" id="{C5ACBD1D-260B-43A5-BF1F-9E30B4729A5D}"/>
                </a:ext>
              </a:extLst>
            </p:cNvPr>
            <p:cNvSpPr>
              <a:spLocks noChangeArrowheads="1"/>
            </p:cNvSpPr>
            <p:nvPr/>
          </p:nvSpPr>
          <p:spPr bwMode="auto">
            <a:xfrm>
              <a:off x="5846" y="844"/>
              <a:ext cx="75" cy="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a:extLst>
                <a:ext uri="{FF2B5EF4-FFF2-40B4-BE49-F238E27FC236}">
                  <a16:creationId xmlns:a16="http://schemas.microsoft.com/office/drawing/2014/main" id="{7C4534E4-85D8-4BC9-8DDE-A6B90780EC7A}"/>
                </a:ext>
              </a:extLst>
            </p:cNvPr>
            <p:cNvSpPr>
              <a:spLocks noChangeArrowheads="1"/>
            </p:cNvSpPr>
            <p:nvPr/>
          </p:nvSpPr>
          <p:spPr bwMode="auto">
            <a:xfrm>
              <a:off x="5963" y="1069"/>
              <a:ext cx="457" cy="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2">
              <a:extLst>
                <a:ext uri="{FF2B5EF4-FFF2-40B4-BE49-F238E27FC236}">
                  <a16:creationId xmlns:a16="http://schemas.microsoft.com/office/drawing/2014/main" id="{00171F1B-C7DC-45CD-B154-2C3E62FEE427}"/>
                </a:ext>
              </a:extLst>
            </p:cNvPr>
            <p:cNvSpPr>
              <a:spLocks noChangeArrowheads="1"/>
            </p:cNvSpPr>
            <p:nvPr/>
          </p:nvSpPr>
          <p:spPr bwMode="auto">
            <a:xfrm>
              <a:off x="5963" y="1069"/>
              <a:ext cx="45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a:extLst>
                <a:ext uri="{FF2B5EF4-FFF2-40B4-BE49-F238E27FC236}">
                  <a16:creationId xmlns:a16="http://schemas.microsoft.com/office/drawing/2014/main" id="{7CF55E55-BC41-4A41-ABC7-4243BD73ACDD}"/>
                </a:ext>
              </a:extLst>
            </p:cNvPr>
            <p:cNvSpPr>
              <a:spLocks noChangeArrowheads="1"/>
            </p:cNvSpPr>
            <p:nvPr/>
          </p:nvSpPr>
          <p:spPr bwMode="auto">
            <a:xfrm>
              <a:off x="5846" y="1069"/>
              <a:ext cx="75" cy="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a:extLst>
                <a:ext uri="{FF2B5EF4-FFF2-40B4-BE49-F238E27FC236}">
                  <a16:creationId xmlns:a16="http://schemas.microsoft.com/office/drawing/2014/main" id="{CB7DE2DA-2C3E-4291-BEF9-A6120975A80F}"/>
                </a:ext>
              </a:extLst>
            </p:cNvPr>
            <p:cNvSpPr>
              <a:spLocks noChangeArrowheads="1"/>
            </p:cNvSpPr>
            <p:nvPr/>
          </p:nvSpPr>
          <p:spPr bwMode="auto">
            <a:xfrm>
              <a:off x="5963" y="1216"/>
              <a:ext cx="495" cy="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5812AEEF-2BA6-4392-A980-DAE448EFA7C5}"/>
                </a:ext>
              </a:extLst>
            </p:cNvPr>
            <p:cNvSpPr>
              <a:spLocks noChangeArrowheads="1"/>
            </p:cNvSpPr>
            <p:nvPr/>
          </p:nvSpPr>
          <p:spPr bwMode="auto">
            <a:xfrm>
              <a:off x="5963" y="1216"/>
              <a:ext cx="495"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a16="http://schemas.microsoft.com/office/drawing/2014/main" id="{136E0BED-B226-4EDD-987B-39CFF5496BD9}"/>
                </a:ext>
              </a:extLst>
            </p:cNvPr>
            <p:cNvSpPr>
              <a:spLocks noChangeArrowheads="1"/>
            </p:cNvSpPr>
            <p:nvPr/>
          </p:nvSpPr>
          <p:spPr bwMode="auto">
            <a:xfrm>
              <a:off x="5846" y="1216"/>
              <a:ext cx="75" cy="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66310712-DFF8-4592-AD40-A8611A09F8DB}"/>
                </a:ext>
              </a:extLst>
            </p:cNvPr>
            <p:cNvSpPr>
              <a:spLocks noChangeArrowheads="1"/>
            </p:cNvSpPr>
            <p:nvPr/>
          </p:nvSpPr>
          <p:spPr bwMode="auto">
            <a:xfrm>
              <a:off x="5963" y="1354"/>
              <a:ext cx="363"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a:extLst>
                <a:ext uri="{FF2B5EF4-FFF2-40B4-BE49-F238E27FC236}">
                  <a16:creationId xmlns:a16="http://schemas.microsoft.com/office/drawing/2014/main" id="{DB223D07-736E-44F2-94BD-5B82E813F25C}"/>
                </a:ext>
              </a:extLst>
            </p:cNvPr>
            <p:cNvSpPr>
              <a:spLocks noChangeArrowheads="1"/>
            </p:cNvSpPr>
            <p:nvPr/>
          </p:nvSpPr>
          <p:spPr bwMode="auto">
            <a:xfrm>
              <a:off x="5963" y="1354"/>
              <a:ext cx="363"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a:extLst>
                <a:ext uri="{FF2B5EF4-FFF2-40B4-BE49-F238E27FC236}">
                  <a16:creationId xmlns:a16="http://schemas.microsoft.com/office/drawing/2014/main" id="{3DFDA691-2C6E-47D2-95E2-F6ED8736889E}"/>
                </a:ext>
              </a:extLst>
            </p:cNvPr>
            <p:cNvSpPr>
              <a:spLocks noChangeArrowheads="1"/>
            </p:cNvSpPr>
            <p:nvPr/>
          </p:nvSpPr>
          <p:spPr bwMode="auto">
            <a:xfrm>
              <a:off x="5846" y="1354"/>
              <a:ext cx="75"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DCF8CA61-4808-4FDD-AA95-466060F8E133}"/>
                </a:ext>
              </a:extLst>
            </p:cNvPr>
            <p:cNvSpPr>
              <a:spLocks noEditPoints="1"/>
            </p:cNvSpPr>
            <p:nvPr/>
          </p:nvSpPr>
          <p:spPr bwMode="auto">
            <a:xfrm>
              <a:off x="5081" y="1137"/>
              <a:ext cx="675" cy="574"/>
            </a:xfrm>
            <a:custGeom>
              <a:avLst/>
              <a:gdLst>
                <a:gd name="T0" fmla="*/ 155 w 180"/>
                <a:gd name="T1" fmla="*/ 28 h 153"/>
                <a:gd name="T2" fmla="*/ 155 w 180"/>
                <a:gd name="T3" fmla="*/ 126 h 153"/>
                <a:gd name="T4" fmla="*/ 180 w 180"/>
                <a:gd name="T5" fmla="*/ 77 h 153"/>
                <a:gd name="T6" fmla="*/ 155 w 180"/>
                <a:gd name="T7" fmla="*/ 28 h 153"/>
                <a:gd name="T8" fmla="*/ 16 w 180"/>
                <a:gd name="T9" fmla="*/ 13 h 153"/>
                <a:gd name="T10" fmla="*/ 0 w 180"/>
                <a:gd name="T11" fmla="*/ 23 h 153"/>
                <a:gd name="T12" fmla="*/ 0 w 180"/>
                <a:gd name="T13" fmla="*/ 131 h 153"/>
                <a:gd name="T14" fmla="*/ 16 w 180"/>
                <a:gd name="T15" fmla="*/ 141 h 153"/>
                <a:gd name="T16" fmla="*/ 16 w 180"/>
                <a:gd name="T17" fmla="*/ 13 h 153"/>
                <a:gd name="T18" fmla="*/ 74 w 180"/>
                <a:gd name="T19" fmla="*/ 0 h 153"/>
                <a:gd name="T20" fmla="*/ 52 w 180"/>
                <a:gd name="T21" fmla="*/ 2 h 153"/>
                <a:gd name="T22" fmla="*/ 52 w 180"/>
                <a:gd name="T23" fmla="*/ 152 h 153"/>
                <a:gd name="T24" fmla="*/ 68 w 180"/>
                <a:gd name="T25" fmla="*/ 153 h 153"/>
                <a:gd name="T26" fmla="*/ 68 w 180"/>
                <a:gd name="T27" fmla="*/ 138 h 153"/>
                <a:gd name="T28" fmla="*/ 104 w 180"/>
                <a:gd name="T29" fmla="*/ 138 h 153"/>
                <a:gd name="T30" fmla="*/ 104 w 180"/>
                <a:gd name="T31" fmla="*/ 150 h 153"/>
                <a:gd name="T32" fmla="*/ 119 w 180"/>
                <a:gd name="T33" fmla="*/ 146 h 153"/>
                <a:gd name="T34" fmla="*/ 119 w 180"/>
                <a:gd name="T35" fmla="*/ 7 h 153"/>
                <a:gd name="T36" fmla="*/ 74 w 180"/>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53">
                  <a:moveTo>
                    <a:pt x="155" y="28"/>
                  </a:moveTo>
                  <a:cubicBezTo>
                    <a:pt x="155" y="126"/>
                    <a:pt x="155" y="126"/>
                    <a:pt x="155" y="126"/>
                  </a:cubicBezTo>
                  <a:cubicBezTo>
                    <a:pt x="171" y="113"/>
                    <a:pt x="180" y="96"/>
                    <a:pt x="180" y="77"/>
                  </a:cubicBezTo>
                  <a:cubicBezTo>
                    <a:pt x="180" y="58"/>
                    <a:pt x="171" y="41"/>
                    <a:pt x="155" y="28"/>
                  </a:cubicBezTo>
                  <a:moveTo>
                    <a:pt x="16" y="13"/>
                  </a:moveTo>
                  <a:cubicBezTo>
                    <a:pt x="10" y="16"/>
                    <a:pt x="5" y="19"/>
                    <a:pt x="0" y="23"/>
                  </a:cubicBezTo>
                  <a:cubicBezTo>
                    <a:pt x="0" y="131"/>
                    <a:pt x="0" y="131"/>
                    <a:pt x="0" y="131"/>
                  </a:cubicBezTo>
                  <a:cubicBezTo>
                    <a:pt x="5" y="134"/>
                    <a:pt x="10" y="138"/>
                    <a:pt x="16" y="141"/>
                  </a:cubicBezTo>
                  <a:cubicBezTo>
                    <a:pt x="16" y="13"/>
                    <a:pt x="16" y="13"/>
                    <a:pt x="16" y="13"/>
                  </a:cubicBezTo>
                  <a:moveTo>
                    <a:pt x="74" y="0"/>
                  </a:moveTo>
                  <a:cubicBezTo>
                    <a:pt x="67" y="0"/>
                    <a:pt x="60" y="1"/>
                    <a:pt x="52" y="2"/>
                  </a:cubicBezTo>
                  <a:cubicBezTo>
                    <a:pt x="52" y="152"/>
                    <a:pt x="52" y="152"/>
                    <a:pt x="52" y="152"/>
                  </a:cubicBezTo>
                  <a:cubicBezTo>
                    <a:pt x="57" y="152"/>
                    <a:pt x="62" y="153"/>
                    <a:pt x="68" y="153"/>
                  </a:cubicBezTo>
                  <a:cubicBezTo>
                    <a:pt x="68" y="138"/>
                    <a:pt x="68" y="138"/>
                    <a:pt x="68" y="138"/>
                  </a:cubicBezTo>
                  <a:cubicBezTo>
                    <a:pt x="104" y="138"/>
                    <a:pt x="104" y="138"/>
                    <a:pt x="104" y="138"/>
                  </a:cubicBezTo>
                  <a:cubicBezTo>
                    <a:pt x="104" y="150"/>
                    <a:pt x="104" y="150"/>
                    <a:pt x="104" y="150"/>
                  </a:cubicBezTo>
                  <a:cubicBezTo>
                    <a:pt x="109" y="149"/>
                    <a:pt x="114" y="148"/>
                    <a:pt x="119" y="146"/>
                  </a:cubicBezTo>
                  <a:cubicBezTo>
                    <a:pt x="119" y="7"/>
                    <a:pt x="119" y="7"/>
                    <a:pt x="119" y="7"/>
                  </a:cubicBezTo>
                  <a:cubicBezTo>
                    <a:pt x="105" y="3"/>
                    <a:pt x="90" y="0"/>
                    <a:pt x="74" y="0"/>
                  </a:cubicBezTo>
                </a:path>
              </a:pathLst>
            </a:custGeom>
            <a:solidFill>
              <a:srgbClr val="E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48C5CF76-EE89-4E83-BFA8-3E1FA3718478}"/>
                </a:ext>
              </a:extLst>
            </p:cNvPr>
            <p:cNvSpPr>
              <a:spLocks/>
            </p:cNvSpPr>
            <p:nvPr/>
          </p:nvSpPr>
          <p:spPr bwMode="auto">
            <a:xfrm>
              <a:off x="5527" y="1163"/>
              <a:ext cx="135" cy="522"/>
            </a:xfrm>
            <a:custGeom>
              <a:avLst/>
              <a:gdLst>
                <a:gd name="T0" fmla="*/ 0 w 36"/>
                <a:gd name="T1" fmla="*/ 0 h 139"/>
                <a:gd name="T2" fmla="*/ 0 w 36"/>
                <a:gd name="T3" fmla="*/ 139 h 139"/>
                <a:gd name="T4" fmla="*/ 36 w 36"/>
                <a:gd name="T5" fmla="*/ 119 h 139"/>
                <a:gd name="T6" fmla="*/ 36 w 36"/>
                <a:gd name="T7" fmla="*/ 21 h 139"/>
                <a:gd name="T8" fmla="*/ 0 w 36"/>
                <a:gd name="T9" fmla="*/ 0 h 139"/>
              </a:gdLst>
              <a:ahLst/>
              <a:cxnLst>
                <a:cxn ang="0">
                  <a:pos x="T0" y="T1"/>
                </a:cxn>
                <a:cxn ang="0">
                  <a:pos x="T2" y="T3"/>
                </a:cxn>
                <a:cxn ang="0">
                  <a:pos x="T4" y="T5"/>
                </a:cxn>
                <a:cxn ang="0">
                  <a:pos x="T6" y="T7"/>
                </a:cxn>
                <a:cxn ang="0">
                  <a:pos x="T8" y="T9"/>
                </a:cxn>
              </a:cxnLst>
              <a:rect l="0" t="0" r="r" b="b"/>
              <a:pathLst>
                <a:path w="36" h="139">
                  <a:moveTo>
                    <a:pt x="0" y="0"/>
                  </a:moveTo>
                  <a:cubicBezTo>
                    <a:pt x="0" y="139"/>
                    <a:pt x="0" y="139"/>
                    <a:pt x="0" y="139"/>
                  </a:cubicBezTo>
                  <a:cubicBezTo>
                    <a:pt x="14" y="135"/>
                    <a:pt x="26" y="128"/>
                    <a:pt x="36" y="119"/>
                  </a:cubicBezTo>
                  <a:cubicBezTo>
                    <a:pt x="36" y="21"/>
                    <a:pt x="36" y="21"/>
                    <a:pt x="36" y="21"/>
                  </a:cubicBezTo>
                  <a:cubicBezTo>
                    <a:pt x="26" y="12"/>
                    <a:pt x="14" y="5"/>
                    <a:pt x="0" y="0"/>
                  </a:cubicBezTo>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A1D5E926-D6D0-4480-B0C0-57E45567270E}"/>
                </a:ext>
              </a:extLst>
            </p:cNvPr>
            <p:cNvSpPr>
              <a:spLocks/>
            </p:cNvSpPr>
            <p:nvPr/>
          </p:nvSpPr>
          <p:spPr bwMode="auto">
            <a:xfrm>
              <a:off x="5336" y="1654"/>
              <a:ext cx="135" cy="57"/>
            </a:xfrm>
            <a:custGeom>
              <a:avLst/>
              <a:gdLst>
                <a:gd name="T0" fmla="*/ 36 w 36"/>
                <a:gd name="T1" fmla="*/ 0 h 15"/>
                <a:gd name="T2" fmla="*/ 0 w 36"/>
                <a:gd name="T3" fmla="*/ 0 h 15"/>
                <a:gd name="T4" fmla="*/ 0 w 36"/>
                <a:gd name="T5" fmla="*/ 15 h 15"/>
                <a:gd name="T6" fmla="*/ 6 w 36"/>
                <a:gd name="T7" fmla="*/ 15 h 15"/>
                <a:gd name="T8" fmla="*/ 36 w 36"/>
                <a:gd name="T9" fmla="*/ 12 h 15"/>
                <a:gd name="T10" fmla="*/ 36 w 36"/>
                <a:gd name="T11" fmla="*/ 0 h 15"/>
              </a:gdLst>
              <a:ahLst/>
              <a:cxnLst>
                <a:cxn ang="0">
                  <a:pos x="T0" y="T1"/>
                </a:cxn>
                <a:cxn ang="0">
                  <a:pos x="T2" y="T3"/>
                </a:cxn>
                <a:cxn ang="0">
                  <a:pos x="T4" y="T5"/>
                </a:cxn>
                <a:cxn ang="0">
                  <a:pos x="T6" y="T7"/>
                </a:cxn>
                <a:cxn ang="0">
                  <a:pos x="T8" y="T9"/>
                </a:cxn>
                <a:cxn ang="0">
                  <a:pos x="T10" y="T11"/>
                </a:cxn>
              </a:cxnLst>
              <a:rect l="0" t="0" r="r" b="b"/>
              <a:pathLst>
                <a:path w="36" h="15">
                  <a:moveTo>
                    <a:pt x="36" y="0"/>
                  </a:moveTo>
                  <a:cubicBezTo>
                    <a:pt x="0" y="0"/>
                    <a:pt x="0" y="0"/>
                    <a:pt x="0" y="0"/>
                  </a:cubicBezTo>
                  <a:cubicBezTo>
                    <a:pt x="0" y="15"/>
                    <a:pt x="0" y="15"/>
                    <a:pt x="0" y="15"/>
                  </a:cubicBezTo>
                  <a:cubicBezTo>
                    <a:pt x="2" y="15"/>
                    <a:pt x="4" y="15"/>
                    <a:pt x="6" y="15"/>
                  </a:cubicBezTo>
                  <a:cubicBezTo>
                    <a:pt x="17" y="15"/>
                    <a:pt x="27" y="14"/>
                    <a:pt x="36" y="12"/>
                  </a:cubicBezTo>
                  <a:cubicBezTo>
                    <a:pt x="36" y="0"/>
                    <a:pt x="36" y="0"/>
                    <a:pt x="36" y="0"/>
                  </a:cubicBezTo>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292BA0DF-4C95-4390-8710-690042ED3C61}"/>
                </a:ext>
              </a:extLst>
            </p:cNvPr>
            <p:cNvSpPr>
              <a:spLocks/>
            </p:cNvSpPr>
            <p:nvPr/>
          </p:nvSpPr>
          <p:spPr bwMode="auto">
            <a:xfrm>
              <a:off x="5141" y="1144"/>
              <a:ext cx="135" cy="563"/>
            </a:xfrm>
            <a:custGeom>
              <a:avLst/>
              <a:gdLst>
                <a:gd name="T0" fmla="*/ 36 w 36"/>
                <a:gd name="T1" fmla="*/ 0 h 150"/>
                <a:gd name="T2" fmla="*/ 0 w 36"/>
                <a:gd name="T3" fmla="*/ 11 h 150"/>
                <a:gd name="T4" fmla="*/ 0 w 36"/>
                <a:gd name="T5" fmla="*/ 139 h 150"/>
                <a:gd name="T6" fmla="*/ 36 w 36"/>
                <a:gd name="T7" fmla="*/ 150 h 150"/>
                <a:gd name="T8" fmla="*/ 36 w 36"/>
                <a:gd name="T9" fmla="*/ 0 h 150"/>
              </a:gdLst>
              <a:ahLst/>
              <a:cxnLst>
                <a:cxn ang="0">
                  <a:pos x="T0" y="T1"/>
                </a:cxn>
                <a:cxn ang="0">
                  <a:pos x="T2" y="T3"/>
                </a:cxn>
                <a:cxn ang="0">
                  <a:pos x="T4" y="T5"/>
                </a:cxn>
                <a:cxn ang="0">
                  <a:pos x="T6" y="T7"/>
                </a:cxn>
                <a:cxn ang="0">
                  <a:pos x="T8" y="T9"/>
                </a:cxn>
              </a:cxnLst>
              <a:rect l="0" t="0" r="r" b="b"/>
              <a:pathLst>
                <a:path w="36" h="150">
                  <a:moveTo>
                    <a:pt x="36" y="0"/>
                  </a:moveTo>
                  <a:cubicBezTo>
                    <a:pt x="23" y="2"/>
                    <a:pt x="11" y="6"/>
                    <a:pt x="0" y="11"/>
                  </a:cubicBezTo>
                  <a:cubicBezTo>
                    <a:pt x="0" y="139"/>
                    <a:pt x="0" y="139"/>
                    <a:pt x="0" y="139"/>
                  </a:cubicBezTo>
                  <a:cubicBezTo>
                    <a:pt x="11" y="144"/>
                    <a:pt x="23" y="148"/>
                    <a:pt x="36" y="150"/>
                  </a:cubicBezTo>
                  <a:cubicBezTo>
                    <a:pt x="36" y="0"/>
                    <a:pt x="36" y="0"/>
                    <a:pt x="36" y="0"/>
                  </a:cubicBezTo>
                </a:path>
              </a:pathLst>
            </a:custGeom>
            <a:solidFill>
              <a:srgbClr val="D59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DEB64A83-5FE1-4F69-BE20-3ED58B1AAB9D}"/>
                </a:ext>
              </a:extLst>
            </p:cNvPr>
            <p:cNvSpPr>
              <a:spLocks/>
            </p:cNvSpPr>
            <p:nvPr/>
          </p:nvSpPr>
          <p:spPr bwMode="auto">
            <a:xfrm>
              <a:off x="4965" y="1223"/>
              <a:ext cx="116" cy="405"/>
            </a:xfrm>
            <a:custGeom>
              <a:avLst/>
              <a:gdLst>
                <a:gd name="T0" fmla="*/ 31 w 31"/>
                <a:gd name="T1" fmla="*/ 0 h 108"/>
                <a:gd name="T2" fmla="*/ 0 w 31"/>
                <a:gd name="T3" fmla="*/ 54 h 108"/>
                <a:gd name="T4" fmla="*/ 31 w 31"/>
                <a:gd name="T5" fmla="*/ 108 h 108"/>
                <a:gd name="T6" fmla="*/ 31 w 31"/>
                <a:gd name="T7" fmla="*/ 0 h 108"/>
              </a:gdLst>
              <a:ahLst/>
              <a:cxnLst>
                <a:cxn ang="0">
                  <a:pos x="T0" y="T1"/>
                </a:cxn>
                <a:cxn ang="0">
                  <a:pos x="T2" y="T3"/>
                </a:cxn>
                <a:cxn ang="0">
                  <a:pos x="T4" y="T5"/>
                </a:cxn>
                <a:cxn ang="0">
                  <a:pos x="T6" y="T7"/>
                </a:cxn>
              </a:cxnLst>
              <a:rect l="0" t="0" r="r" b="b"/>
              <a:pathLst>
                <a:path w="31" h="108">
                  <a:moveTo>
                    <a:pt x="31" y="0"/>
                  </a:moveTo>
                  <a:cubicBezTo>
                    <a:pt x="12" y="14"/>
                    <a:pt x="0" y="33"/>
                    <a:pt x="0" y="54"/>
                  </a:cubicBezTo>
                  <a:cubicBezTo>
                    <a:pt x="0" y="75"/>
                    <a:pt x="12" y="94"/>
                    <a:pt x="31" y="108"/>
                  </a:cubicBezTo>
                  <a:cubicBezTo>
                    <a:pt x="31" y="0"/>
                    <a:pt x="31" y="0"/>
                    <a:pt x="31" y="0"/>
                  </a:cubicBezTo>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5">
              <a:extLst>
                <a:ext uri="{FF2B5EF4-FFF2-40B4-BE49-F238E27FC236}">
                  <a16:creationId xmlns:a16="http://schemas.microsoft.com/office/drawing/2014/main" id="{617E6B78-8726-4B8C-B9B9-025FEEDC27D1}"/>
                </a:ext>
              </a:extLst>
            </p:cNvPr>
            <p:cNvSpPr>
              <a:spLocks/>
            </p:cNvSpPr>
            <p:nvPr/>
          </p:nvSpPr>
          <p:spPr bwMode="auto">
            <a:xfrm>
              <a:off x="6011" y="1103"/>
              <a:ext cx="762" cy="578"/>
            </a:xfrm>
            <a:custGeom>
              <a:avLst/>
              <a:gdLst>
                <a:gd name="T0" fmla="*/ 109 w 203"/>
                <a:gd name="T1" fmla="*/ 0 h 154"/>
                <a:gd name="T2" fmla="*/ 109 w 203"/>
                <a:gd name="T3" fmla="*/ 9 h 154"/>
                <a:gd name="T4" fmla="*/ 52 w 203"/>
                <a:gd name="T5" fmla="*/ 9 h 154"/>
                <a:gd name="T6" fmla="*/ 21 w 203"/>
                <a:gd name="T7" fmla="*/ 30 h 154"/>
                <a:gd name="T8" fmla="*/ 119 w 203"/>
                <a:gd name="T9" fmla="*/ 30 h 154"/>
                <a:gd name="T10" fmla="*/ 119 w 203"/>
                <a:gd name="T11" fmla="*/ 49 h 154"/>
                <a:gd name="T12" fmla="*/ 7 w 203"/>
                <a:gd name="T13" fmla="*/ 49 h 154"/>
                <a:gd name="T14" fmla="*/ 0 w 203"/>
                <a:gd name="T15" fmla="*/ 67 h 154"/>
                <a:gd name="T16" fmla="*/ 84 w 203"/>
                <a:gd name="T17" fmla="*/ 67 h 154"/>
                <a:gd name="T18" fmla="*/ 84 w 203"/>
                <a:gd name="T19" fmla="*/ 86 h 154"/>
                <a:gd name="T20" fmla="*/ 0 w 203"/>
                <a:gd name="T21" fmla="*/ 86 h 154"/>
                <a:gd name="T22" fmla="*/ 49 w 203"/>
                <a:gd name="T23" fmla="*/ 142 h 154"/>
                <a:gd name="T24" fmla="*/ 52 w 203"/>
                <a:gd name="T25" fmla="*/ 140 h 154"/>
                <a:gd name="T26" fmla="*/ 59 w 203"/>
                <a:gd name="T27" fmla="*/ 136 h 154"/>
                <a:gd name="T28" fmla="*/ 68 w 203"/>
                <a:gd name="T29" fmla="*/ 131 h 154"/>
                <a:gd name="T30" fmla="*/ 76 w 203"/>
                <a:gd name="T31" fmla="*/ 128 h 154"/>
                <a:gd name="T32" fmla="*/ 85 w 203"/>
                <a:gd name="T33" fmla="*/ 126 h 154"/>
                <a:gd name="T34" fmla="*/ 94 w 203"/>
                <a:gd name="T35" fmla="*/ 125 h 154"/>
                <a:gd name="T36" fmla="*/ 104 w 203"/>
                <a:gd name="T37" fmla="*/ 124 h 154"/>
                <a:gd name="T38" fmla="*/ 104 w 203"/>
                <a:gd name="T39" fmla="*/ 154 h 154"/>
                <a:gd name="T40" fmla="*/ 122 w 203"/>
                <a:gd name="T41" fmla="*/ 152 h 154"/>
                <a:gd name="T42" fmla="*/ 122 w 203"/>
                <a:gd name="T43" fmla="*/ 107 h 154"/>
                <a:gd name="T44" fmla="*/ 132 w 203"/>
                <a:gd name="T45" fmla="*/ 107 h 154"/>
                <a:gd name="T46" fmla="*/ 140 w 203"/>
                <a:gd name="T47" fmla="*/ 108 h 154"/>
                <a:gd name="T48" fmla="*/ 150 w 203"/>
                <a:gd name="T49" fmla="*/ 111 h 154"/>
                <a:gd name="T50" fmla="*/ 158 w 203"/>
                <a:gd name="T51" fmla="*/ 114 h 154"/>
                <a:gd name="T52" fmla="*/ 167 w 203"/>
                <a:gd name="T53" fmla="*/ 117 h 154"/>
                <a:gd name="T54" fmla="*/ 174 w 203"/>
                <a:gd name="T55" fmla="*/ 123 h 154"/>
                <a:gd name="T56" fmla="*/ 179 w 203"/>
                <a:gd name="T57" fmla="*/ 126 h 154"/>
                <a:gd name="T58" fmla="*/ 203 w 203"/>
                <a:gd name="T59" fmla="*/ 77 h 154"/>
                <a:gd name="T60" fmla="*/ 109 w 203"/>
                <a:gd name="T6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154">
                  <a:moveTo>
                    <a:pt x="109" y="0"/>
                  </a:moveTo>
                  <a:cubicBezTo>
                    <a:pt x="109" y="9"/>
                    <a:pt x="109" y="9"/>
                    <a:pt x="109" y="9"/>
                  </a:cubicBezTo>
                  <a:cubicBezTo>
                    <a:pt x="52" y="9"/>
                    <a:pt x="52" y="9"/>
                    <a:pt x="52" y="9"/>
                  </a:cubicBezTo>
                  <a:cubicBezTo>
                    <a:pt x="40" y="14"/>
                    <a:pt x="29" y="22"/>
                    <a:pt x="21" y="30"/>
                  </a:cubicBezTo>
                  <a:cubicBezTo>
                    <a:pt x="119" y="30"/>
                    <a:pt x="119" y="30"/>
                    <a:pt x="119" y="30"/>
                  </a:cubicBezTo>
                  <a:cubicBezTo>
                    <a:pt x="119" y="49"/>
                    <a:pt x="119" y="49"/>
                    <a:pt x="119" y="49"/>
                  </a:cubicBezTo>
                  <a:cubicBezTo>
                    <a:pt x="7" y="49"/>
                    <a:pt x="7" y="49"/>
                    <a:pt x="7" y="49"/>
                  </a:cubicBezTo>
                  <a:cubicBezTo>
                    <a:pt x="4" y="55"/>
                    <a:pt x="2" y="61"/>
                    <a:pt x="0" y="67"/>
                  </a:cubicBezTo>
                  <a:cubicBezTo>
                    <a:pt x="84" y="67"/>
                    <a:pt x="84" y="67"/>
                    <a:pt x="84" y="67"/>
                  </a:cubicBezTo>
                  <a:cubicBezTo>
                    <a:pt x="84" y="86"/>
                    <a:pt x="84" y="86"/>
                    <a:pt x="84" y="86"/>
                  </a:cubicBezTo>
                  <a:cubicBezTo>
                    <a:pt x="0" y="86"/>
                    <a:pt x="0" y="86"/>
                    <a:pt x="0" y="86"/>
                  </a:cubicBezTo>
                  <a:cubicBezTo>
                    <a:pt x="4" y="110"/>
                    <a:pt x="23" y="130"/>
                    <a:pt x="49" y="142"/>
                  </a:cubicBezTo>
                  <a:cubicBezTo>
                    <a:pt x="52" y="140"/>
                    <a:pt x="52" y="140"/>
                    <a:pt x="52" y="140"/>
                  </a:cubicBezTo>
                  <a:cubicBezTo>
                    <a:pt x="59" y="136"/>
                    <a:pt x="59" y="136"/>
                    <a:pt x="59" y="136"/>
                  </a:cubicBezTo>
                  <a:cubicBezTo>
                    <a:pt x="68" y="131"/>
                    <a:pt x="68" y="131"/>
                    <a:pt x="68" y="131"/>
                  </a:cubicBezTo>
                  <a:cubicBezTo>
                    <a:pt x="76" y="128"/>
                    <a:pt x="76" y="128"/>
                    <a:pt x="76" y="128"/>
                  </a:cubicBezTo>
                  <a:cubicBezTo>
                    <a:pt x="85" y="126"/>
                    <a:pt x="85" y="126"/>
                    <a:pt x="85" y="126"/>
                  </a:cubicBezTo>
                  <a:cubicBezTo>
                    <a:pt x="94" y="125"/>
                    <a:pt x="94" y="125"/>
                    <a:pt x="94" y="125"/>
                  </a:cubicBezTo>
                  <a:cubicBezTo>
                    <a:pt x="104" y="124"/>
                    <a:pt x="104" y="124"/>
                    <a:pt x="104" y="124"/>
                  </a:cubicBezTo>
                  <a:cubicBezTo>
                    <a:pt x="104" y="154"/>
                    <a:pt x="104" y="154"/>
                    <a:pt x="104" y="154"/>
                  </a:cubicBezTo>
                  <a:cubicBezTo>
                    <a:pt x="110" y="153"/>
                    <a:pt x="116" y="153"/>
                    <a:pt x="122" y="152"/>
                  </a:cubicBezTo>
                  <a:cubicBezTo>
                    <a:pt x="122" y="107"/>
                    <a:pt x="122" y="107"/>
                    <a:pt x="122" y="107"/>
                  </a:cubicBezTo>
                  <a:cubicBezTo>
                    <a:pt x="132" y="107"/>
                    <a:pt x="132" y="107"/>
                    <a:pt x="132" y="107"/>
                  </a:cubicBezTo>
                  <a:cubicBezTo>
                    <a:pt x="140" y="108"/>
                    <a:pt x="140" y="108"/>
                    <a:pt x="140" y="108"/>
                  </a:cubicBezTo>
                  <a:cubicBezTo>
                    <a:pt x="150" y="111"/>
                    <a:pt x="150" y="111"/>
                    <a:pt x="150" y="111"/>
                  </a:cubicBezTo>
                  <a:cubicBezTo>
                    <a:pt x="158" y="114"/>
                    <a:pt x="158" y="114"/>
                    <a:pt x="158" y="114"/>
                  </a:cubicBezTo>
                  <a:cubicBezTo>
                    <a:pt x="167" y="117"/>
                    <a:pt x="167" y="117"/>
                    <a:pt x="167" y="117"/>
                  </a:cubicBezTo>
                  <a:cubicBezTo>
                    <a:pt x="174" y="123"/>
                    <a:pt x="174" y="123"/>
                    <a:pt x="174" y="123"/>
                  </a:cubicBezTo>
                  <a:cubicBezTo>
                    <a:pt x="179" y="126"/>
                    <a:pt x="179" y="126"/>
                    <a:pt x="179" y="126"/>
                  </a:cubicBezTo>
                  <a:cubicBezTo>
                    <a:pt x="194" y="113"/>
                    <a:pt x="203" y="96"/>
                    <a:pt x="203" y="77"/>
                  </a:cubicBezTo>
                  <a:cubicBezTo>
                    <a:pt x="203" y="36"/>
                    <a:pt x="162" y="3"/>
                    <a:pt x="109" y="0"/>
                  </a:cubicBezTo>
                </a:path>
              </a:pathLst>
            </a:custGeom>
            <a:solidFill>
              <a:srgbClr val="E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a16="http://schemas.microsoft.com/office/drawing/2014/main" id="{870241B0-B0D5-44F9-94BE-690D4FBE1495}"/>
                </a:ext>
              </a:extLst>
            </p:cNvPr>
            <p:cNvSpPr>
              <a:spLocks/>
            </p:cNvSpPr>
            <p:nvPr/>
          </p:nvSpPr>
          <p:spPr bwMode="auto">
            <a:xfrm>
              <a:off x="6195" y="1568"/>
              <a:ext cx="207" cy="113"/>
            </a:xfrm>
            <a:custGeom>
              <a:avLst/>
              <a:gdLst>
                <a:gd name="T0" fmla="*/ 55 w 55"/>
                <a:gd name="T1" fmla="*/ 0 h 30"/>
                <a:gd name="T2" fmla="*/ 45 w 55"/>
                <a:gd name="T3" fmla="*/ 1 h 30"/>
                <a:gd name="T4" fmla="*/ 36 w 55"/>
                <a:gd name="T5" fmla="*/ 2 h 30"/>
                <a:gd name="T6" fmla="*/ 27 w 55"/>
                <a:gd name="T7" fmla="*/ 4 h 30"/>
                <a:gd name="T8" fmla="*/ 19 w 55"/>
                <a:gd name="T9" fmla="*/ 7 h 30"/>
                <a:gd name="T10" fmla="*/ 10 w 55"/>
                <a:gd name="T11" fmla="*/ 12 h 30"/>
                <a:gd name="T12" fmla="*/ 3 w 55"/>
                <a:gd name="T13" fmla="*/ 16 h 30"/>
                <a:gd name="T14" fmla="*/ 0 w 55"/>
                <a:gd name="T15" fmla="*/ 18 h 30"/>
                <a:gd name="T16" fmla="*/ 53 w 55"/>
                <a:gd name="T17" fmla="*/ 30 h 30"/>
                <a:gd name="T18" fmla="*/ 55 w 55"/>
                <a:gd name="T19" fmla="*/ 30 h 30"/>
                <a:gd name="T20" fmla="*/ 55 w 55"/>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30">
                  <a:moveTo>
                    <a:pt x="55" y="0"/>
                  </a:moveTo>
                  <a:cubicBezTo>
                    <a:pt x="45" y="1"/>
                    <a:pt x="45" y="1"/>
                    <a:pt x="45" y="1"/>
                  </a:cubicBezTo>
                  <a:cubicBezTo>
                    <a:pt x="36" y="2"/>
                    <a:pt x="36" y="2"/>
                    <a:pt x="36" y="2"/>
                  </a:cubicBezTo>
                  <a:cubicBezTo>
                    <a:pt x="27" y="4"/>
                    <a:pt x="27" y="4"/>
                    <a:pt x="27" y="4"/>
                  </a:cubicBezTo>
                  <a:cubicBezTo>
                    <a:pt x="19" y="7"/>
                    <a:pt x="19" y="7"/>
                    <a:pt x="19" y="7"/>
                  </a:cubicBezTo>
                  <a:cubicBezTo>
                    <a:pt x="10" y="12"/>
                    <a:pt x="10" y="12"/>
                    <a:pt x="10" y="12"/>
                  </a:cubicBezTo>
                  <a:cubicBezTo>
                    <a:pt x="3" y="16"/>
                    <a:pt x="3" y="16"/>
                    <a:pt x="3" y="16"/>
                  </a:cubicBezTo>
                  <a:cubicBezTo>
                    <a:pt x="0" y="18"/>
                    <a:pt x="0" y="18"/>
                    <a:pt x="0" y="18"/>
                  </a:cubicBezTo>
                  <a:cubicBezTo>
                    <a:pt x="15" y="26"/>
                    <a:pt x="33" y="30"/>
                    <a:pt x="53" y="30"/>
                  </a:cubicBezTo>
                  <a:cubicBezTo>
                    <a:pt x="53" y="30"/>
                    <a:pt x="54" y="30"/>
                    <a:pt x="55" y="30"/>
                  </a:cubicBezTo>
                  <a:cubicBezTo>
                    <a:pt x="55" y="0"/>
                    <a:pt x="55" y="0"/>
                    <a:pt x="55"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B85D198C-827F-448D-99FD-77E611A5C377}"/>
                </a:ext>
              </a:extLst>
            </p:cNvPr>
            <p:cNvSpPr>
              <a:spLocks/>
            </p:cNvSpPr>
            <p:nvPr/>
          </p:nvSpPr>
          <p:spPr bwMode="auto">
            <a:xfrm>
              <a:off x="6469" y="1504"/>
              <a:ext cx="214" cy="169"/>
            </a:xfrm>
            <a:custGeom>
              <a:avLst/>
              <a:gdLst>
                <a:gd name="T0" fmla="*/ 10 w 57"/>
                <a:gd name="T1" fmla="*/ 0 h 45"/>
                <a:gd name="T2" fmla="*/ 0 w 57"/>
                <a:gd name="T3" fmla="*/ 0 h 45"/>
                <a:gd name="T4" fmla="*/ 0 w 57"/>
                <a:gd name="T5" fmla="*/ 45 h 45"/>
                <a:gd name="T6" fmla="*/ 57 w 57"/>
                <a:gd name="T7" fmla="*/ 19 h 45"/>
                <a:gd name="T8" fmla="*/ 52 w 57"/>
                <a:gd name="T9" fmla="*/ 16 h 45"/>
                <a:gd name="T10" fmla="*/ 45 w 57"/>
                <a:gd name="T11" fmla="*/ 10 h 45"/>
                <a:gd name="T12" fmla="*/ 36 w 57"/>
                <a:gd name="T13" fmla="*/ 7 h 45"/>
                <a:gd name="T14" fmla="*/ 28 w 57"/>
                <a:gd name="T15" fmla="*/ 4 h 45"/>
                <a:gd name="T16" fmla="*/ 18 w 57"/>
                <a:gd name="T17" fmla="*/ 1 h 45"/>
                <a:gd name="T18" fmla="*/ 10 w 57"/>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5">
                  <a:moveTo>
                    <a:pt x="10" y="0"/>
                  </a:moveTo>
                  <a:cubicBezTo>
                    <a:pt x="0" y="0"/>
                    <a:pt x="0" y="0"/>
                    <a:pt x="0" y="0"/>
                  </a:cubicBezTo>
                  <a:cubicBezTo>
                    <a:pt x="0" y="45"/>
                    <a:pt x="0" y="45"/>
                    <a:pt x="0" y="45"/>
                  </a:cubicBezTo>
                  <a:cubicBezTo>
                    <a:pt x="23" y="42"/>
                    <a:pt x="43" y="32"/>
                    <a:pt x="57" y="19"/>
                  </a:cubicBezTo>
                  <a:cubicBezTo>
                    <a:pt x="52" y="16"/>
                    <a:pt x="52" y="16"/>
                    <a:pt x="52" y="16"/>
                  </a:cubicBezTo>
                  <a:cubicBezTo>
                    <a:pt x="45" y="10"/>
                    <a:pt x="45" y="10"/>
                    <a:pt x="45" y="10"/>
                  </a:cubicBezTo>
                  <a:cubicBezTo>
                    <a:pt x="36" y="7"/>
                    <a:pt x="36" y="7"/>
                    <a:pt x="36" y="7"/>
                  </a:cubicBezTo>
                  <a:cubicBezTo>
                    <a:pt x="28" y="4"/>
                    <a:pt x="28" y="4"/>
                    <a:pt x="28" y="4"/>
                  </a:cubicBezTo>
                  <a:cubicBezTo>
                    <a:pt x="18" y="1"/>
                    <a:pt x="18" y="1"/>
                    <a:pt x="18" y="1"/>
                  </a:cubicBezTo>
                  <a:cubicBezTo>
                    <a:pt x="10" y="0"/>
                    <a:pt x="10" y="0"/>
                    <a:pt x="10" y="0"/>
                  </a:cubicBezTo>
                </a:path>
              </a:pathLst>
            </a:custGeom>
            <a:solidFill>
              <a:srgbClr val="FFE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8">
              <a:extLst>
                <a:ext uri="{FF2B5EF4-FFF2-40B4-BE49-F238E27FC236}">
                  <a16:creationId xmlns:a16="http://schemas.microsoft.com/office/drawing/2014/main" id="{3374FB95-C381-4CE5-9B04-124E5440E527}"/>
                </a:ext>
              </a:extLst>
            </p:cNvPr>
            <p:cNvSpPr>
              <a:spLocks/>
            </p:cNvSpPr>
            <p:nvPr/>
          </p:nvSpPr>
          <p:spPr bwMode="auto">
            <a:xfrm>
              <a:off x="6206" y="1103"/>
              <a:ext cx="214" cy="34"/>
            </a:xfrm>
            <a:custGeom>
              <a:avLst/>
              <a:gdLst>
                <a:gd name="T0" fmla="*/ 50 w 57"/>
                <a:gd name="T1" fmla="*/ 0 h 9"/>
                <a:gd name="T2" fmla="*/ 0 w 57"/>
                <a:gd name="T3" fmla="*/ 9 h 9"/>
                <a:gd name="T4" fmla="*/ 57 w 57"/>
                <a:gd name="T5" fmla="*/ 9 h 9"/>
                <a:gd name="T6" fmla="*/ 57 w 57"/>
                <a:gd name="T7" fmla="*/ 0 h 9"/>
                <a:gd name="T8" fmla="*/ 50 w 57"/>
                <a:gd name="T9" fmla="*/ 0 h 9"/>
              </a:gdLst>
              <a:ahLst/>
              <a:cxnLst>
                <a:cxn ang="0">
                  <a:pos x="T0" y="T1"/>
                </a:cxn>
                <a:cxn ang="0">
                  <a:pos x="T2" y="T3"/>
                </a:cxn>
                <a:cxn ang="0">
                  <a:pos x="T4" y="T5"/>
                </a:cxn>
                <a:cxn ang="0">
                  <a:pos x="T6" y="T7"/>
                </a:cxn>
                <a:cxn ang="0">
                  <a:pos x="T8" y="T9"/>
                </a:cxn>
              </a:cxnLst>
              <a:rect l="0" t="0" r="r" b="b"/>
              <a:pathLst>
                <a:path w="57" h="9">
                  <a:moveTo>
                    <a:pt x="50" y="0"/>
                  </a:moveTo>
                  <a:cubicBezTo>
                    <a:pt x="32" y="0"/>
                    <a:pt x="15" y="3"/>
                    <a:pt x="0" y="9"/>
                  </a:cubicBezTo>
                  <a:cubicBezTo>
                    <a:pt x="57" y="9"/>
                    <a:pt x="57" y="9"/>
                    <a:pt x="57" y="9"/>
                  </a:cubicBezTo>
                  <a:cubicBezTo>
                    <a:pt x="57" y="0"/>
                    <a:pt x="57" y="0"/>
                    <a:pt x="57" y="0"/>
                  </a:cubicBezTo>
                  <a:cubicBezTo>
                    <a:pt x="54" y="0"/>
                    <a:pt x="52" y="0"/>
                    <a:pt x="50"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9">
              <a:extLst>
                <a:ext uri="{FF2B5EF4-FFF2-40B4-BE49-F238E27FC236}">
                  <a16:creationId xmlns:a16="http://schemas.microsoft.com/office/drawing/2014/main" id="{9740E168-719E-4236-8946-8398E69E04D4}"/>
                </a:ext>
              </a:extLst>
            </p:cNvPr>
            <p:cNvSpPr>
              <a:spLocks/>
            </p:cNvSpPr>
            <p:nvPr/>
          </p:nvSpPr>
          <p:spPr bwMode="auto">
            <a:xfrm>
              <a:off x="6038" y="1216"/>
              <a:ext cx="420" cy="71"/>
            </a:xfrm>
            <a:custGeom>
              <a:avLst/>
              <a:gdLst>
                <a:gd name="T0" fmla="*/ 112 w 112"/>
                <a:gd name="T1" fmla="*/ 0 h 19"/>
                <a:gd name="T2" fmla="*/ 14 w 112"/>
                <a:gd name="T3" fmla="*/ 0 h 19"/>
                <a:gd name="T4" fmla="*/ 0 w 112"/>
                <a:gd name="T5" fmla="*/ 19 h 19"/>
                <a:gd name="T6" fmla="*/ 112 w 112"/>
                <a:gd name="T7" fmla="*/ 19 h 19"/>
                <a:gd name="T8" fmla="*/ 112 w 112"/>
                <a:gd name="T9" fmla="*/ 0 h 19"/>
              </a:gdLst>
              <a:ahLst/>
              <a:cxnLst>
                <a:cxn ang="0">
                  <a:pos x="T0" y="T1"/>
                </a:cxn>
                <a:cxn ang="0">
                  <a:pos x="T2" y="T3"/>
                </a:cxn>
                <a:cxn ang="0">
                  <a:pos x="T4" y="T5"/>
                </a:cxn>
                <a:cxn ang="0">
                  <a:pos x="T6" y="T7"/>
                </a:cxn>
                <a:cxn ang="0">
                  <a:pos x="T8" y="T9"/>
                </a:cxn>
              </a:cxnLst>
              <a:rect l="0" t="0" r="r" b="b"/>
              <a:pathLst>
                <a:path w="112" h="19">
                  <a:moveTo>
                    <a:pt x="112" y="0"/>
                  </a:moveTo>
                  <a:cubicBezTo>
                    <a:pt x="14" y="0"/>
                    <a:pt x="14" y="0"/>
                    <a:pt x="14" y="0"/>
                  </a:cubicBezTo>
                  <a:cubicBezTo>
                    <a:pt x="8" y="6"/>
                    <a:pt x="3" y="12"/>
                    <a:pt x="0" y="19"/>
                  </a:cubicBezTo>
                  <a:cubicBezTo>
                    <a:pt x="112" y="19"/>
                    <a:pt x="112" y="19"/>
                    <a:pt x="112" y="19"/>
                  </a:cubicBezTo>
                  <a:cubicBezTo>
                    <a:pt x="112" y="0"/>
                    <a:pt x="112" y="0"/>
                    <a:pt x="112"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A1AE2003-9A3A-4427-A8A5-EF8C4F1357DD}"/>
                </a:ext>
              </a:extLst>
            </p:cNvPr>
            <p:cNvSpPr>
              <a:spLocks/>
            </p:cNvSpPr>
            <p:nvPr/>
          </p:nvSpPr>
          <p:spPr bwMode="auto">
            <a:xfrm>
              <a:off x="6011" y="1354"/>
              <a:ext cx="315" cy="72"/>
            </a:xfrm>
            <a:custGeom>
              <a:avLst/>
              <a:gdLst>
                <a:gd name="T0" fmla="*/ 84 w 84"/>
                <a:gd name="T1" fmla="*/ 0 h 19"/>
                <a:gd name="T2" fmla="*/ 0 w 84"/>
                <a:gd name="T3" fmla="*/ 0 h 19"/>
                <a:gd name="T4" fmla="*/ 0 w 84"/>
                <a:gd name="T5" fmla="*/ 10 h 19"/>
                <a:gd name="T6" fmla="*/ 0 w 84"/>
                <a:gd name="T7" fmla="*/ 19 h 19"/>
                <a:gd name="T8" fmla="*/ 84 w 84"/>
                <a:gd name="T9" fmla="*/ 19 h 19"/>
                <a:gd name="T10" fmla="*/ 84 w 84"/>
                <a:gd name="T11" fmla="*/ 0 h 19"/>
              </a:gdLst>
              <a:ahLst/>
              <a:cxnLst>
                <a:cxn ang="0">
                  <a:pos x="T0" y="T1"/>
                </a:cxn>
                <a:cxn ang="0">
                  <a:pos x="T2" y="T3"/>
                </a:cxn>
                <a:cxn ang="0">
                  <a:pos x="T4" y="T5"/>
                </a:cxn>
                <a:cxn ang="0">
                  <a:pos x="T6" y="T7"/>
                </a:cxn>
                <a:cxn ang="0">
                  <a:pos x="T8" y="T9"/>
                </a:cxn>
                <a:cxn ang="0">
                  <a:pos x="T10" y="T11"/>
                </a:cxn>
              </a:cxnLst>
              <a:rect l="0" t="0" r="r" b="b"/>
              <a:pathLst>
                <a:path w="84" h="19">
                  <a:moveTo>
                    <a:pt x="84" y="0"/>
                  </a:moveTo>
                  <a:cubicBezTo>
                    <a:pt x="0" y="0"/>
                    <a:pt x="0" y="0"/>
                    <a:pt x="0" y="0"/>
                  </a:cubicBezTo>
                  <a:cubicBezTo>
                    <a:pt x="0" y="3"/>
                    <a:pt x="0" y="7"/>
                    <a:pt x="0" y="10"/>
                  </a:cubicBezTo>
                  <a:cubicBezTo>
                    <a:pt x="0" y="13"/>
                    <a:pt x="0" y="16"/>
                    <a:pt x="0" y="19"/>
                  </a:cubicBezTo>
                  <a:cubicBezTo>
                    <a:pt x="84" y="19"/>
                    <a:pt x="84" y="19"/>
                    <a:pt x="84" y="19"/>
                  </a:cubicBezTo>
                  <a:cubicBezTo>
                    <a:pt x="84" y="0"/>
                    <a:pt x="84" y="0"/>
                    <a:pt x="84"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a:extLst>
                <a:ext uri="{FF2B5EF4-FFF2-40B4-BE49-F238E27FC236}">
                  <a16:creationId xmlns:a16="http://schemas.microsoft.com/office/drawing/2014/main" id="{0C689482-CEC1-44F4-9E8C-8443049E4957}"/>
                </a:ext>
              </a:extLst>
            </p:cNvPr>
            <p:cNvSpPr>
              <a:spLocks noEditPoints="1"/>
            </p:cNvSpPr>
            <p:nvPr/>
          </p:nvSpPr>
          <p:spPr bwMode="auto">
            <a:xfrm>
              <a:off x="4826" y="1069"/>
              <a:ext cx="2067" cy="713"/>
            </a:xfrm>
            <a:custGeom>
              <a:avLst/>
              <a:gdLst>
                <a:gd name="T0" fmla="*/ 546 w 551"/>
                <a:gd name="T1" fmla="*/ 12 h 190"/>
                <a:gd name="T2" fmla="*/ 408 w 551"/>
                <a:gd name="T3" fmla="*/ 9 h 190"/>
                <a:gd name="T4" fmla="*/ 278 w 551"/>
                <a:gd name="T5" fmla="*/ 40 h 190"/>
                <a:gd name="T6" fmla="*/ 144 w 551"/>
                <a:gd name="T7" fmla="*/ 17 h 190"/>
                <a:gd name="T8" fmla="*/ 6 w 551"/>
                <a:gd name="T9" fmla="*/ 28 h 190"/>
                <a:gd name="T10" fmla="*/ 5 w 551"/>
                <a:gd name="T11" fmla="*/ 46 h 190"/>
                <a:gd name="T12" fmla="*/ 22 w 551"/>
                <a:gd name="T13" fmla="*/ 66 h 190"/>
                <a:gd name="T14" fmla="*/ 40 w 551"/>
                <a:gd name="T15" fmla="*/ 109 h 190"/>
                <a:gd name="T16" fmla="*/ 170 w 551"/>
                <a:gd name="T17" fmla="*/ 177 h 190"/>
                <a:gd name="T18" fmla="*/ 258 w 551"/>
                <a:gd name="T19" fmla="*/ 79 h 190"/>
                <a:gd name="T20" fmla="*/ 278 w 551"/>
                <a:gd name="T21" fmla="*/ 67 h 190"/>
                <a:gd name="T22" fmla="*/ 299 w 551"/>
                <a:gd name="T23" fmla="*/ 78 h 190"/>
                <a:gd name="T24" fmla="*/ 393 w 551"/>
                <a:gd name="T25" fmla="*/ 170 h 190"/>
                <a:gd name="T26" fmla="*/ 516 w 551"/>
                <a:gd name="T27" fmla="*/ 94 h 190"/>
                <a:gd name="T28" fmla="*/ 532 w 551"/>
                <a:gd name="T29" fmla="*/ 50 h 190"/>
                <a:gd name="T30" fmla="*/ 547 w 551"/>
                <a:gd name="T31" fmla="*/ 29 h 190"/>
                <a:gd name="T32" fmla="*/ 546 w 551"/>
                <a:gd name="T33" fmla="*/ 12 h 190"/>
                <a:gd name="T34" fmla="*/ 213 w 551"/>
                <a:gd name="T35" fmla="*/ 137 h 190"/>
                <a:gd name="T36" fmla="*/ 116 w 551"/>
                <a:gd name="T37" fmla="*/ 167 h 190"/>
                <a:gd name="T38" fmla="*/ 51 w 551"/>
                <a:gd name="T39" fmla="*/ 73 h 190"/>
                <a:gd name="T40" fmla="*/ 147 w 551"/>
                <a:gd name="T41" fmla="*/ 30 h 190"/>
                <a:gd name="T42" fmla="*/ 217 w 551"/>
                <a:gd name="T43" fmla="*/ 45 h 190"/>
                <a:gd name="T44" fmla="*/ 213 w 551"/>
                <a:gd name="T45" fmla="*/ 137 h 190"/>
                <a:gd name="T46" fmla="*/ 445 w 551"/>
                <a:gd name="T47" fmla="*/ 157 h 190"/>
                <a:gd name="T48" fmla="*/ 348 w 551"/>
                <a:gd name="T49" fmla="*/ 133 h 190"/>
                <a:gd name="T50" fmla="*/ 338 w 551"/>
                <a:gd name="T51" fmla="*/ 42 h 190"/>
                <a:gd name="T52" fmla="*/ 406 w 551"/>
                <a:gd name="T53" fmla="*/ 22 h 190"/>
                <a:gd name="T54" fmla="*/ 503 w 551"/>
                <a:gd name="T55" fmla="*/ 59 h 190"/>
                <a:gd name="T56" fmla="*/ 445 w 551"/>
                <a:gd name="T57" fmla="*/ 15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1" h="190">
                  <a:moveTo>
                    <a:pt x="546" y="12"/>
                  </a:moveTo>
                  <a:cubicBezTo>
                    <a:pt x="546" y="12"/>
                    <a:pt x="466" y="0"/>
                    <a:pt x="408" y="9"/>
                  </a:cubicBezTo>
                  <a:cubicBezTo>
                    <a:pt x="350" y="17"/>
                    <a:pt x="305" y="39"/>
                    <a:pt x="278" y="40"/>
                  </a:cubicBezTo>
                  <a:cubicBezTo>
                    <a:pt x="251" y="41"/>
                    <a:pt x="203" y="22"/>
                    <a:pt x="144" y="17"/>
                  </a:cubicBezTo>
                  <a:cubicBezTo>
                    <a:pt x="85" y="11"/>
                    <a:pt x="6" y="28"/>
                    <a:pt x="6" y="28"/>
                  </a:cubicBezTo>
                  <a:cubicBezTo>
                    <a:pt x="0" y="29"/>
                    <a:pt x="3" y="35"/>
                    <a:pt x="5" y="46"/>
                  </a:cubicBezTo>
                  <a:cubicBezTo>
                    <a:pt x="8" y="56"/>
                    <a:pt x="8" y="59"/>
                    <a:pt x="22" y="66"/>
                  </a:cubicBezTo>
                  <a:cubicBezTo>
                    <a:pt x="35" y="72"/>
                    <a:pt x="40" y="109"/>
                    <a:pt x="40" y="109"/>
                  </a:cubicBezTo>
                  <a:cubicBezTo>
                    <a:pt x="53" y="173"/>
                    <a:pt x="103" y="190"/>
                    <a:pt x="170" y="177"/>
                  </a:cubicBezTo>
                  <a:cubicBezTo>
                    <a:pt x="237" y="164"/>
                    <a:pt x="252" y="91"/>
                    <a:pt x="258" y="79"/>
                  </a:cubicBezTo>
                  <a:cubicBezTo>
                    <a:pt x="265" y="67"/>
                    <a:pt x="278" y="67"/>
                    <a:pt x="278" y="67"/>
                  </a:cubicBezTo>
                  <a:cubicBezTo>
                    <a:pt x="278" y="67"/>
                    <a:pt x="292" y="66"/>
                    <a:pt x="299" y="78"/>
                  </a:cubicBezTo>
                  <a:cubicBezTo>
                    <a:pt x="307" y="89"/>
                    <a:pt x="325" y="161"/>
                    <a:pt x="393" y="170"/>
                  </a:cubicBezTo>
                  <a:cubicBezTo>
                    <a:pt x="459" y="179"/>
                    <a:pt x="507" y="159"/>
                    <a:pt x="516" y="94"/>
                  </a:cubicBezTo>
                  <a:cubicBezTo>
                    <a:pt x="516" y="94"/>
                    <a:pt x="518" y="58"/>
                    <a:pt x="532" y="50"/>
                  </a:cubicBezTo>
                  <a:cubicBezTo>
                    <a:pt x="545" y="43"/>
                    <a:pt x="545" y="39"/>
                    <a:pt x="547" y="29"/>
                  </a:cubicBezTo>
                  <a:cubicBezTo>
                    <a:pt x="549" y="18"/>
                    <a:pt x="551" y="12"/>
                    <a:pt x="546" y="12"/>
                  </a:cubicBezTo>
                  <a:close/>
                  <a:moveTo>
                    <a:pt x="213" y="137"/>
                  </a:moveTo>
                  <a:cubicBezTo>
                    <a:pt x="194" y="162"/>
                    <a:pt x="162" y="172"/>
                    <a:pt x="116" y="167"/>
                  </a:cubicBezTo>
                  <a:cubicBezTo>
                    <a:pt x="71" y="161"/>
                    <a:pt x="53" y="128"/>
                    <a:pt x="51" y="73"/>
                  </a:cubicBezTo>
                  <a:cubicBezTo>
                    <a:pt x="49" y="18"/>
                    <a:pt x="147" y="30"/>
                    <a:pt x="147" y="30"/>
                  </a:cubicBezTo>
                  <a:cubicBezTo>
                    <a:pt x="185" y="35"/>
                    <a:pt x="185" y="35"/>
                    <a:pt x="217" y="45"/>
                  </a:cubicBezTo>
                  <a:cubicBezTo>
                    <a:pt x="249" y="56"/>
                    <a:pt x="230" y="113"/>
                    <a:pt x="213" y="137"/>
                  </a:cubicBezTo>
                  <a:close/>
                  <a:moveTo>
                    <a:pt x="445" y="157"/>
                  </a:moveTo>
                  <a:cubicBezTo>
                    <a:pt x="400" y="165"/>
                    <a:pt x="367" y="156"/>
                    <a:pt x="348" y="133"/>
                  </a:cubicBezTo>
                  <a:cubicBezTo>
                    <a:pt x="329" y="110"/>
                    <a:pt x="307" y="54"/>
                    <a:pt x="338" y="42"/>
                  </a:cubicBezTo>
                  <a:cubicBezTo>
                    <a:pt x="368" y="29"/>
                    <a:pt x="368" y="29"/>
                    <a:pt x="406" y="22"/>
                  </a:cubicBezTo>
                  <a:cubicBezTo>
                    <a:pt x="406" y="22"/>
                    <a:pt x="502" y="3"/>
                    <a:pt x="503" y="59"/>
                  </a:cubicBezTo>
                  <a:cubicBezTo>
                    <a:pt x="506" y="115"/>
                    <a:pt x="490" y="148"/>
                    <a:pt x="445" y="15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38CA84A0-826A-4648-92EC-4BAD6801DC28}"/>
                </a:ext>
              </a:extLst>
            </p:cNvPr>
            <p:cNvSpPr>
              <a:spLocks/>
            </p:cNvSpPr>
            <p:nvPr/>
          </p:nvSpPr>
          <p:spPr bwMode="auto">
            <a:xfrm>
              <a:off x="4875" y="1197"/>
              <a:ext cx="63" cy="60"/>
            </a:xfrm>
            <a:custGeom>
              <a:avLst/>
              <a:gdLst>
                <a:gd name="T0" fmla="*/ 17 w 17"/>
                <a:gd name="T1" fmla="*/ 8 h 16"/>
                <a:gd name="T2" fmla="*/ 9 w 17"/>
                <a:gd name="T3" fmla="*/ 16 h 16"/>
                <a:gd name="T4" fmla="*/ 1 w 17"/>
                <a:gd name="T5" fmla="*/ 9 h 16"/>
                <a:gd name="T6" fmla="*/ 9 w 17"/>
                <a:gd name="T7" fmla="*/ 0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13"/>
                    <a:pt x="14" y="16"/>
                    <a:pt x="9" y="16"/>
                  </a:cubicBezTo>
                  <a:cubicBezTo>
                    <a:pt x="5" y="16"/>
                    <a:pt x="1" y="13"/>
                    <a:pt x="1" y="9"/>
                  </a:cubicBezTo>
                  <a:cubicBezTo>
                    <a:pt x="0" y="4"/>
                    <a:pt x="4" y="1"/>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0D89500B-02B1-4408-BB41-5D75625EBD14}"/>
                </a:ext>
              </a:extLst>
            </p:cNvPr>
            <p:cNvSpPr>
              <a:spLocks/>
            </p:cNvSpPr>
            <p:nvPr/>
          </p:nvSpPr>
          <p:spPr bwMode="auto">
            <a:xfrm>
              <a:off x="6784" y="1137"/>
              <a:ext cx="60" cy="64"/>
            </a:xfrm>
            <a:custGeom>
              <a:avLst/>
              <a:gdLst>
                <a:gd name="T0" fmla="*/ 16 w 16"/>
                <a:gd name="T1" fmla="*/ 8 h 17"/>
                <a:gd name="T2" fmla="*/ 8 w 16"/>
                <a:gd name="T3" fmla="*/ 17 h 17"/>
                <a:gd name="T4" fmla="*/ 0 w 16"/>
                <a:gd name="T5" fmla="*/ 9 h 17"/>
                <a:gd name="T6" fmla="*/ 8 w 16"/>
                <a:gd name="T7" fmla="*/ 0 h 17"/>
                <a:gd name="T8" fmla="*/ 16 w 16"/>
                <a:gd name="T9" fmla="*/ 8 h 17"/>
              </a:gdLst>
              <a:ahLst/>
              <a:cxnLst>
                <a:cxn ang="0">
                  <a:pos x="T0" y="T1"/>
                </a:cxn>
                <a:cxn ang="0">
                  <a:pos x="T2" y="T3"/>
                </a:cxn>
                <a:cxn ang="0">
                  <a:pos x="T4" y="T5"/>
                </a:cxn>
                <a:cxn ang="0">
                  <a:pos x="T6" y="T7"/>
                </a:cxn>
                <a:cxn ang="0">
                  <a:pos x="T8" y="T9"/>
                </a:cxn>
              </a:cxnLst>
              <a:rect l="0" t="0" r="r" b="b"/>
              <a:pathLst>
                <a:path w="16" h="17">
                  <a:moveTo>
                    <a:pt x="16" y="8"/>
                  </a:moveTo>
                  <a:cubicBezTo>
                    <a:pt x="16" y="13"/>
                    <a:pt x="13" y="17"/>
                    <a:pt x="8" y="17"/>
                  </a:cubicBezTo>
                  <a:cubicBezTo>
                    <a:pt x="4" y="17"/>
                    <a:pt x="0" y="13"/>
                    <a:pt x="0" y="9"/>
                  </a:cubicBezTo>
                  <a:cubicBezTo>
                    <a:pt x="0" y="4"/>
                    <a:pt x="3" y="1"/>
                    <a:pt x="8" y="0"/>
                  </a:cubicBezTo>
                  <a:cubicBezTo>
                    <a:pt x="12" y="1"/>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6542447B-B538-451D-BF32-0E7B0044E446}"/>
                </a:ext>
              </a:extLst>
            </p:cNvPr>
            <p:cNvSpPr>
              <a:spLocks/>
            </p:cNvSpPr>
            <p:nvPr/>
          </p:nvSpPr>
          <p:spPr bwMode="auto">
            <a:xfrm>
              <a:off x="6120" y="2536"/>
              <a:ext cx="240" cy="244"/>
            </a:xfrm>
            <a:custGeom>
              <a:avLst/>
              <a:gdLst>
                <a:gd name="T0" fmla="*/ 0 w 240"/>
                <a:gd name="T1" fmla="*/ 0 h 244"/>
                <a:gd name="T2" fmla="*/ 0 w 240"/>
                <a:gd name="T3" fmla="*/ 244 h 244"/>
                <a:gd name="T4" fmla="*/ 240 w 240"/>
                <a:gd name="T5" fmla="*/ 244 h 244"/>
                <a:gd name="T6" fmla="*/ 240 w 240"/>
                <a:gd name="T7" fmla="*/ 240 h 244"/>
                <a:gd name="T8" fmla="*/ 236 w 240"/>
                <a:gd name="T9" fmla="*/ 214 h 244"/>
                <a:gd name="T10" fmla="*/ 233 w 240"/>
                <a:gd name="T11" fmla="*/ 191 h 244"/>
                <a:gd name="T12" fmla="*/ 229 w 240"/>
                <a:gd name="T13" fmla="*/ 169 h 244"/>
                <a:gd name="T14" fmla="*/ 221 w 240"/>
                <a:gd name="T15" fmla="*/ 146 h 244"/>
                <a:gd name="T16" fmla="*/ 210 w 240"/>
                <a:gd name="T17" fmla="*/ 124 h 244"/>
                <a:gd name="T18" fmla="*/ 199 w 240"/>
                <a:gd name="T19" fmla="*/ 105 h 244"/>
                <a:gd name="T20" fmla="*/ 188 w 240"/>
                <a:gd name="T21" fmla="*/ 86 h 244"/>
                <a:gd name="T22" fmla="*/ 169 w 240"/>
                <a:gd name="T23" fmla="*/ 68 h 244"/>
                <a:gd name="T24" fmla="*/ 154 w 240"/>
                <a:gd name="T25" fmla="*/ 56 h 244"/>
                <a:gd name="T26" fmla="*/ 135 w 240"/>
                <a:gd name="T27" fmla="*/ 41 h 244"/>
                <a:gd name="T28" fmla="*/ 116 w 240"/>
                <a:gd name="T29" fmla="*/ 26 h 244"/>
                <a:gd name="T30" fmla="*/ 94 w 240"/>
                <a:gd name="T31" fmla="*/ 19 h 244"/>
                <a:gd name="T32" fmla="*/ 71 w 240"/>
                <a:gd name="T33" fmla="*/ 11 h 244"/>
                <a:gd name="T34" fmla="*/ 49 w 240"/>
                <a:gd name="T35" fmla="*/ 4 h 244"/>
                <a:gd name="T36" fmla="*/ 26 w 240"/>
                <a:gd name="T37" fmla="*/ 0 h 244"/>
                <a:gd name="T38" fmla="*/ 0 w 240"/>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4">
                  <a:moveTo>
                    <a:pt x="0" y="0"/>
                  </a:moveTo>
                  <a:lnTo>
                    <a:pt x="0" y="244"/>
                  </a:lnTo>
                  <a:lnTo>
                    <a:pt x="240" y="244"/>
                  </a:lnTo>
                  <a:lnTo>
                    <a:pt x="240" y="240"/>
                  </a:lnTo>
                  <a:lnTo>
                    <a:pt x="236" y="214"/>
                  </a:lnTo>
                  <a:lnTo>
                    <a:pt x="233" y="191"/>
                  </a:lnTo>
                  <a:lnTo>
                    <a:pt x="229" y="169"/>
                  </a:lnTo>
                  <a:lnTo>
                    <a:pt x="221" y="146"/>
                  </a:lnTo>
                  <a:lnTo>
                    <a:pt x="210" y="124"/>
                  </a:lnTo>
                  <a:lnTo>
                    <a:pt x="199" y="105"/>
                  </a:lnTo>
                  <a:lnTo>
                    <a:pt x="188" y="86"/>
                  </a:lnTo>
                  <a:lnTo>
                    <a:pt x="169" y="68"/>
                  </a:lnTo>
                  <a:lnTo>
                    <a:pt x="154" y="56"/>
                  </a:lnTo>
                  <a:lnTo>
                    <a:pt x="135" y="41"/>
                  </a:lnTo>
                  <a:lnTo>
                    <a:pt x="116" y="26"/>
                  </a:lnTo>
                  <a:lnTo>
                    <a:pt x="94" y="19"/>
                  </a:lnTo>
                  <a:lnTo>
                    <a:pt x="71" y="11"/>
                  </a:lnTo>
                  <a:lnTo>
                    <a:pt x="49" y="4"/>
                  </a:lnTo>
                  <a:lnTo>
                    <a:pt x="26"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9EB57E7A-9C82-488F-9033-9E60127DBD1C}"/>
                </a:ext>
              </a:extLst>
            </p:cNvPr>
            <p:cNvSpPr>
              <a:spLocks/>
            </p:cNvSpPr>
            <p:nvPr/>
          </p:nvSpPr>
          <p:spPr bwMode="auto">
            <a:xfrm>
              <a:off x="6120" y="2536"/>
              <a:ext cx="240" cy="244"/>
            </a:xfrm>
            <a:custGeom>
              <a:avLst/>
              <a:gdLst>
                <a:gd name="T0" fmla="*/ 0 w 240"/>
                <a:gd name="T1" fmla="*/ 0 h 244"/>
                <a:gd name="T2" fmla="*/ 0 w 240"/>
                <a:gd name="T3" fmla="*/ 244 h 244"/>
                <a:gd name="T4" fmla="*/ 240 w 240"/>
                <a:gd name="T5" fmla="*/ 244 h 244"/>
                <a:gd name="T6" fmla="*/ 240 w 240"/>
                <a:gd name="T7" fmla="*/ 240 h 244"/>
                <a:gd name="T8" fmla="*/ 236 w 240"/>
                <a:gd name="T9" fmla="*/ 214 h 244"/>
                <a:gd name="T10" fmla="*/ 233 w 240"/>
                <a:gd name="T11" fmla="*/ 191 h 244"/>
                <a:gd name="T12" fmla="*/ 229 w 240"/>
                <a:gd name="T13" fmla="*/ 169 h 244"/>
                <a:gd name="T14" fmla="*/ 221 w 240"/>
                <a:gd name="T15" fmla="*/ 146 h 244"/>
                <a:gd name="T16" fmla="*/ 210 w 240"/>
                <a:gd name="T17" fmla="*/ 124 h 244"/>
                <a:gd name="T18" fmla="*/ 199 w 240"/>
                <a:gd name="T19" fmla="*/ 105 h 244"/>
                <a:gd name="T20" fmla="*/ 188 w 240"/>
                <a:gd name="T21" fmla="*/ 86 h 244"/>
                <a:gd name="T22" fmla="*/ 169 w 240"/>
                <a:gd name="T23" fmla="*/ 68 h 244"/>
                <a:gd name="T24" fmla="*/ 154 w 240"/>
                <a:gd name="T25" fmla="*/ 56 h 244"/>
                <a:gd name="T26" fmla="*/ 135 w 240"/>
                <a:gd name="T27" fmla="*/ 41 h 244"/>
                <a:gd name="T28" fmla="*/ 116 w 240"/>
                <a:gd name="T29" fmla="*/ 26 h 244"/>
                <a:gd name="T30" fmla="*/ 94 w 240"/>
                <a:gd name="T31" fmla="*/ 19 h 244"/>
                <a:gd name="T32" fmla="*/ 71 w 240"/>
                <a:gd name="T33" fmla="*/ 11 h 244"/>
                <a:gd name="T34" fmla="*/ 49 w 240"/>
                <a:gd name="T35" fmla="*/ 4 h 244"/>
                <a:gd name="T36" fmla="*/ 26 w 240"/>
                <a:gd name="T37" fmla="*/ 0 h 244"/>
                <a:gd name="T38" fmla="*/ 0 w 240"/>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4">
                  <a:moveTo>
                    <a:pt x="0" y="0"/>
                  </a:moveTo>
                  <a:lnTo>
                    <a:pt x="0" y="244"/>
                  </a:lnTo>
                  <a:lnTo>
                    <a:pt x="240" y="244"/>
                  </a:lnTo>
                  <a:lnTo>
                    <a:pt x="240" y="240"/>
                  </a:lnTo>
                  <a:lnTo>
                    <a:pt x="236" y="214"/>
                  </a:lnTo>
                  <a:lnTo>
                    <a:pt x="233" y="191"/>
                  </a:lnTo>
                  <a:lnTo>
                    <a:pt x="229" y="169"/>
                  </a:lnTo>
                  <a:lnTo>
                    <a:pt x="221" y="146"/>
                  </a:lnTo>
                  <a:lnTo>
                    <a:pt x="210" y="124"/>
                  </a:lnTo>
                  <a:lnTo>
                    <a:pt x="199" y="105"/>
                  </a:lnTo>
                  <a:lnTo>
                    <a:pt x="188" y="86"/>
                  </a:lnTo>
                  <a:lnTo>
                    <a:pt x="169" y="68"/>
                  </a:lnTo>
                  <a:lnTo>
                    <a:pt x="154" y="56"/>
                  </a:lnTo>
                  <a:lnTo>
                    <a:pt x="135" y="41"/>
                  </a:lnTo>
                  <a:lnTo>
                    <a:pt x="116" y="26"/>
                  </a:lnTo>
                  <a:lnTo>
                    <a:pt x="94" y="19"/>
                  </a:lnTo>
                  <a:lnTo>
                    <a:pt x="71" y="11"/>
                  </a:lnTo>
                  <a:lnTo>
                    <a:pt x="49" y="4"/>
                  </a:lnTo>
                  <a:lnTo>
                    <a:pt x="2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563266699"/>
      </p:ext>
    </p:extLst>
  </p:cSld>
  <p:clrMapOvr>
    <a:masterClrMapping/>
  </p:clrMapOvr>
  <p:transition spd="slow"/>
</p:sld>
</file>

<file path=ppt/slides/slide8.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name="HIDDEN - Slide2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85E9CD-B0BA-48D5-9541-8D461A456EBC}"/>
              </a:ext>
              <a:ext uri="{C183D7F6-B498-43B3-948B-1728B52AA6E4}">
                <adec:decorative xmlns:adec="http://schemas.microsoft.com/office/drawing/2017/decorative" val="1"/>
              </a:ext>
            </a:extLst>
          </p:cNvPr>
          <p:cNvGrpSpPr/>
          <p:nvPr/>
        </p:nvGrpSpPr>
        <p:grpSpPr>
          <a:xfrm>
            <a:off x="655637" y="1896746"/>
            <a:ext cx="10880726" cy="3842385"/>
            <a:chOff x="253460" y="1819656"/>
            <a:chExt cx="11650562" cy="3842385"/>
          </a:xfrm>
        </p:grpSpPr>
        <p:pic>
          <p:nvPicPr>
            <p:cNvPr id="11" name="Picture 10" descr="A person looking at the camera&#10;&#10;Description generated with very high confidence">
              <a:extLst>
                <a:ext uri="{FF2B5EF4-FFF2-40B4-BE49-F238E27FC236}">
                  <a16:creationId xmlns:a16="http://schemas.microsoft.com/office/drawing/2014/main" id="{448998F3-3478-4E64-A2D1-540AF8D1049D}"/>
                </a:ext>
              </a:extLst>
            </p:cNvPr>
            <p:cNvPicPr>
              <a:picLocks noChangeAspect="1"/>
            </p:cNvPicPr>
            <p:nvPr/>
          </p:nvPicPr>
          <p:blipFill rotWithShape="1">
            <a:blip r:embed="rId4">
              <a:extLst>
                <a:ext uri="{28A0092B-C50C-407E-A947-70E740481C1C}">
                  <a14:useLocalDpi xmlns:a14="http://schemas.microsoft.com/office/drawing/2010/main" val="0"/>
                </a:ext>
              </a:extLst>
            </a:blip>
            <a:srcRect b="-222"/>
            <a:stretch/>
          </p:blipFill>
          <p:spPr>
            <a:xfrm>
              <a:off x="7578002" y="1828178"/>
              <a:ext cx="4319330" cy="3833863"/>
            </a:xfrm>
            <a:prstGeom prst="rect">
              <a:avLst/>
            </a:prstGeom>
          </p:spPr>
        </p:pic>
        <p:pic>
          <p:nvPicPr>
            <p:cNvPr id="15" name="Picture 14" descr="A person sitting in front of a computer&#10;&#10;Description generated with very high confidence">
              <a:extLst>
                <a:ext uri="{FF2B5EF4-FFF2-40B4-BE49-F238E27FC236}">
                  <a16:creationId xmlns:a16="http://schemas.microsoft.com/office/drawing/2014/main" id="{2F5F4390-07DF-4E8B-9510-3AA0CBDBBF5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69240" y="1825389"/>
              <a:ext cx="4331770" cy="3833863"/>
            </a:xfrm>
            <a:prstGeom prst="rect">
              <a:avLst/>
            </a:prstGeom>
          </p:spPr>
        </p:pic>
        <p:sp>
          <p:nvSpPr>
            <p:cNvPr id="16" name="Rectangle 15">
              <a:extLst>
                <a:ext uri="{FF2B5EF4-FFF2-40B4-BE49-F238E27FC236}">
                  <a16:creationId xmlns:a16="http://schemas.microsoft.com/office/drawing/2014/main" id="{CB92B3C6-DA31-48AF-BA81-DC29C00003B5}"/>
                </a:ext>
              </a:extLst>
            </p:cNvPr>
            <p:cNvSpPr>
              <a:spLocks/>
            </p:cNvSpPr>
            <p:nvPr/>
          </p:nvSpPr>
          <p:spPr bwMode="auto">
            <a:xfrm>
              <a:off x="7584692" y="1825389"/>
              <a:ext cx="4319330" cy="3833863"/>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r>
                <a:rPr lang="en-US" sz="2000">
                  <a:solidFill>
                    <a:prstClr val="white"/>
                  </a:solidFill>
                  <a:latin typeface="Segoe UI Semibold"/>
                  <a:cs typeface="Arial" pitchFamily="34" charset="0"/>
                </a:rPr>
                <a:t>…but stay </a:t>
              </a:r>
              <a:r>
                <a:rPr lang="en-US" sz="2000">
                  <a:solidFill>
                    <a:schemeClr val="accent3"/>
                  </a:solidFill>
                  <a:latin typeface="Segoe UI Semibold"/>
                  <a:cs typeface="Arial" pitchFamily="34" charset="0"/>
                </a:rPr>
                <a:t>engaged.</a:t>
              </a:r>
              <a:endParaRPr lang="en-US" sz="2000">
                <a:solidFill>
                  <a:schemeClr val="accent3"/>
                </a:solidFill>
                <a:latin typeface="Segoe UI Semibold"/>
                <a:ea typeface="Segoe UI" pitchFamily="34" charset="0"/>
                <a:cs typeface="Arial" pitchFamily="34" charset="0"/>
              </a:endParaRPr>
            </a:p>
          </p:txBody>
        </p:sp>
        <p:sp>
          <p:nvSpPr>
            <p:cNvPr id="17" name="Rectangle 16">
              <a:extLst>
                <a:ext uri="{FF2B5EF4-FFF2-40B4-BE49-F238E27FC236}">
                  <a16:creationId xmlns:a16="http://schemas.microsoft.com/office/drawing/2014/main" id="{04404E96-9250-4CD5-A629-8E82C0750039}"/>
                </a:ext>
              </a:extLst>
            </p:cNvPr>
            <p:cNvSpPr>
              <a:spLocks/>
            </p:cNvSpPr>
            <p:nvPr/>
          </p:nvSpPr>
          <p:spPr bwMode="auto">
            <a:xfrm flipV="1">
              <a:off x="274320" y="1819656"/>
              <a:ext cx="4259580" cy="3833864"/>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endParaRPr lang="en-US" sz="2000">
                <a:gradFill>
                  <a:gsLst>
                    <a:gs pos="0">
                      <a:srgbClr val="FFFFFF"/>
                    </a:gs>
                    <a:gs pos="100000">
                      <a:srgbClr val="FFFFFF"/>
                    </a:gs>
                  </a:gsLst>
                  <a:lin ang="5400000" scaled="0"/>
                </a:gradFill>
                <a:latin typeface="Segoe UI Semibold"/>
                <a:ea typeface="Segoe UI" pitchFamily="34" charset="0"/>
                <a:cs typeface="Arial" pitchFamily="34" charset="0"/>
              </a:endParaRPr>
            </a:p>
          </p:txBody>
        </p:sp>
        <p:sp>
          <p:nvSpPr>
            <p:cNvPr id="18" name="Rectangle 17">
              <a:extLst>
                <a:ext uri="{FF2B5EF4-FFF2-40B4-BE49-F238E27FC236}">
                  <a16:creationId xmlns:a16="http://schemas.microsoft.com/office/drawing/2014/main" id="{9964589E-E8BC-4B20-A494-AC67310DF9C2}"/>
                </a:ext>
                <a:ext uri="{C183D7F6-B498-43B3-948B-1728B52AA6E4}">
                  <adec:decorative xmlns:adec="http://schemas.microsoft.com/office/drawing/2017/decorative" val="1"/>
                </a:ext>
              </a:extLst>
            </p:cNvPr>
            <p:cNvSpPr>
              <a:spLocks/>
            </p:cNvSpPr>
            <p:nvPr/>
          </p:nvSpPr>
          <p:spPr bwMode="auto">
            <a:xfrm>
              <a:off x="4533900" y="1825390"/>
              <a:ext cx="3057091" cy="383386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algn="ctr" defTabSz="457159">
                <a:defRPr/>
              </a:pPr>
              <a:endParaRPr lang="en-US" sz="2400">
                <a:solidFill>
                  <a:schemeClr val="bg1"/>
                </a:solidFill>
                <a:latin typeface="Segoe UI Semibold"/>
                <a:cs typeface="Arial" pitchFamily="34" charset="0"/>
              </a:endParaRPr>
            </a:p>
            <a:p>
              <a:pPr algn="ctr" defTabSz="457159">
                <a:defRPr/>
              </a:pPr>
              <a:endParaRPr lang="en-US" sz="2400">
                <a:solidFill>
                  <a:schemeClr val="bg1"/>
                </a:solidFill>
                <a:latin typeface="Segoe UI Semibold"/>
                <a:cs typeface="Arial" pitchFamily="34" charset="0"/>
              </a:endParaRPr>
            </a:p>
            <a:p>
              <a:pPr algn="ctr" defTabSz="457159">
                <a:defRPr/>
              </a:pPr>
              <a:r>
                <a:rPr lang="en-US" sz="2400">
                  <a:solidFill>
                    <a:schemeClr val="bg1"/>
                  </a:solidFill>
                  <a:latin typeface="Segoe UI Semibold"/>
                  <a:cs typeface="Arial" pitchFamily="34" charset="0"/>
                </a:rPr>
                <a:t>Annotation tools</a:t>
              </a:r>
            </a:p>
            <a:p>
              <a:pPr algn="ctr" defTabSz="457159">
                <a:defRPr/>
              </a:pPr>
              <a:endParaRPr lang="en-US" sz="2400">
                <a:solidFill>
                  <a:schemeClr val="bg1"/>
                </a:solidFill>
                <a:latin typeface="Segoe UI Semibold"/>
                <a:cs typeface="Arial" pitchFamily="34" charset="0"/>
              </a:endParaRPr>
            </a:p>
            <a:p>
              <a:pPr algn="ctr" defTabSz="457159">
                <a:defRPr/>
              </a:pPr>
              <a:r>
                <a:rPr lang="en-US" sz="2400">
                  <a:solidFill>
                    <a:schemeClr val="bg1"/>
                  </a:solidFill>
                  <a:latin typeface="Segoe UI Semibold"/>
                  <a:cs typeface="Arial" pitchFamily="34" charset="0"/>
                </a:rPr>
                <a:t>Emoticons</a:t>
              </a:r>
            </a:p>
            <a:p>
              <a:pPr algn="ctr" defTabSz="457159">
                <a:defRPr/>
              </a:pPr>
              <a:endParaRPr lang="en-US" sz="2400">
                <a:solidFill>
                  <a:schemeClr val="bg1"/>
                </a:solidFill>
                <a:latin typeface="Segoe UI Semibold"/>
                <a:cs typeface="Arial" pitchFamily="34" charset="0"/>
              </a:endParaRPr>
            </a:p>
            <a:p>
              <a:pPr algn="ctr" defTabSz="457159">
                <a:defRPr/>
              </a:pPr>
              <a:r>
                <a:rPr lang="en-US" sz="2400">
                  <a:solidFill>
                    <a:schemeClr val="bg1"/>
                  </a:solidFill>
                  <a:latin typeface="Segoe UI Semibold"/>
                  <a:cs typeface="Arial" pitchFamily="34" charset="0"/>
                </a:rPr>
                <a:t>Voice discussions</a:t>
              </a:r>
            </a:p>
            <a:p>
              <a:pPr algn="ctr" defTabSz="457159">
                <a:defRPr/>
              </a:pPr>
              <a:endParaRPr lang="en-US" sz="2400">
                <a:solidFill>
                  <a:schemeClr val="bg1"/>
                </a:solidFill>
                <a:latin typeface="Segoe UI Semibold"/>
                <a:cs typeface="Arial" pitchFamily="34" charset="0"/>
              </a:endParaRPr>
            </a:p>
          </p:txBody>
        </p:sp>
        <p:sp>
          <p:nvSpPr>
            <p:cNvPr id="19" name="TextBox 18">
              <a:extLst>
                <a:ext uri="{FF2B5EF4-FFF2-40B4-BE49-F238E27FC236}">
                  <a16:creationId xmlns:a16="http://schemas.microsoft.com/office/drawing/2014/main" id="{AF4F5A1F-7A8C-4982-A691-A1106196547C}"/>
                </a:ext>
              </a:extLst>
            </p:cNvPr>
            <p:cNvSpPr txBox="1"/>
            <p:nvPr/>
          </p:nvSpPr>
          <p:spPr>
            <a:xfrm>
              <a:off x="253460" y="5034177"/>
              <a:ext cx="4347550" cy="627864"/>
            </a:xfrm>
            <a:prstGeom prst="rect">
              <a:avLst/>
            </a:prstGeom>
            <a:noFill/>
          </p:spPr>
          <p:txBody>
            <a:bodyPr wrap="square" lIns="182880" tIns="146304" rIns="182880" bIns="146304" rtlCol="0">
              <a:spAutoFit/>
            </a:bodyPr>
            <a:lstStyle/>
            <a:p>
              <a:pPr>
                <a:lnSpc>
                  <a:spcPct val="90000"/>
                </a:lnSpc>
                <a:spcAft>
                  <a:spcPts val="600"/>
                </a:spcAft>
              </a:pPr>
              <a:r>
                <a:rPr lang="en-US" sz="2000">
                  <a:solidFill>
                    <a:prstClr val="white"/>
                  </a:solidFill>
                  <a:latin typeface="Segoe UI Semibold"/>
                  <a:cs typeface="Arial" pitchFamily="34" charset="0"/>
                </a:rPr>
                <a:t>Stay</a:t>
              </a:r>
              <a:r>
                <a:rPr lang="en-US" sz="2400">
                  <a:gradFill>
                    <a:gsLst>
                      <a:gs pos="2917">
                        <a:schemeClr val="tx1"/>
                      </a:gs>
                      <a:gs pos="30000">
                        <a:schemeClr val="tx1"/>
                      </a:gs>
                    </a:gsLst>
                    <a:lin ang="5400000" scaled="0"/>
                  </a:gradFill>
                </a:rPr>
                <a:t> </a:t>
              </a:r>
              <a:r>
                <a:rPr lang="en-US" sz="2000">
                  <a:solidFill>
                    <a:schemeClr val="accent3"/>
                  </a:solidFill>
                  <a:latin typeface="Segoe UI Semibold"/>
                  <a:cs typeface="Arial" pitchFamily="34" charset="0"/>
                </a:rPr>
                <a:t>muted</a:t>
              </a:r>
              <a:r>
                <a:rPr lang="en-US" sz="2000">
                  <a:solidFill>
                    <a:prstClr val="white"/>
                  </a:solidFill>
                  <a:latin typeface="Segoe UI Semibold"/>
                  <a:cs typeface="Arial" pitchFamily="34" charset="0"/>
                </a:rPr>
                <a:t>…</a:t>
              </a:r>
            </a:p>
          </p:txBody>
        </p:sp>
      </p:grpSp>
      <p:sp>
        <p:nvSpPr>
          <p:cNvPr id="2" name="Title 1"/>
          <p:cNvSpPr>
            <a:spLocks noGrp="1"/>
          </p:cNvSpPr>
          <p:nvPr>
            <p:ph type="title"/>
          </p:nvPr>
        </p:nvSpPr>
        <p:spPr/>
        <p:txBody>
          <a:bodyPr/>
          <a:lstStyle/>
          <a:p>
            <a:r>
              <a:rPr lang="en-US"/>
              <a:t>Getting the most from this class</a:t>
            </a:r>
          </a:p>
        </p:txBody>
      </p:sp>
    </p:spTree>
    <p:custDataLst>
      <p:tags r:id="rId1"/>
    </p:custDataLst>
    <p:extLst>
      <p:ext uri="{BB962C8B-B14F-4D97-AF65-F5344CB8AC3E}">
        <p14:creationId xmlns:p14="http://schemas.microsoft.com/office/powerpoint/2010/main" val="3100711789"/>
      </p:ext>
    </p:extLst>
  </p:cSld>
  <p:clrMapOvr>
    <a:masterClrMapping/>
  </p:clrMapOvr>
  <p:transition spd="slow"/>
</p:sld>
</file>

<file path=ppt/slides/slide9.xml><?xml version="1.0" encoding="utf-8"?>
<p:sld xmlns:a16="http://schemas.microsoft.com/office/drawing/2014/main" xmlns:a14="http://schemas.microsoft.com/office/drawing/2010/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name="HIDDEN - 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AEF5-94B6-4813-97B4-D3A785EBCD10}"/>
              </a:ext>
            </a:extLst>
          </p:cNvPr>
          <p:cNvSpPr>
            <a:spLocks noGrp="1"/>
          </p:cNvSpPr>
          <p:nvPr>
            <p:ph type="title"/>
          </p:nvPr>
        </p:nvSpPr>
        <p:spPr/>
        <p:txBody>
          <a:bodyPr/>
          <a:lstStyle/>
          <a:p>
            <a:r>
              <a:rPr lang="en-US"/>
              <a:t>Virtual Training</a:t>
            </a:r>
            <a:br>
              <a:rPr lang="en-US"/>
            </a:br>
            <a:r>
              <a:rPr lang="en-US"/>
              <a:t>Tour of your virtual classroom</a:t>
            </a:r>
          </a:p>
        </p:txBody>
      </p:sp>
      <p:pic>
        <p:nvPicPr>
          <p:cNvPr id="8" name="Picture 2" descr="A person sitting in front of a computer&#10;">
            <a:extLst>
              <a:ext uri="{FF2B5EF4-FFF2-40B4-BE49-F238E27FC236}">
                <a16:creationId xmlns:a16="http://schemas.microsoft.com/office/drawing/2014/main" id="{6B5CD454-0F0B-4F01-BE06-73DBE9F6B787}"/>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t="20303" b="20303"/>
          <a:stretch>
            <a:fillRect/>
          </a:stretch>
        </p:blipFill>
        <p:spPr/>
      </p:pic>
      <p:sp>
        <p:nvSpPr>
          <p:cNvPr id="9" name="Rectangle 8">
            <a:extLst>
              <a:ext uri="{FF2B5EF4-FFF2-40B4-BE49-F238E27FC236}">
                <a16:creationId xmlns:a16="http://schemas.microsoft.com/office/drawing/2014/main" id="{5ABA1F4C-1BBA-4D39-943C-92C169E3A1F7}"/>
              </a:ext>
              <a:ext uri="{C183D7F6-B498-43B3-948B-1728B52AA6E4}">
                <adec:decorative xmlns:adec="http://schemas.microsoft.com/office/drawing/2017/decorative" val="1"/>
              </a:ext>
            </a:extLst>
          </p:cNvPr>
          <p:cNvSpPr>
            <a:spLocks/>
          </p:cNvSpPr>
          <p:nvPr/>
        </p:nvSpPr>
        <p:spPr bwMode="auto">
          <a:xfrm>
            <a:off x="1" y="2030413"/>
            <a:ext cx="12192000" cy="4827587"/>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endParaRPr lang="en-US" sz="2000">
              <a:gradFill>
                <a:gsLst>
                  <a:gs pos="0">
                    <a:srgbClr val="FFFFFF"/>
                  </a:gs>
                  <a:gs pos="100000">
                    <a:srgbClr val="FFFFFF"/>
                  </a:gs>
                </a:gsLst>
                <a:lin ang="5400000" scaled="0"/>
              </a:gradFill>
              <a:latin typeface="Segoe UI Semibold"/>
              <a:ea typeface="Segoe UI" pitchFamily="34" charset="0"/>
              <a:cs typeface="Arial" pitchFamily="34" charset="0"/>
            </a:endParaRPr>
          </a:p>
        </p:txBody>
      </p:sp>
    </p:spTree>
    <p:custDataLst>
      <p:tags r:id="rId1"/>
    </p:custDataLst>
    <p:extLst>
      <p:ext uri="{BB962C8B-B14F-4D97-AF65-F5344CB8AC3E}">
        <p14:creationId xmlns:p14="http://schemas.microsoft.com/office/powerpoint/2010/main" val="295257334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6&lt;/SlidesCount&gt;&lt;SlideGuids&gt;&lt;guid&gt;af7d8e52-4972-45ba-8569-a3766e0e7e1f&lt;/guid&gt;&lt;guid&gt;5f31ce95-1040-41c6-ba78-10a9b2ed9970&lt;/guid&gt;&lt;guid&gt;3ccd3973-1ec5-46fa-8710-ff514ce2a1f3&lt;/guid&gt;&lt;guid&gt;f412d8f2-7d2e-48c9-b4ca-bb6b11824760&lt;/guid&gt;&lt;guid&gt;2cc5ab1a-c91d-466d-bfef-8fb23e8e4a12&lt;/guid&gt;&lt;guid&gt;2cc5ab1a-c91d-466d-bfef-8fb23e8e4a12&lt;/guid&gt;&lt;/SlideGuids&gt;&lt;/NativeSection&gt;&lt;NativeSection&gt;&lt;Name&gt;Virtual Introduction&lt;/Name&gt;&lt;FirstSlideIndex&gt;9&lt;/FirstSlideIndex&gt;&lt;SlidesCount&gt;10&lt;/SlidesCount&gt;&lt;SlideGuids&gt;&lt;guid&gt;b32f4005-11ee-4571-9771-859f63e08f74&lt;/guid&gt;&lt;guid&gt;1d0138ab-c9d0-4ed5-8dd2-88379672ce17&lt;/guid&gt;&lt;guid&gt;66aa6373-16a3-4991-89f2-566a2e97143a&lt;/guid&gt;&lt;guid&gt;892602dd-dc25-4904-8850-a3a2f4534c30&lt;/guid&gt;&lt;guid&gt;83dc27e1-58c6-46c1-894b-68d40009c3da&lt;/guid&gt;&lt;guid&gt;a6d8db4b-7cfa-4c58-8549-555b76dd8aeb&lt;/guid&gt;&lt;guid&gt;17b9d163-6c74-44dd-ba23-ddec1c9a99dd&lt;/guid&gt;&lt;guid&gt;8d84c2f5-9382-4532-ac92-5e5a47ed802b&lt;/guid&gt;&lt;guid&gt;09e73a2b-ce46-4218-bbff-b15c542af4af&lt;/guid&gt;&lt;guid&gt;337401ad-e0b9-4aa7-afee-b90aede246be&lt;/guid&gt;&lt;/SlideGuids&gt;&lt;/NativeSection&gt;&lt;/ArrayOfNativeSection&gt;"/>
  <p:tag name="MIO_EKGUID" val="50c984d8-0c60-4731-be68-67b68c0c4b55"/>
  <p:tag name="MIO_UPDATE" val="True"/>
  <p:tag name="MIO_VERSION" val="27.03.2020 10:29:16"/>
  <p:tag name="MIO_DBID" val="12B0C59E-2253-4124-A5E9-470ADF4CB168"/>
  <p:tag name="MIO_LASTDOWNLOADED" val="21.08.2020 13:52:28"/>
  <p:tag name="MIO_OBJECTNAME" val="M00 Introduction"/>
  <p:tag name="MIO_LASTEDITORNAME" val=""/>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4a9b9335-9f9e-4333-9f9c-9033cadc00df"/>
  <p:tag name="MIO_UPDATE" val="True"/>
  <p:tag name="MIO_VERSION" val="02.03.2020 12:23:16"/>
  <p:tag name="MIO_DBID" val="12b0c59e-2253-4124-a5e9-470adf4cb168"/>
  <p:tag name="MIO_LASTDOWNLOADED" val="03.04.2020 11:50:32"/>
  <p:tag name="MIO_OBJECTNAME" val="Objectives"/>
  <p:tag name="MIO_LASTEDITORNAME" val="Martijn van Geffen"/>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821a28e0-f447-41fe-a4c0-e9e7d53d6cff"/>
  <p:tag name="MIO_UPDATE" val="True"/>
  <p:tag name="MIO_VERSION" val="02.03.2020 12:23:17"/>
  <p:tag name="MIO_DBID" val="12b0c59e-2253-4124-a5e9-470adf4cb168"/>
  <p:tag name="MIO_LASTDOWNLOADED" val="03.04.2020 11:50:32"/>
  <p:tag name="MIO_OBJECTNAME" val="Agenda Day 1"/>
  <p:tag name="MIO_LASTEDITORNAME" val="Martijn van Geffen"/>
</p:tagLst>
</file>

<file path=ppt/tags/tag13.xml><?xml version="1.0" encoding="utf-8"?>
<p:tagLst xmlns:a="http://schemas.openxmlformats.org/drawingml/2006/main" xmlns:r="http://schemas.openxmlformats.org/officeDocument/2006/relationships" xmlns:p="http://schemas.openxmlformats.org/presentationml/2006/main">
  <p:tag name="MIO_GUID" val="b32f4005-11ee-4571-9771-859f63e08f74"/>
  <p:tag name="MIO_EKGUID" val="c6dd0ab5-086c-4956-b73a-0158c1fb2309"/>
  <p:tag name="MIO_UPDATE" val="True"/>
  <p:tag name="MIO_VERSION" val="02.03.2020 12:23:17"/>
  <p:tag name="MIO_DBID" val="12b0c59e-2253-4124-a5e9-470adf4cb168"/>
  <p:tag name="MIO_LASTDOWNLOADED" val="03.04.2020 11:50:32"/>
  <p:tag name="MIO_OBJECTNAME" val="Get Ready to Participate"/>
  <p:tag name="MIO_LASTEDITORNAME" val="Martijn van Geffen"/>
</p:tagLst>
</file>

<file path=ppt/tags/tag14.xml><?xml version="1.0" encoding="utf-8"?>
<p:tagLst xmlns:a="http://schemas.openxmlformats.org/drawingml/2006/main" xmlns:r="http://schemas.openxmlformats.org/officeDocument/2006/relationships" xmlns:p="http://schemas.openxmlformats.org/presentationml/2006/main">
  <p:tag name="MIO_GUID" val="1d0138ab-c9d0-4ed5-8dd2-88379672ce17"/>
  <p:tag name="MIO_EKGUID" val="96887564-f4cd-4235-b9d3-7b0204bd5da5"/>
  <p:tag name="MIO_UPDATE" val="True"/>
  <p:tag name="MIO_VERSION" val="02.03.2020 12:23:17"/>
  <p:tag name="MIO_DBID" val="12b0c59e-2253-4124-a5e9-470adf4cb168"/>
  <p:tag name="MIO_LASTDOWNLOADED" val="03.04.2020 11:50:32"/>
  <p:tag name="MIO_OBJECTNAME" val="Getting the most from this class"/>
  <p:tag name="MIO_LASTEDITORNAME" val="Martijn van Geffen"/>
</p:tagLst>
</file>

<file path=ppt/tags/tag15.xml><?xml version="1.0" encoding="utf-8"?>
<p:tagLst xmlns:a="http://schemas.openxmlformats.org/drawingml/2006/main" xmlns:r="http://schemas.openxmlformats.org/officeDocument/2006/relationships" xmlns:p="http://schemas.openxmlformats.org/presentationml/2006/main">
  <p:tag name="MIO_GUID" val="66aa6373-16a3-4991-89f2-566a2e97143a"/>
  <p:tag name="MIO_EKGUID" val="c1977a32-642d-4b5a-b213-22e69c6f93cf"/>
  <p:tag name="MIO_UPDATE" val="True"/>
  <p:tag name="MIO_VERSION" val="02.03.2020 12:23:17"/>
  <p:tag name="MIO_DBID" val="12b0c59e-2253-4124-a5e9-470adf4cb168"/>
  <p:tag name="MIO_LASTDOWNLOADED" val="03.04.2020 11:50:33"/>
  <p:tag name="MIO_OBJECTNAME" val="Virtual TrainingTour of your virtual classroom"/>
  <p:tag name="MIO_LASTEDITORNAME" val="Martijn van Geffen"/>
</p:tagLst>
</file>

<file path=ppt/tags/tag16.xml><?xml version="1.0" encoding="utf-8"?>
<p:tagLst xmlns:a="http://schemas.openxmlformats.org/drawingml/2006/main" xmlns:r="http://schemas.openxmlformats.org/officeDocument/2006/relationships" xmlns:p="http://schemas.openxmlformats.org/presentationml/2006/main">
  <p:tag name="MIO_GUID" val="892602dd-dc25-4904-8850-a3a2f4534c30"/>
  <p:tag name="MIO_EKGUID" val="69a85577-856e-4ab6-a9d9-09ca2b33c694"/>
  <p:tag name="MIO_UPDATE" val="True"/>
  <p:tag name="MIO_VERSION" val="02.03.2020 12:23:17"/>
  <p:tag name="MIO_DBID" val="12b0c59e-2253-4124-a5e9-470adf4cb168"/>
  <p:tag name="MIO_LASTDOWNLOADED" val="09.06.2020 16:41:48"/>
  <p:tag name="MIO_OBJECTNAME" val="Connect to Lab environment"/>
  <p:tag name="MIO_LASTEDITORNAME" val="Kory Thacher"/>
</p:tagLst>
</file>

<file path=ppt/tags/tag17.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200e5373-0a60-40f7-bd35-0d7bf55611f9"/>
  <p:tag name="MIO_UPDATE" val="True"/>
  <p:tag name="MIO_VERSION" val="02.03.2020 12:23:17"/>
  <p:tag name="MIO_DBID" val="12b0c59e-2253-4124-a5e9-470adf4cb168"/>
  <p:tag name="MIO_LASTDOWNLOADED" val="03.04.2020 11:50:33"/>
  <p:tag name="MIO_OBJECTNAME" val="Microsoft"/>
  <p:tag name="MIO_LASTEDITORNAME" val="Martijn van Geffen"/>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02.03.2020 13:22:44"/>
  <p:tag name="MIO_OBJECTNAME" val="Light Grey"/>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b617d684-874d-44c7-9333-2be5b619f0c2"/>
  <p:tag name="MIO_UPDATE" val="True"/>
  <p:tag name="MIO_VERSION" val="02.03.2020 12:23:16"/>
  <p:tag name="MIO_DBID" val="12b0c59e-2253-4124-a5e9-470adf4cb168"/>
  <p:tag name="MIO_LASTDOWNLOADED" val="03.04.2020 11:50:31"/>
  <p:tag name="MIO_OBJECTNAME" val="WorkshopPLUS – Windows PowerShell:Tool Building"/>
  <p:tag name="MIO_LASTEDITORNAME" val="Martijn van Geffen"/>
</p:tagLst>
</file>

<file path=ppt/tags/tag7.xml><?xml version="1.0" encoding="utf-8"?>
<p:tagLst xmlns:a="http://schemas.openxmlformats.org/drawingml/2006/main" xmlns:r="http://schemas.openxmlformats.org/officeDocument/2006/relationships" xmlns:p="http://schemas.openxmlformats.org/presentationml/2006/main">
  <p:tag name="MIO_GUID" val="a46e2c13-8ac9-4ee6-b7de-11a79ba4140f"/>
  <p:tag name="MIO_EKGUID" val="137644a2-57e9-4d94-b105-3d239ea88c4a"/>
  <p:tag name="MIO_UPDATE" val="True"/>
  <p:tag name="MIO_VERSION" val="26.06.2020 14:21:56"/>
  <p:tag name="MIO_DBID" val="12b0c59e-2253-4124-a5e9-470adf4cb168"/>
  <p:tag name="MIO_LASTDOWNLOADED" val="21.08.2020 11:53:01"/>
  <p:tag name="MIO_OBJECTNAME" val="Slide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af7d8e52-4972-45ba-8569-a3766e0e7e1f"/>
  <p:tag name="MIO_EKGUID" val="c1e729d4-f98c-40db-8d7d-952f62e0b829"/>
  <p:tag name="MIO_UPDATE" val="True"/>
  <p:tag name="MIO_VERSION" val="02.03.2020 12:23:16"/>
  <p:tag name="MIO_DBID" val="12b0c59e-2253-4124-a5e9-470adf4cb168"/>
  <p:tag name="MIO_LASTDOWNLOADED" val="03.04.2020 11:50:31"/>
  <p:tag name="MIO_OBJECTNAME" val="Instructor Introduction"/>
  <p:tag name="MIO_LASTEDITORNAME" val="Martijn van Geffen"/>
</p:tagLst>
</file>

<file path=ppt/tags/tag9.xml><?xml version="1.0" encoding="utf-8"?>
<p:tagLst xmlns:a="http://schemas.openxmlformats.org/drawingml/2006/main" xmlns:r="http://schemas.openxmlformats.org/officeDocument/2006/relationships" xmlns:p="http://schemas.openxmlformats.org/presentationml/2006/main">
  <p:tag name="MIO_GUID" val="5f31ce95-1040-41c6-ba78-10a9b2ed9970"/>
  <p:tag name="MIO_EKGUID" val="1fa65374-5147-42a4-b9f0-f3a13eaef6ac"/>
  <p:tag name="MIO_UPDATE" val="True"/>
  <p:tag name="MIO_VERSION" val="02.03.2020 12:23:16"/>
  <p:tag name="MIO_DBID" val="12b0c59e-2253-4124-a5e9-470adf4cb168"/>
  <p:tag name="MIO_LASTDOWNLOADED" val="03.04.2020 11:50:31"/>
  <p:tag name="MIO_OBJECTNAME" val="Attendee Introductions"/>
  <p:tag name="MIO_LASTEDITORNAME" val="Martijn van Geffen"/>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ct:contentTypeSchema xmlns:ct="http://schemas.microsoft.com/office/2006/metadata/contentType" xmlns:ma="http://schemas.microsoft.com/office/2006/metadata/properties/metaAttributes" ct:_="" ma:_="" ma:contentTypeName="Document" ma:contentTypeID="0x0101001AFFBB813ED9B340817B8218D8AE0A88" ma:contentTypeVersion="4" ma:contentTypeDescription="Create a new document." ma:contentTypeScope="" ma:versionID="b351b96b083234bceb461150bf358b76">
  <xsd:schema xmlns:xsd="http://www.w3.org/2001/XMLSchema" xmlns:xs="http://www.w3.org/2001/XMLSchema" xmlns:p="http://schemas.microsoft.com/office/2006/metadata/properties" xmlns:ns1="http://schemas.microsoft.com/sharepoint/v3" xmlns:ns2="b3a7cdad-67b7-49c6-9bab-f625ee5dc3e7" targetNamespace="http://schemas.microsoft.com/office/2006/metadata/properties" ma:root="true" ma:fieldsID="3fb2ae936b2a572993e23624d901a5e3" ns1:_="" ns2:_="">
    <xsd:import namespace="http://schemas.microsoft.com/sharepoint/v3"/>
    <xsd:import namespace="b3a7cdad-67b7-49c6-9bab-f625ee5dc3e7"/>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a7cdad-67b7-49c6-9bab-f625ee5dc3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AF4FFECC-C24A-459F-BF3F-A437227639A8}">
  <ds:schemaRefs>
    <ds:schemaRef ds:uri="Strauss.PersonalizationDefinition"/>
  </ds:schemaRefs>
</ds:datastoreItem>
</file>

<file path=customXml/itemProps10.xml><?xml version="1.0" encoding="utf-8"?>
<ds:datastoreItem xmlns:ds="http://schemas.openxmlformats.org/officeDocument/2006/customXml" ds:itemID="{B00F3FB2-4C23-4722-B668-C9C547CE5B40}">
  <ds:schemaRefs>
    <ds:schemaRef ds:uri="Strauss.PersonalizationDefinition"/>
  </ds:schemaRefs>
</ds:datastoreItem>
</file>

<file path=customXml/itemProps11.xml><?xml version="1.0" encoding="utf-8"?>
<ds:datastoreItem xmlns:ds="http://schemas.openxmlformats.org/officeDocument/2006/customXml" ds:itemID="{AF760E59-97AE-4538-B6A6-5DAE18A6CA97}">
  <ds:schemaRefs>
    <ds:schemaRef ds:uri="Strauss.PersonalizationDefinition"/>
  </ds:schemaRefs>
</ds:datastoreItem>
</file>

<file path=customXml/itemProps12.xml><?xml version="1.0" encoding="utf-8"?>
<ds:datastoreItem xmlns:ds="http://schemas.openxmlformats.org/officeDocument/2006/customXml" ds:itemID="{DF333A1B-0A9C-4DA8-ADAB-4378B69FDC48}">
  <ds:schemaRefs>
    <ds:schemaRef ds:uri="Strauss.PersonalizationDefinition"/>
  </ds:schemaRefs>
</ds:datastoreItem>
</file>

<file path=customXml/itemProps13.xml><?xml version="1.0" encoding="utf-8"?>
<ds:datastoreItem xmlns:ds="http://schemas.openxmlformats.org/officeDocument/2006/customXml" ds:itemID="{448B1258-935F-4EF3-9D25-79D807B40B6D}">
  <ds:schemaRefs>
    <ds:schemaRef ds:uri="Strauss.PersonalizationDefinition"/>
  </ds:schemaRefs>
</ds:datastoreItem>
</file>

<file path=customXml/itemProps14.xml><?xml version="1.0" encoding="utf-8"?>
<ds:datastoreItem xmlns:ds="http://schemas.openxmlformats.org/officeDocument/2006/customXml" ds:itemID="{8FD8EBC3-C41F-4EA5-8253-607A1A94B741}">
  <ds:schemaRefs>
    <ds:schemaRef ds:uri="Strauss.PersonalizationDefinition"/>
  </ds:schemaRefs>
</ds:datastoreItem>
</file>

<file path=customXml/itemProps15.xml><?xml version="1.0" encoding="utf-8"?>
<ds:datastoreItem xmlns:ds="http://schemas.openxmlformats.org/officeDocument/2006/customXml" ds:itemID="{B4CEBE51-829F-4147-A2EC-29C20B34DF7C}">
  <ds:schemaRefs>
    <ds:schemaRef ds:uri="Strauss.PersonalizationDefinition"/>
  </ds:schemaRefs>
</ds:datastoreItem>
</file>

<file path=customXml/itemProps16.xml><?xml version="1.0" encoding="utf-8"?>
<ds:datastoreItem xmlns:ds="http://schemas.openxmlformats.org/officeDocument/2006/customXml" ds:itemID="{9FD67E8C-DC28-460D-BB06-0AA2019466F4}">
  <ds:schemaRefs>
    <ds:schemaRef ds:uri="Strauss.PersonalizationDefinition"/>
  </ds:schemaRefs>
</ds:datastoreItem>
</file>

<file path=customXml/itemProps2.xml><?xml version="1.0" encoding="utf-8"?>
<ds:datastoreItem xmlns:ds="http://schemas.openxmlformats.org/officeDocument/2006/customXml" ds:itemID="{20DFC679-7E6D-44BA-841F-158BAD613B98}"/>
</file>

<file path=customXml/itemProps3.xml><?xml version="1.0" encoding="utf-8"?>
<ds:datastoreItem xmlns:ds="http://schemas.openxmlformats.org/officeDocument/2006/customXml" ds:itemID="{D90DEB8C-C00E-4B1C-B45B-737A9292CE09}">
  <ds:schemaRefs>
    <ds:schemaRef ds:uri="Strauss.PersonalizationDefinition"/>
  </ds:schemaRefs>
</ds:datastoreItem>
</file>

<file path=customXml/itemProps4.xml><?xml version="1.0" encoding="utf-8"?>
<ds:datastoreItem xmlns:ds="http://schemas.openxmlformats.org/officeDocument/2006/customXml" ds:itemID="{6F485757-9F3C-4A1E-9E86-E1C1551910BA}">
  <ds:schemaRefs>
    <ds:schemaRef ds:uri="Strauss.PersonalizationDefinition"/>
  </ds:schemaRefs>
</ds:datastoreItem>
</file>

<file path=customXml/itemProps5.xml><?xml version="1.0" encoding="utf-8"?>
<ds:datastoreItem xmlns:ds="http://schemas.openxmlformats.org/officeDocument/2006/customXml" ds:itemID="{C412598E-BF43-4F55-B1FB-DC8EF944E888}">
  <ds:schemaRefs>
    <ds:schemaRef ds:uri="c704a652-3265-482e-8a1b-93524a267d50"/>
    <ds:schemaRef ds:uri="cea7764e-6bf9-427d-be15-e74097e0a61c"/>
    <ds:schemaRef ds:uri="fa9ac045-4823-4e55-900e-1aa609c35a0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230e9df3-be65-4c73-a93b-d1236ebd677e"/>
  </ds:schemaRefs>
</ds:datastoreItem>
</file>

<file path=customXml/itemProps6.xml><?xml version="1.0" encoding="utf-8"?>
<ds:datastoreItem xmlns:ds="http://schemas.openxmlformats.org/officeDocument/2006/customXml" ds:itemID="{B2274A60-1BB2-4B7C-B837-1F17CDA5AFC5}">
  <ds:schemaRefs>
    <ds:schemaRef ds:uri="Strauss.PersonalizationDefinition"/>
  </ds:schemaRefs>
</ds:datastoreItem>
</file>

<file path=customXml/itemProps7.xml><?xml version="1.0" encoding="utf-8"?>
<ds:datastoreItem xmlns:ds="http://schemas.openxmlformats.org/officeDocument/2006/customXml" ds:itemID="{6B2F7B94-2B12-4A65-964B-9372138E0DC1}">
  <ds:schemaRefs>
    <ds:schemaRef ds:uri="Strauss.PersonalizationDefinition"/>
  </ds:schemaRefs>
</ds:datastoreItem>
</file>

<file path=customXml/itemProps8.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9.xml><?xml version="1.0" encoding="utf-8"?>
<ds:datastoreItem xmlns:ds="http://schemas.openxmlformats.org/officeDocument/2006/customXml" ds:itemID="{D959A07B-C49D-428D-B914-113B444FB5E7}">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89</TotalTime>
  <Words>843</Words>
  <Application>Microsoft Office PowerPoint</Application>
  <PresentationFormat>Widescreen</PresentationFormat>
  <Paragraphs>156</Paragraphs>
  <Slides>15</Slides>
  <Notes>15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&amp;quot</vt:lpstr>
      <vt:lpstr>Arial</vt:lpstr>
      <vt:lpstr>Calibri</vt:lpstr>
      <vt:lpstr>Calibri Light</vt:lpstr>
      <vt:lpstr>Comic Sans MS</vt:lpstr>
      <vt:lpstr>Consolas</vt:lpstr>
      <vt:lpstr>Lucida Console</vt:lpstr>
      <vt:lpstr>Segoe UI</vt:lpstr>
      <vt:lpstr>Segoe UI Semibold</vt:lpstr>
      <vt:lpstr>Wingdings</vt:lpstr>
      <vt:lpstr>Light Grey</vt:lpstr>
      <vt:lpstr>WorkshopPLUS – Windows PowerShell: Tool Building</vt:lpstr>
      <vt:lpstr>PowerPoint Presentation</vt:lpstr>
      <vt:lpstr>Instructor Introduction</vt:lpstr>
      <vt:lpstr>Attendee Introductions</vt:lpstr>
      <vt:lpstr>Objectives</vt:lpstr>
      <vt:lpstr>Modules and Agenda</vt:lpstr>
      <vt:lpstr>Get Ready to Participate</vt:lpstr>
      <vt:lpstr>Getting the most from this class</vt:lpstr>
      <vt:lpstr>Virtual Training Tour of your virtual classroom</vt:lpstr>
      <vt:lpstr>Connect to Lab environment</vt:lpstr>
      <vt:lpstr>Class Portal</vt:lpstr>
      <vt:lpstr>Lab Environment</vt:lpstr>
      <vt:lpstr>Lab Environment (≡)</vt:lpstr>
      <vt:lpstr>If you spot an issue in the Instructions, Labs or slides</vt:lpstr>
      <vt:lpstr>Microsoft</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mip_noreply@microsoft.com</dc:creator>
  <lastModifiedBy>mip_noreply@microsoft.com</lastModifiedBy>
  <revision>1</revision>
  <dcterms:created xsi:type="dcterms:W3CDTF">2019-01-14T09:17:39.0000000Z</dcterms:created>
  <dcterms:modified xsi:type="dcterms:W3CDTF">2022-04-20T18:34:43.0000000Z</dcterms:modified>
  <keywords>20230330.1</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0x0101001AFFBB813ED9B340817B8218D8AE0A88</vt:lpwstr>
  </op:property>
  <op:property fmtid="{D5CDD505-2E9C-101B-9397-08002B2CF9AE}" pid="3" name="MSIP_Label_f42aa342-8706-4288-bd11-ebb85995028c_Enabled">
    <vt:lpwstr>True</vt:lpwstr>
  </op:property>
  <op:property fmtid="{D5CDD505-2E9C-101B-9397-08002B2CF9AE}" pid="4" name="MSIP_Label_f42aa342-8706-4288-bd11-ebb85995028c_SiteId">
    <vt:lpwstr>72f988bf-86f1-41af-91ab-2d7cd011db47</vt:lpwstr>
  </op:property>
  <op:property fmtid="{D5CDD505-2E9C-101B-9397-08002B2CF9AE}" pid="5" name="MSIP_Label_f42aa342-8706-4288-bd11-ebb85995028c_Owner">
    <vt:lpwstr/>
  </op:property>
  <op:property fmtid="{D5CDD505-2E9C-101B-9397-08002B2CF9AE}" pid="6" name="MSIP_Label_f42aa342-8706-4288-bd11-ebb85995028c_SetDate">
    <vt:lpwstr>2019-09-20T09:39:24.4097518Z</vt:lpwstr>
  </op:property>
  <op:property fmtid="{D5CDD505-2E9C-101B-9397-08002B2CF9AE}" pid="7" name="MSIP_Label_f42aa342-8706-4288-bd11-ebb85995028c_Name">
    <vt:lpwstr>General</vt:lpwstr>
  </op:property>
  <op:property fmtid="{D5CDD505-2E9C-101B-9397-08002B2CF9AE}" pid="8" name="MSIP_Label_f42aa342-8706-4288-bd11-ebb85995028c_Application">
    <vt:lpwstr>Microsoft Azure Information Protection</vt:lpwstr>
  </op:property>
  <op:property fmtid="{D5CDD505-2E9C-101B-9397-08002B2CF9AE}" pid="9" name="MSIP_Label_f42aa342-8706-4288-bd11-ebb85995028c_ActionId">
    <vt:lpwstr>205c0ddf-f806-4af5-8105-3c14fbe37948</vt:lpwstr>
  </op:property>
  <op:property fmtid="{D5CDD505-2E9C-101B-9397-08002B2CF9AE}" pid="10" name="MSIP_Label_f42aa342-8706-4288-bd11-ebb85995028c_Extended_MSFT_Method">
    <vt:lpwstr>Automatic</vt:lpwstr>
  </op:property>
  <op:property fmtid="{D5CDD505-2E9C-101B-9397-08002B2CF9AE}" pid="11" name="Sensitivity">
    <vt:lpwstr>General</vt:lpwstr>
  </op:property>
  <op:property fmtid="{D5CDD505-2E9C-101B-9397-08002B2CF9AE}" pid="12" name="MediaServiceImageTags">
    <vt:lpwstr/>
  </op:property>
</op:Properties>
</file>