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35.xml" ContentType="application/vnd.openxmlformats-officedocument.presentationml.tags+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6.xml" ContentType="application/vnd.openxmlformats-officedocument.presentationml.tags+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7.xml" ContentType="application/vnd.openxmlformats-officedocument.presentationml.tags+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8.xml" ContentType="application/vnd.openxmlformats-officedocument.presentationml.tags+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9.xml" ContentType="application/vnd.openxmlformats-officedocument.presentationml.tags+xml"/>
  <Override PartName="/ppt/tags/tag40.xml" ContentType="application/vnd.openxmlformats-officedocument.presentationml.tags+xml"/>
  <Override PartName="/ppt/notesSlides/notesSlide2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5.xml" ContentType="application/vnd.openxmlformats-officedocument.presentationml.notesSlide+xml"/>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5.xml" ContentType="application/vnd.openxmlformats-officedocument.presentationml.tags+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46.xml" ContentType="application/vnd.openxmlformats-officedocument.presentationml.tags+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47.xml" ContentType="application/vnd.openxmlformats-officedocument.presentationml.tags+xml"/>
  <Override PartName="/ppt/notesSlides/notesSlide3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8.xml" ContentType="application/vnd.openxmlformats-officedocument.presentationml.tags+xml"/>
  <Override PartName="/ppt/notesSlides/notesSlide3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2.xml" ContentType="application/vnd.openxmlformats-officedocument.presentationml.notesSlide+xml"/>
  <Override PartName="/ppt/tags/tag51.xml" ContentType="application/vnd.openxmlformats-officedocument.presentationml.tags+xml"/>
  <Override PartName="/ppt/notesSlides/notesSlide3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52.xml" ContentType="application/vnd.openxmlformats-officedocument.presentationml.tags+xml"/>
  <Override PartName="/ppt/notesSlides/notesSlide3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6.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8.xml" ContentType="application/vnd.openxmlformats-officedocument.presentationml.notesSlide+xml"/>
  <Override PartName="/ppt/tags/tag60.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22"/>
  </p:sldMasterIdLst>
  <p:notesMasterIdLst>
    <p:notesMasterId r:id="rId66"/>
  </p:notesMasterIdLst>
  <p:sldIdLst>
    <p:sldId id="256" r:id="rId23"/>
    <p:sldId id="257" r:id="rId24"/>
    <p:sldId id="258" r:id="rId25"/>
    <p:sldId id="301" r:id="rId26"/>
    <p:sldId id="260" r:id="rId27"/>
    <p:sldId id="261" r:id="rId28"/>
    <p:sldId id="263" r:id="rId30"/>
    <p:sldId id="264" r:id="rId31"/>
    <p:sldId id="265" r:id="rId32"/>
    <p:sldId id="465" r:id="rId33"/>
    <p:sldId id="466" r:id="rId34"/>
    <p:sldId id="269" r:id="rId35"/>
    <p:sldId id="270" r:id="rId36"/>
    <p:sldId id="271" r:id="rId37"/>
    <p:sldId id="272" r:id="rId38"/>
    <p:sldId id="309" r:id="rId39"/>
    <p:sldId id="464" r:id="rId40"/>
    <p:sldId id="311" r:id="rId41"/>
    <p:sldId id="312" r:id="rId42"/>
    <p:sldId id="323" r:id="rId43"/>
    <p:sldId id="321" r:id="rId44"/>
    <p:sldId id="467" r:id="rId45"/>
    <p:sldId id="282" r:id="rId46"/>
    <p:sldId id="283" r:id="rId47"/>
    <p:sldId id="284" r:id="rId48"/>
    <p:sldId id="316" r:id="rId49"/>
    <p:sldId id="317" r:id="rId50"/>
    <p:sldId id="318" r:id="rId51"/>
    <p:sldId id="293" r:id="rId52"/>
    <p:sldId id="294" r:id="rId53"/>
    <p:sldId id="296" r:id="rId54"/>
    <p:sldId id="325" r:id="rId55"/>
    <p:sldId id="470" r:id="rId56"/>
    <p:sldId id="471" r:id="rId57"/>
    <p:sldId id="472" r:id="rId58"/>
    <p:sldId id="297" r:id="rId59"/>
    <p:sldId id="298" r:id="rId60"/>
    <p:sldId id="299" r:id="rId61"/>
    <p:sldId id="457" r:id="rId63"/>
    <p:sldId id="459" r:id="rId65"/>
  </p:sldIdLst>
  <p:sldSz cx="12192000" cy="6858000"/>
  <p:notesSz cx="6858000" cy="9144000"/>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2B5E89A7-CCBB-487A-9E8E-3C9099F4BB0D}">
          <p14:sldIdLst>
            <p14:sldId id="256"/>
            <p14:sldId id="257"/>
            <p14:sldId id="258"/>
          </p14:sldIdLst>
        </p14:section>
        <p14:section name="Classes" id="{1AFBE412-0674-4A96-80F4-BDD6FB270D74}">
          <p14:sldIdLst>
            <p14:sldId id="301"/>
            <p14:sldId id="260"/>
            <p14:sldId id="261"/>
            <p14:sldId id="262"/>
            <p14:sldId id="263"/>
            <p14:sldId id="264"/>
          </p14:sldIdLst>
        </p14:section>
        <p14:section name="Class Basics" id="{E8C12980-18B4-49C7-ADF9-31A12E990DFA}">
          <p14:sldIdLst>
            <p14:sldId id="265"/>
            <p14:sldId id="465"/>
            <p14:sldId id="466"/>
            <p14:sldId id="269"/>
            <p14:sldId id="270"/>
            <p14:sldId id="271"/>
          </p14:sldIdLst>
        </p14:section>
        <p14:section name="Doing More With Methods" id="{5A575A21-C9EA-447B-AD02-F5431FB30406}">
          <p14:sldIdLst>
            <p14:sldId id="272"/>
            <p14:sldId id="309"/>
            <p14:sldId id="464"/>
            <p14:sldId id="311"/>
            <p14:sldId id="312"/>
            <p14:sldId id="323"/>
            <p14:sldId id="321"/>
            <p14:sldId id="467"/>
            <p14:sldId id="282"/>
            <p14:sldId id="283"/>
          </p14:sldIdLst>
        </p14:section>
        <p14:section name="Advanced Object Features" id="{CF677C78-7C2A-4C40-9C39-4DD4A055EA4B}">
          <p14:sldIdLst>
            <p14:sldId id="284"/>
            <p14:sldId id="316"/>
            <p14:sldId id="317"/>
            <p14:sldId id="318"/>
            <p14:sldId id="293"/>
            <p14:sldId id="294"/>
            <p14:sldId id="296"/>
            <p14:sldId id="325"/>
            <p14:sldId id="470"/>
            <p14:sldId id="471"/>
            <p14:sldId id="472"/>
            <p14:sldId id="297"/>
          </p14:sldIdLst>
        </p14:section>
        <p14:section name="Lab: PowerShell Classes" id="{E05A267F-1A9C-4535-9C2D-C7974B08254F}">
          <p14:sldIdLst>
            <p14:sldId id="298"/>
            <p14:sldId id="299"/>
          </p14:sldIdLst>
        </p14:section>
        <p14:section name="Appendix/extra" id="{41B433F3-DD80-4B98-84EA-53E3BA43F1B6}">
          <p14:sldIdLst>
            <p14:sldId id="461"/>
            <p14:sldId id="457"/>
            <p14:sldId id="458"/>
            <p14:sldId id="45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B78B17-0CC1-B94F-9A94-29D6AD0F1FB5}" name="Kory Thacher" initials="KT" userId="77cc85aa95746f61" providerId="Windows Live"/>
  <p188:author id="{9C54B51B-B11F-3A38-BE84-966141B38A11}" name="Daniele De Angelis" initials="DA" userId="S::dadea@microsoft.com::923242f7-b5ee-4cfe-bd76-24f60a508424" providerId="AD"/>
  <p188:author id="{65BD7E4F-8142-13A4-5C07-CEF6D3C8332B}" name="Kory Thacher" initials="KT" userId="Kory Thacher" providerId="None"/>
  <p188:author id="{B2A16661-BB4D-38BB-A088-E7635767FF92}" name="Daniele De Angelis" initials="DA" userId="S::dadea@microsoft.com::923242f7-b5ee-4cfe-bd76-24f60a508424" providerId="AD"/>
  <p188:author id="{B90878A0-E119-45D8-39EF-FB2F174120B9}" name="Kory Thacher" initials="KT" userId="S::korythac@microsoft.com::995eb0f2-f21c-467c-a947-4f8fc26d0f2e" providerId="AD"/>
  <p188:author id="{EFA001BD-6AC6-2322-D8A5-A7C0E75B8FAB}" name="Kory Thacher (APPS / POWERSHELL)" initials="KT(/P" userId="Kory Thacher (APPS / POWERSHELL)" providerId="None"/>
  <p188:author id="{46C7FBC5-482C-F474-A907-5575C63F128C}" name="Serge Zuidinga" initials="SZ" userId="S::sezuidin@microsoft.com::b4dd8c83-77ae-48be-82e5-cc505e9b8727" providerId="AD"/>
  <p188:author id="{0D3428EF-EBBF-0D99-A3B9-5DDB4A16D187}" name="Tony Radkiewicz" initials="TR" userId="S::anradkie@microsoft.com::9832534a-7e4f-4058-9c41-7f4a5b855c9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niele De Angelis" initials="DA" lastIdx="13" clrIdx="0">
    <p:extLst>
      <p:ext uri="{19B8F6BF-5375-455C-9EA6-DF929625EA0E}">
        <p15:presenceInfo xmlns:p15="http://schemas.microsoft.com/office/powerpoint/2012/main" userId="S::dadea@microsoft.com::923242f7-b5ee-4cfe-bd76-24f60a508424" providerId="AD"/>
      </p:ext>
    </p:extLst>
  </p:cmAuthor>
  <p:cmAuthor id="2" name="Kory Thacher" initials="KT" lastIdx="19" clrIdx="1">
    <p:extLst>
      <p:ext uri="{19B8F6BF-5375-455C-9EA6-DF929625EA0E}">
        <p15:presenceInfo xmlns:p15="http://schemas.microsoft.com/office/powerpoint/2012/main" userId="Kory Thacher" providerId="None"/>
      </p:ext>
    </p:extLst>
  </p:cmAuthor>
  <p:cmAuthor id="3" name="Serge Zuidinga" initials="SZ" lastIdx="4" clrIdx="2">
    <p:extLst>
      <p:ext uri="{19B8F6BF-5375-455C-9EA6-DF929625EA0E}">
        <p15:presenceInfo xmlns:p15="http://schemas.microsoft.com/office/powerpoint/2012/main" userId="S::sezuidin@microsoft.com::b4dd8c83-77ae-48be-82e5-cc505e9b87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6" y="732"/>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26" /><Relationship Type="http://schemas.openxmlformats.org/officeDocument/2006/relationships/customXml" Target="../customXml/item21.xml" Id="rId21" /><Relationship Type="http://schemas.openxmlformats.org/officeDocument/2006/relationships/slide" Target="slides/slide20.xml" Id="rId42" /><Relationship Type="http://schemas.openxmlformats.org/officeDocument/2006/relationships/slide" Target="slides/slide25.xml" Id="rId47" /><Relationship Type="http://schemas.openxmlformats.org/officeDocument/2006/relationships/slide" Target="slides/slide41.xml" Id="rId63" /><Relationship Type="http://schemas.openxmlformats.org/officeDocument/2006/relationships/commentAuthors" Target="commentAuthors.xml" Id="rId68" /><Relationship Type="http://schemas.openxmlformats.org/officeDocument/2006/relationships/customXml" Target="../customXml/item2.xml" Id="rId2" /><Relationship Type="http://schemas.openxmlformats.org/officeDocument/2006/relationships/customXml" Target="../customXml/item16.xml" Id="rId16" /><Relationship Type="http://schemas.openxmlformats.org/officeDocument/2006/relationships/customXml" Target="../customXml/item11.xml" Id="rId11" /><Relationship Type="http://schemas.openxmlformats.org/officeDocument/2006/relationships/slide" Target="slides/slide2.xml" Id="rId24" /><Relationship Type="http://schemas.openxmlformats.org/officeDocument/2006/relationships/slide" Target="slides/slide10.xml" Id="rId32" /><Relationship Type="http://schemas.openxmlformats.org/officeDocument/2006/relationships/slide" Target="slides/slide15.xml" Id="rId37" /><Relationship Type="http://schemas.openxmlformats.org/officeDocument/2006/relationships/slide" Target="slides/slide18.xml" Id="rId40" /><Relationship Type="http://schemas.openxmlformats.org/officeDocument/2006/relationships/slide" Target="slides/slide23.xml" Id="rId45" /><Relationship Type="http://schemas.openxmlformats.org/officeDocument/2006/relationships/slide" Target="slides/slide31.xml" Id="rId53" /><Relationship Type="http://schemas.openxmlformats.org/officeDocument/2006/relationships/slide" Target="slides/slide36.xml" Id="rId58" /><Relationship Type="http://schemas.openxmlformats.org/officeDocument/2006/relationships/notesMaster" Target="notesMasters/notesMaster1.xml" Id="rId66" /><Relationship Type="http://schemas.microsoft.com/office/2018/10/relationships/authors" Target="authors.xml" Id="rId74" /><Relationship Type="http://schemas.openxmlformats.org/officeDocument/2006/relationships/customXml" Target="../customXml/item5.xml" Id="rId5" /><Relationship Type="http://schemas.openxmlformats.org/officeDocument/2006/relationships/slide" Target="slides/slide39.xml" Id="rId61" /><Relationship Type="http://schemas.openxmlformats.org/officeDocument/2006/relationships/customXml" Target="../customXml/item19.xml" Id="rId19" /><Relationship Type="http://schemas.openxmlformats.org/officeDocument/2006/relationships/customXml" Target="../customXml/item14.xml" Id="rId14" /><Relationship Type="http://schemas.openxmlformats.org/officeDocument/2006/relationships/slideMaster" Target="slideMasters/slideMaster1.xml" Id="rId22" /><Relationship Type="http://schemas.openxmlformats.org/officeDocument/2006/relationships/slide" Target="slides/slide5.xml" Id="rId27" /><Relationship Type="http://schemas.openxmlformats.org/officeDocument/2006/relationships/slide" Target="slides/slide8.xml" Id="rId30" /><Relationship Type="http://schemas.openxmlformats.org/officeDocument/2006/relationships/slide" Target="slides/slide13.xml" Id="rId35" /><Relationship Type="http://schemas.openxmlformats.org/officeDocument/2006/relationships/slide" Target="slides/slide21.xml" Id="rId43" /><Relationship Type="http://schemas.openxmlformats.org/officeDocument/2006/relationships/slide" Target="slides/slide26.xml" Id="rId48" /><Relationship Type="http://schemas.openxmlformats.org/officeDocument/2006/relationships/slide" Target="slides/slide34.xml" Id="rId56" /><Relationship Type="http://schemas.openxmlformats.org/officeDocument/2006/relationships/presProps" Target="presProps.xml" Id="rId69" /><Relationship Type="http://schemas.openxmlformats.org/officeDocument/2006/relationships/customXml" Target="../customXml/item8.xml" Id="rId8" /><Relationship Type="http://schemas.openxmlformats.org/officeDocument/2006/relationships/slide" Target="slides/slide29.xml" Id="rId51" /><Relationship Type="http://schemas.openxmlformats.org/officeDocument/2006/relationships/tableStyles" Target="tableStyles.xml" Id="rId72" /><Relationship Type="http://schemas.openxmlformats.org/officeDocument/2006/relationships/customXml" Target="../customXml/item3.xml" Id="rId3" /><Relationship Type="http://schemas.openxmlformats.org/officeDocument/2006/relationships/customXml" Target="../customXml/item12.xml" Id="rId12" /><Relationship Type="http://schemas.openxmlformats.org/officeDocument/2006/relationships/customXml" Target="../customXml/item17.xml" Id="rId17" /><Relationship Type="http://schemas.openxmlformats.org/officeDocument/2006/relationships/slide" Target="slides/slide3.xml" Id="rId25" /><Relationship Type="http://schemas.openxmlformats.org/officeDocument/2006/relationships/slide" Target="slides/slide11.xml" Id="rId33" /><Relationship Type="http://schemas.openxmlformats.org/officeDocument/2006/relationships/slide" Target="slides/slide16.xml" Id="rId38" /><Relationship Type="http://schemas.openxmlformats.org/officeDocument/2006/relationships/slide" Target="slides/slide24.xml" Id="rId46" /><Relationship Type="http://schemas.openxmlformats.org/officeDocument/2006/relationships/slide" Target="slides/slide37.xml" Id="rId59" /><Relationship Type="http://schemas.openxmlformats.org/officeDocument/2006/relationships/tags" Target="tags/tag1.xml" Id="rId67" /><Relationship Type="http://schemas.openxmlformats.org/officeDocument/2006/relationships/customXml" Target="../customXml/item20.xml" Id="rId20" /><Relationship Type="http://schemas.openxmlformats.org/officeDocument/2006/relationships/slide" Target="slides/slide19.xml" Id="rId41" /><Relationship Type="http://schemas.openxmlformats.org/officeDocument/2006/relationships/slide" Target="slides/slide32.xml" Id="rId54" /><Relationship Type="http://schemas.openxmlformats.org/officeDocument/2006/relationships/viewProps" Target="viewProps.xml" Id="rId70" /><Relationship Type="http://schemas.openxmlformats.org/officeDocument/2006/relationships/customXml" Target="../customXml/item1.xml" Id="rId1" /><Relationship Type="http://schemas.openxmlformats.org/officeDocument/2006/relationships/customXml" Target="../customXml/item6.xml" Id="rId6" /><Relationship Type="http://schemas.openxmlformats.org/officeDocument/2006/relationships/customXml" Target="../customXml/item15.xml" Id="rId15" /><Relationship Type="http://schemas.openxmlformats.org/officeDocument/2006/relationships/slide" Target="slides/slide1.xml" Id="rId23" /><Relationship Type="http://schemas.openxmlformats.org/officeDocument/2006/relationships/slide" Target="slides/slide6.xml" Id="rId28" /><Relationship Type="http://schemas.openxmlformats.org/officeDocument/2006/relationships/slide" Target="slides/slide14.xml" Id="rId36" /><Relationship Type="http://schemas.openxmlformats.org/officeDocument/2006/relationships/slide" Target="slides/slide27.xml" Id="rId49" /><Relationship Type="http://schemas.openxmlformats.org/officeDocument/2006/relationships/slide" Target="slides/slide35.xml" Id="rId57" /><Relationship Type="http://schemas.openxmlformats.org/officeDocument/2006/relationships/customXml" Target="../customXml/item10.xml" Id="rId10" /><Relationship Type="http://schemas.openxmlformats.org/officeDocument/2006/relationships/slide" Target="slides/slide9.xml" Id="rId31" /><Relationship Type="http://schemas.openxmlformats.org/officeDocument/2006/relationships/slide" Target="slides/slide22.xml" Id="rId44" /><Relationship Type="http://schemas.openxmlformats.org/officeDocument/2006/relationships/slide" Target="slides/slide30.xml" Id="rId52" /><Relationship Type="http://schemas.openxmlformats.org/officeDocument/2006/relationships/slide" Target="slides/slide38.xml" Id="rId60" /><Relationship Type="http://schemas.openxmlformats.org/officeDocument/2006/relationships/slide" Target="slides/slide43.xml" Id="rId65" /><Relationship Type="http://schemas.microsoft.com/office/2016/11/relationships/changesInfo" Target="changesInfos/changesInfo1.xml" Id="rId73" /><Relationship Type="http://schemas.openxmlformats.org/officeDocument/2006/relationships/customXml" Target="../customXml/item4.xml" Id="rId4" /><Relationship Type="http://schemas.openxmlformats.org/officeDocument/2006/relationships/customXml" Target="../customXml/item9.xml" Id="rId9" /><Relationship Type="http://schemas.openxmlformats.org/officeDocument/2006/relationships/customXml" Target="../customXml/item13.xml" Id="rId13" /><Relationship Type="http://schemas.openxmlformats.org/officeDocument/2006/relationships/customXml" Target="../customXml/item18.xml" Id="rId18" /><Relationship Type="http://schemas.openxmlformats.org/officeDocument/2006/relationships/slide" Target="slides/slide17.xml" Id="rId39" /><Relationship Type="http://schemas.openxmlformats.org/officeDocument/2006/relationships/slide" Target="slides/slide12.xml" Id="rId34" /><Relationship Type="http://schemas.openxmlformats.org/officeDocument/2006/relationships/slide" Target="slides/slide28.xml" Id="rId50" /><Relationship Type="http://schemas.openxmlformats.org/officeDocument/2006/relationships/slide" Target="slides/slide33.xml" Id="rId55" /><Relationship Type="http://schemas.openxmlformats.org/officeDocument/2006/relationships/customXml" Target="../customXml/item7.xml" Id="rId7" /><Relationship Type="http://schemas.openxmlformats.org/officeDocument/2006/relationships/theme" Target="theme/theme1.xml" Id="rId71"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Radkiewicz" userId="9832534a-7e4f-4058-9c41-7f4a5b855c95" providerId="ADAL" clId="{2B1BDEEF-418D-4C9E-93D5-A06EBEB02E24}"/>
    <pc:docChg chg="undo custSel addSld delSld modSld modSection">
      <pc:chgData name="Tony Radkiewicz" userId="9832534a-7e4f-4058-9c41-7f4a5b855c95" providerId="ADAL" clId="{2B1BDEEF-418D-4C9E-93D5-A06EBEB02E24}" dt="2022-04-07T19:18:29.785" v="552" actId="14100"/>
      <pc:docMkLst>
        <pc:docMk/>
      </pc:docMkLst>
      <pc:sldChg chg="addSp delSp modSp mod">
        <pc:chgData name="Tony Radkiewicz" userId="9832534a-7e4f-4058-9c41-7f4a5b855c95" providerId="ADAL" clId="{2B1BDEEF-418D-4C9E-93D5-A06EBEB02E24}" dt="2022-04-05T21:39:09.441" v="2" actId="478"/>
        <pc:sldMkLst>
          <pc:docMk/>
          <pc:sldMk cId="506890581" sldId="260"/>
        </pc:sldMkLst>
        <pc:spChg chg="mod">
          <ac:chgData name="Tony Radkiewicz" userId="9832534a-7e4f-4058-9c41-7f4a5b855c95" providerId="ADAL" clId="{2B1BDEEF-418D-4C9E-93D5-A06EBEB02E24}" dt="2022-04-05T21:38:55.385" v="0"/>
          <ac:spMkLst>
            <pc:docMk/>
            <pc:sldMk cId="506890581" sldId="260"/>
            <ac:spMk id="2" creationId="{00000000-0000-0000-0000-000000000000}"/>
          </ac:spMkLst>
        </pc:spChg>
        <pc:spChg chg="del">
          <ac:chgData name="Tony Radkiewicz" userId="9832534a-7e4f-4058-9c41-7f4a5b855c95" providerId="ADAL" clId="{2B1BDEEF-418D-4C9E-93D5-A06EBEB02E24}" dt="2022-04-05T21:39:05.504" v="1" actId="478"/>
          <ac:spMkLst>
            <pc:docMk/>
            <pc:sldMk cId="506890581" sldId="260"/>
            <ac:spMk id="3" creationId="{09052BBA-DEDC-43E7-9954-783467F4C5C1}"/>
          </ac:spMkLst>
        </pc:spChg>
        <pc:spChg chg="add del mod">
          <ac:chgData name="Tony Radkiewicz" userId="9832534a-7e4f-4058-9c41-7f4a5b855c95" providerId="ADAL" clId="{2B1BDEEF-418D-4C9E-93D5-A06EBEB02E24}" dt="2022-04-05T21:39:09.441" v="2" actId="478"/>
          <ac:spMkLst>
            <pc:docMk/>
            <pc:sldMk cId="506890581" sldId="260"/>
            <ac:spMk id="5" creationId="{D61C60D8-0B7B-3B98-BEF3-39216722F8B1}"/>
          </ac:spMkLst>
        </pc:spChg>
      </pc:sldChg>
      <pc:sldChg chg="modSp mod">
        <pc:chgData name="Tony Radkiewicz" userId="9832534a-7e4f-4058-9c41-7f4a5b855c95" providerId="ADAL" clId="{2B1BDEEF-418D-4C9E-93D5-A06EBEB02E24}" dt="2022-04-05T21:45:49.213" v="33" actId="20577"/>
        <pc:sldMkLst>
          <pc:docMk/>
          <pc:sldMk cId="10510020" sldId="262"/>
        </pc:sldMkLst>
        <pc:spChg chg="mod">
          <ac:chgData name="Tony Radkiewicz" userId="9832534a-7e4f-4058-9c41-7f4a5b855c95" providerId="ADAL" clId="{2B1BDEEF-418D-4C9E-93D5-A06EBEB02E24}" dt="2022-04-05T21:45:49.213" v="33" actId="20577"/>
          <ac:spMkLst>
            <pc:docMk/>
            <pc:sldMk cId="10510020" sldId="262"/>
            <ac:spMk id="7" creationId="{EA28F993-6DD0-4302-847A-F0ED2AE8C72B}"/>
          </ac:spMkLst>
        </pc:spChg>
      </pc:sldChg>
      <pc:sldChg chg="addSp modSp mod modAnim">
        <pc:chgData name="Tony Radkiewicz" userId="9832534a-7e4f-4058-9c41-7f4a5b855c95" providerId="ADAL" clId="{2B1BDEEF-418D-4C9E-93D5-A06EBEB02E24}" dt="2022-04-05T22:23:45.312" v="261" actId="20577"/>
        <pc:sldMkLst>
          <pc:docMk/>
          <pc:sldMk cId="710583025" sldId="269"/>
        </pc:sldMkLst>
        <pc:spChg chg="add mod">
          <ac:chgData name="Tony Radkiewicz" userId="9832534a-7e4f-4058-9c41-7f4a5b855c95" providerId="ADAL" clId="{2B1BDEEF-418D-4C9E-93D5-A06EBEB02E24}" dt="2022-04-05T22:23:37.468" v="255" actId="20577"/>
          <ac:spMkLst>
            <pc:docMk/>
            <pc:sldMk cId="710583025" sldId="269"/>
            <ac:spMk id="8" creationId="{489D5B04-AC32-8EF9-C507-CAD9A83A8591}"/>
          </ac:spMkLst>
        </pc:spChg>
        <pc:spChg chg="mod ord">
          <ac:chgData name="Tony Radkiewicz" userId="9832534a-7e4f-4058-9c41-7f4a5b855c95" providerId="ADAL" clId="{2B1BDEEF-418D-4C9E-93D5-A06EBEB02E24}" dt="2022-04-05T22:16:06.483" v="200" actId="166"/>
          <ac:spMkLst>
            <pc:docMk/>
            <pc:sldMk cId="710583025" sldId="269"/>
            <ac:spMk id="9" creationId="{37197925-0DBD-48BA-B593-A1E6205BFAFD}"/>
          </ac:spMkLst>
        </pc:spChg>
        <pc:spChg chg="add mod">
          <ac:chgData name="Tony Radkiewicz" userId="9832534a-7e4f-4058-9c41-7f4a5b855c95" providerId="ADAL" clId="{2B1BDEEF-418D-4C9E-93D5-A06EBEB02E24}" dt="2022-04-05T22:23:41.697" v="258" actId="20577"/>
          <ac:spMkLst>
            <pc:docMk/>
            <pc:sldMk cId="710583025" sldId="269"/>
            <ac:spMk id="10" creationId="{6694C955-BC64-403A-F06F-E30F9FDBD23C}"/>
          </ac:spMkLst>
        </pc:spChg>
        <pc:spChg chg="mod">
          <ac:chgData name="Tony Radkiewicz" userId="9832534a-7e4f-4058-9c41-7f4a5b855c95" providerId="ADAL" clId="{2B1BDEEF-418D-4C9E-93D5-A06EBEB02E24}" dt="2022-04-05T22:20:52.725" v="229" actId="1076"/>
          <ac:spMkLst>
            <pc:docMk/>
            <pc:sldMk cId="710583025" sldId="269"/>
            <ac:spMk id="11" creationId="{5EE04BBA-6055-48C5-B041-60DA223BBE4E}"/>
          </ac:spMkLst>
        </pc:spChg>
        <pc:spChg chg="mod">
          <ac:chgData name="Tony Radkiewicz" userId="9832534a-7e4f-4058-9c41-7f4a5b855c95" providerId="ADAL" clId="{2B1BDEEF-418D-4C9E-93D5-A06EBEB02E24}" dt="2022-04-05T22:15:47.787" v="199" actId="1076"/>
          <ac:spMkLst>
            <pc:docMk/>
            <pc:sldMk cId="710583025" sldId="269"/>
            <ac:spMk id="12" creationId="{5A29C270-CBAD-4FF6-B4BD-C7AE1576EFB4}"/>
          </ac:spMkLst>
        </pc:spChg>
        <pc:spChg chg="add mod">
          <ac:chgData name="Tony Radkiewicz" userId="9832534a-7e4f-4058-9c41-7f4a5b855c95" providerId="ADAL" clId="{2B1BDEEF-418D-4C9E-93D5-A06EBEB02E24}" dt="2022-04-05T22:17:26.226" v="215" actId="1076"/>
          <ac:spMkLst>
            <pc:docMk/>
            <pc:sldMk cId="710583025" sldId="269"/>
            <ac:spMk id="13" creationId="{80875B0F-3FC6-F67D-6F2F-FA11270BAE7E}"/>
          </ac:spMkLst>
        </pc:spChg>
        <pc:spChg chg="add mod">
          <ac:chgData name="Tony Radkiewicz" userId="9832534a-7e4f-4058-9c41-7f4a5b855c95" providerId="ADAL" clId="{2B1BDEEF-418D-4C9E-93D5-A06EBEB02E24}" dt="2022-04-05T22:23:45.312" v="261" actId="20577"/>
          <ac:spMkLst>
            <pc:docMk/>
            <pc:sldMk cId="710583025" sldId="269"/>
            <ac:spMk id="13" creationId="{F6D52B0A-180B-273A-57FB-53041D987F5F}"/>
          </ac:spMkLst>
        </pc:spChg>
        <pc:spChg chg="mod">
          <ac:chgData name="Tony Radkiewicz" userId="9832534a-7e4f-4058-9c41-7f4a5b855c95" providerId="ADAL" clId="{2B1BDEEF-418D-4C9E-93D5-A06EBEB02E24}" dt="2022-04-05T22:16:49.257" v="204" actId="1076"/>
          <ac:spMkLst>
            <pc:docMk/>
            <pc:sldMk cId="710583025" sldId="269"/>
            <ac:spMk id="14" creationId="{93879C7C-5E6B-4CE5-8476-8FDC83573110}"/>
          </ac:spMkLst>
        </pc:spChg>
        <pc:spChg chg="mod">
          <ac:chgData name="Tony Radkiewicz" userId="9832534a-7e4f-4058-9c41-7f4a5b855c95" providerId="ADAL" clId="{2B1BDEEF-418D-4C9E-93D5-A06EBEB02E24}" dt="2022-04-05T22:20:43.200" v="226" actId="1076"/>
          <ac:spMkLst>
            <pc:docMk/>
            <pc:sldMk cId="710583025" sldId="269"/>
            <ac:spMk id="16" creationId="{CE06D29D-A0D4-4AFE-8F00-0C6B88F46AA2}"/>
          </ac:spMkLst>
        </pc:spChg>
      </pc:sldChg>
      <pc:sldChg chg="modSp mod">
        <pc:chgData name="Tony Radkiewicz" userId="9832534a-7e4f-4058-9c41-7f4a5b855c95" providerId="ADAL" clId="{2B1BDEEF-418D-4C9E-93D5-A06EBEB02E24}" dt="2022-04-05T22:55:21.706" v="388" actId="692"/>
        <pc:sldMkLst>
          <pc:docMk/>
          <pc:sldMk cId="2759278249" sldId="294"/>
        </pc:sldMkLst>
        <pc:spChg chg="mod">
          <ac:chgData name="Tony Radkiewicz" userId="9832534a-7e4f-4058-9c41-7f4a5b855c95" providerId="ADAL" clId="{2B1BDEEF-418D-4C9E-93D5-A06EBEB02E24}" dt="2022-04-05T22:52:51.100" v="384" actId="20577"/>
          <ac:spMkLst>
            <pc:docMk/>
            <pc:sldMk cId="2759278249" sldId="294"/>
            <ac:spMk id="8" creationId="{87AE5E19-87BC-4D24-897B-A8556BEF9520}"/>
          </ac:spMkLst>
        </pc:spChg>
        <pc:cxnChg chg="mod">
          <ac:chgData name="Tony Radkiewicz" userId="9832534a-7e4f-4058-9c41-7f4a5b855c95" providerId="ADAL" clId="{2B1BDEEF-418D-4C9E-93D5-A06EBEB02E24}" dt="2022-04-05T22:55:21.706" v="388" actId="692"/>
          <ac:cxnSpMkLst>
            <pc:docMk/>
            <pc:sldMk cId="2759278249" sldId="294"/>
            <ac:cxnSpMk id="11" creationId="{24FC5A65-6AAB-4E74-A40C-BEFF504FA963}"/>
          </ac:cxnSpMkLst>
        </pc:cxnChg>
      </pc:sldChg>
      <pc:sldChg chg="modSp mod">
        <pc:chgData name="Tony Radkiewicz" userId="9832534a-7e4f-4058-9c41-7f4a5b855c95" providerId="ADAL" clId="{2B1BDEEF-418D-4C9E-93D5-A06EBEB02E24}" dt="2022-04-05T22:47:33.040" v="372" actId="1035"/>
        <pc:sldMkLst>
          <pc:docMk/>
          <pc:sldMk cId="1355422175" sldId="317"/>
        </pc:sldMkLst>
        <pc:spChg chg="mod">
          <ac:chgData name="Tony Radkiewicz" userId="9832534a-7e4f-4058-9c41-7f4a5b855c95" providerId="ADAL" clId="{2B1BDEEF-418D-4C9E-93D5-A06EBEB02E24}" dt="2022-04-05T22:46:10.807" v="369" actId="3064"/>
          <ac:spMkLst>
            <pc:docMk/>
            <pc:sldMk cId="1355422175" sldId="317"/>
            <ac:spMk id="4" creationId="{65FBF3B6-94D1-4D51-A3ED-ACDA679A1F72}"/>
          </ac:spMkLst>
        </pc:spChg>
        <pc:spChg chg="mod">
          <ac:chgData name="Tony Radkiewicz" userId="9832534a-7e4f-4058-9c41-7f4a5b855c95" providerId="ADAL" clId="{2B1BDEEF-418D-4C9E-93D5-A06EBEB02E24}" dt="2022-04-05T22:47:33.040" v="372" actId="1035"/>
          <ac:spMkLst>
            <pc:docMk/>
            <pc:sldMk cId="1355422175" sldId="317"/>
            <ac:spMk id="5" creationId="{94151AF6-08EA-467E-A52B-76C6BF2D8CFC}"/>
          </ac:spMkLst>
        </pc:spChg>
      </pc:sldChg>
      <pc:sldChg chg="modSp mod modCm">
        <pc:chgData name="Tony Radkiewicz" userId="9832534a-7e4f-4058-9c41-7f4a5b855c95" providerId="ADAL" clId="{2B1BDEEF-418D-4C9E-93D5-A06EBEB02E24}" dt="2022-04-05T22:48:53.894" v="374" actId="2056"/>
        <pc:sldMkLst>
          <pc:docMk/>
          <pc:sldMk cId="852494829" sldId="318"/>
        </pc:sldMkLst>
        <pc:spChg chg="mod">
          <ac:chgData name="Tony Radkiewicz" userId="9832534a-7e4f-4058-9c41-7f4a5b855c95" providerId="ADAL" clId="{2B1BDEEF-418D-4C9E-93D5-A06EBEB02E24}" dt="2022-04-05T22:48:44.582" v="373"/>
          <ac:spMkLst>
            <pc:docMk/>
            <pc:sldMk cId="852494829" sldId="318"/>
            <ac:spMk id="18" creationId="{5173B1B8-9398-463A-A853-6D4D5B2563BA}"/>
          </ac:spMkLst>
        </pc:spChg>
      </pc:sldChg>
      <pc:sldChg chg="modSp mod">
        <pc:chgData name="Tony Radkiewicz" userId="9832534a-7e4f-4058-9c41-7f4a5b855c95" providerId="ADAL" clId="{2B1BDEEF-418D-4C9E-93D5-A06EBEB02E24}" dt="2022-04-07T18:28:27.019" v="462" actId="1076"/>
        <pc:sldMkLst>
          <pc:docMk/>
          <pc:sldMk cId="1469057504" sldId="325"/>
        </pc:sldMkLst>
        <pc:spChg chg="mod">
          <ac:chgData name="Tony Radkiewicz" userId="9832534a-7e4f-4058-9c41-7f4a5b855c95" providerId="ADAL" clId="{2B1BDEEF-418D-4C9E-93D5-A06EBEB02E24}" dt="2022-04-07T18:28:27.019" v="462" actId="1076"/>
          <ac:spMkLst>
            <pc:docMk/>
            <pc:sldMk cId="1469057504" sldId="325"/>
            <ac:spMk id="2" creationId="{00000000-0000-0000-0000-000000000000}"/>
          </ac:spMkLst>
        </pc:spChg>
      </pc:sldChg>
      <pc:sldChg chg="modSp mod">
        <pc:chgData name="Tony Radkiewicz" userId="9832534a-7e4f-4058-9c41-7f4a5b855c95" providerId="ADAL" clId="{2B1BDEEF-418D-4C9E-93D5-A06EBEB02E24}" dt="2022-04-05T22:28:36.391" v="264" actId="12"/>
        <pc:sldMkLst>
          <pc:docMk/>
          <pc:sldMk cId="2046852061" sldId="464"/>
        </pc:sldMkLst>
        <pc:spChg chg="mod">
          <ac:chgData name="Tony Radkiewicz" userId="9832534a-7e4f-4058-9c41-7f4a5b855c95" providerId="ADAL" clId="{2B1BDEEF-418D-4C9E-93D5-A06EBEB02E24}" dt="2022-04-05T22:28:36.391" v="264" actId="12"/>
          <ac:spMkLst>
            <pc:docMk/>
            <pc:sldMk cId="2046852061" sldId="464"/>
            <ac:spMk id="5" creationId="{2E60CEFD-950D-4B06-BDF9-68394971D037}"/>
          </ac:spMkLst>
        </pc:spChg>
      </pc:sldChg>
      <pc:sldChg chg="modSp mod">
        <pc:chgData name="Tony Radkiewicz" userId="9832534a-7e4f-4058-9c41-7f4a5b855c95" providerId="ADAL" clId="{2B1BDEEF-418D-4C9E-93D5-A06EBEB02E24}" dt="2022-04-05T21:57:34.944" v="90" actId="1076"/>
        <pc:sldMkLst>
          <pc:docMk/>
          <pc:sldMk cId="1251613216" sldId="465"/>
        </pc:sldMkLst>
        <pc:spChg chg="mod ord">
          <ac:chgData name="Tony Radkiewicz" userId="9832534a-7e4f-4058-9c41-7f4a5b855c95" providerId="ADAL" clId="{2B1BDEEF-418D-4C9E-93D5-A06EBEB02E24}" dt="2022-04-05T21:56:10.758" v="46" actId="1076"/>
          <ac:spMkLst>
            <pc:docMk/>
            <pc:sldMk cId="1251613216" sldId="465"/>
            <ac:spMk id="13" creationId="{00000000-0000-0000-0000-000000000000}"/>
          </ac:spMkLst>
        </pc:spChg>
        <pc:spChg chg="mod ord">
          <ac:chgData name="Tony Radkiewicz" userId="9832534a-7e4f-4058-9c41-7f4a5b855c95" providerId="ADAL" clId="{2B1BDEEF-418D-4C9E-93D5-A06EBEB02E24}" dt="2022-04-05T21:56:58.588" v="72" actId="1076"/>
          <ac:spMkLst>
            <pc:docMk/>
            <pc:sldMk cId="1251613216" sldId="465"/>
            <ac:spMk id="14" creationId="{00000000-0000-0000-0000-000000000000}"/>
          </ac:spMkLst>
        </pc:spChg>
        <pc:spChg chg="mod ord">
          <ac:chgData name="Tony Radkiewicz" userId="9832534a-7e4f-4058-9c41-7f4a5b855c95" providerId="ADAL" clId="{2B1BDEEF-418D-4C9E-93D5-A06EBEB02E24}" dt="2022-04-05T21:57:13.680" v="81" actId="1076"/>
          <ac:spMkLst>
            <pc:docMk/>
            <pc:sldMk cId="1251613216" sldId="465"/>
            <ac:spMk id="15" creationId="{F544D8D3-9D1F-4124-80C0-B2DDD526FD7A}"/>
          </ac:spMkLst>
        </pc:spChg>
        <pc:spChg chg="mod ord">
          <ac:chgData name="Tony Radkiewicz" userId="9832534a-7e4f-4058-9c41-7f4a5b855c95" providerId="ADAL" clId="{2B1BDEEF-418D-4C9E-93D5-A06EBEB02E24}" dt="2022-04-05T21:56:26.666" v="53" actId="1076"/>
          <ac:spMkLst>
            <pc:docMk/>
            <pc:sldMk cId="1251613216" sldId="465"/>
            <ac:spMk id="16" creationId="{00000000-0000-0000-0000-000000000000}"/>
          </ac:spMkLst>
        </pc:spChg>
        <pc:spChg chg="mod ord">
          <ac:chgData name="Tony Radkiewicz" userId="9832534a-7e4f-4058-9c41-7f4a5b855c95" providerId="ADAL" clId="{2B1BDEEF-418D-4C9E-93D5-A06EBEB02E24}" dt="2022-04-05T21:56:38.324" v="59" actId="1076"/>
          <ac:spMkLst>
            <pc:docMk/>
            <pc:sldMk cId="1251613216" sldId="465"/>
            <ac:spMk id="17" creationId="{00000000-0000-0000-0000-000000000000}"/>
          </ac:spMkLst>
        </pc:spChg>
        <pc:spChg chg="mod ord">
          <ac:chgData name="Tony Radkiewicz" userId="9832534a-7e4f-4058-9c41-7f4a5b855c95" providerId="ADAL" clId="{2B1BDEEF-418D-4C9E-93D5-A06EBEB02E24}" dt="2022-04-05T21:57:34.944" v="90" actId="1076"/>
          <ac:spMkLst>
            <pc:docMk/>
            <pc:sldMk cId="1251613216" sldId="465"/>
            <ac:spMk id="18" creationId="{33394CFE-F64C-410C-98DE-C21510A3D4A5}"/>
          </ac:spMkLst>
        </pc:spChg>
      </pc:sldChg>
      <pc:sldChg chg="modSp">
        <pc:chgData name="Tony Radkiewicz" userId="9832534a-7e4f-4058-9c41-7f4a5b855c95" providerId="ADAL" clId="{2B1BDEEF-418D-4C9E-93D5-A06EBEB02E24}" dt="2022-04-05T22:02:27.764" v="92" actId="20577"/>
        <pc:sldMkLst>
          <pc:docMk/>
          <pc:sldMk cId="3387394646" sldId="466"/>
        </pc:sldMkLst>
        <pc:graphicFrameChg chg="mod">
          <ac:chgData name="Tony Radkiewicz" userId="9832534a-7e4f-4058-9c41-7f4a5b855c95" providerId="ADAL" clId="{2B1BDEEF-418D-4C9E-93D5-A06EBEB02E24}" dt="2022-04-05T22:02:27.764" v="92" actId="20577"/>
          <ac:graphicFrameMkLst>
            <pc:docMk/>
            <pc:sldMk cId="3387394646" sldId="466"/>
            <ac:graphicFrameMk id="3" creationId="{B169E7FD-9DAA-4919-AB05-2BD8A3E185D4}"/>
          </ac:graphicFrameMkLst>
        </pc:graphicFrameChg>
      </pc:sldChg>
      <pc:sldChg chg="modSp add del mod">
        <pc:chgData name="Tony Radkiewicz" userId="9832534a-7e4f-4058-9c41-7f4a5b855c95" providerId="ADAL" clId="{2B1BDEEF-418D-4C9E-93D5-A06EBEB02E24}" dt="2022-04-05T22:04:41.724" v="100" actId="2696"/>
        <pc:sldMkLst>
          <pc:docMk/>
          <pc:sldMk cId="10711741" sldId="467"/>
        </pc:sldMkLst>
        <pc:spChg chg="mod">
          <ac:chgData name="Tony Radkiewicz" userId="9832534a-7e4f-4058-9c41-7f4a5b855c95" providerId="ADAL" clId="{2B1BDEEF-418D-4C9E-93D5-A06EBEB02E24}" dt="2022-04-05T22:02:57.748" v="99" actId="14100"/>
          <ac:spMkLst>
            <pc:docMk/>
            <pc:sldMk cId="10711741" sldId="467"/>
            <ac:spMk id="2" creationId="{FE2F13C1-2995-4FBF-B39D-A1A0FA7FD4F8}"/>
          </ac:spMkLst>
        </pc:spChg>
        <pc:graphicFrameChg chg="mod">
          <ac:chgData name="Tony Radkiewicz" userId="9832534a-7e4f-4058-9c41-7f4a5b855c95" providerId="ADAL" clId="{2B1BDEEF-418D-4C9E-93D5-A06EBEB02E24}" dt="2022-04-05T22:02:56.233" v="97" actId="14100"/>
          <ac:graphicFrameMkLst>
            <pc:docMk/>
            <pc:sldMk cId="10711741" sldId="467"/>
            <ac:graphicFrameMk id="3" creationId="{B169E7FD-9DAA-4919-AB05-2BD8A3E185D4}"/>
          </ac:graphicFrameMkLst>
        </pc:graphicFrameChg>
      </pc:sldChg>
      <pc:sldChg chg="modSp add del mod">
        <pc:chgData name="Tony Radkiewicz" userId="9832534a-7e4f-4058-9c41-7f4a5b855c95" providerId="ADAL" clId="{2B1BDEEF-418D-4C9E-93D5-A06EBEB02E24}" dt="2022-04-05T22:24:05.153" v="262" actId="2696"/>
        <pc:sldMkLst>
          <pc:docMk/>
          <pc:sldMk cId="754060633" sldId="467"/>
        </pc:sldMkLst>
        <pc:spChg chg="mod">
          <ac:chgData name="Tony Radkiewicz" userId="9832534a-7e4f-4058-9c41-7f4a5b855c95" providerId="ADAL" clId="{2B1BDEEF-418D-4C9E-93D5-A06EBEB02E24}" dt="2022-04-05T22:23:24.384" v="252" actId="1076"/>
          <ac:spMkLst>
            <pc:docMk/>
            <pc:sldMk cId="754060633" sldId="467"/>
            <ac:spMk id="8" creationId="{489D5B04-AC32-8EF9-C507-CAD9A83A8591}"/>
          </ac:spMkLst>
        </pc:spChg>
        <pc:spChg chg="mod">
          <ac:chgData name="Tony Radkiewicz" userId="9832534a-7e4f-4058-9c41-7f4a5b855c95" providerId="ADAL" clId="{2B1BDEEF-418D-4C9E-93D5-A06EBEB02E24}" dt="2022-04-05T22:23:24.384" v="252" actId="1076"/>
          <ac:spMkLst>
            <pc:docMk/>
            <pc:sldMk cId="754060633" sldId="467"/>
            <ac:spMk id="9" creationId="{37197925-0DBD-48BA-B593-A1E6205BFAFD}"/>
          </ac:spMkLst>
        </pc:spChg>
        <pc:spChg chg="mod">
          <ac:chgData name="Tony Radkiewicz" userId="9832534a-7e4f-4058-9c41-7f4a5b855c95" providerId="ADAL" clId="{2B1BDEEF-418D-4C9E-93D5-A06EBEB02E24}" dt="2022-04-05T22:23:24.384" v="252" actId="1076"/>
          <ac:spMkLst>
            <pc:docMk/>
            <pc:sldMk cId="754060633" sldId="467"/>
            <ac:spMk id="10" creationId="{6694C955-BC64-403A-F06F-E30F9FDBD23C}"/>
          </ac:spMkLst>
        </pc:spChg>
        <pc:spChg chg="mod">
          <ac:chgData name="Tony Radkiewicz" userId="9832534a-7e4f-4058-9c41-7f4a5b855c95" providerId="ADAL" clId="{2B1BDEEF-418D-4C9E-93D5-A06EBEB02E24}" dt="2022-04-05T22:23:24.384" v="252" actId="1076"/>
          <ac:spMkLst>
            <pc:docMk/>
            <pc:sldMk cId="754060633" sldId="467"/>
            <ac:spMk id="11" creationId="{5EE04BBA-6055-48C5-B041-60DA223BBE4E}"/>
          </ac:spMkLst>
        </pc:spChg>
        <pc:spChg chg="mod">
          <ac:chgData name="Tony Radkiewicz" userId="9832534a-7e4f-4058-9c41-7f4a5b855c95" providerId="ADAL" clId="{2B1BDEEF-418D-4C9E-93D5-A06EBEB02E24}" dt="2022-04-05T22:23:24.384" v="252" actId="1076"/>
          <ac:spMkLst>
            <pc:docMk/>
            <pc:sldMk cId="754060633" sldId="467"/>
            <ac:spMk id="12" creationId="{5A29C270-CBAD-4FF6-B4BD-C7AE1576EFB4}"/>
          </ac:spMkLst>
        </pc:spChg>
        <pc:spChg chg="mod">
          <ac:chgData name="Tony Radkiewicz" userId="9832534a-7e4f-4058-9c41-7f4a5b855c95" providerId="ADAL" clId="{2B1BDEEF-418D-4C9E-93D5-A06EBEB02E24}" dt="2022-04-05T22:23:24.384" v="252" actId="1076"/>
          <ac:spMkLst>
            <pc:docMk/>
            <pc:sldMk cId="754060633" sldId="467"/>
            <ac:spMk id="13" creationId="{F6D52B0A-180B-273A-57FB-53041D987F5F}"/>
          </ac:spMkLst>
        </pc:spChg>
        <pc:spChg chg="mod">
          <ac:chgData name="Tony Radkiewicz" userId="9832534a-7e4f-4058-9c41-7f4a5b855c95" providerId="ADAL" clId="{2B1BDEEF-418D-4C9E-93D5-A06EBEB02E24}" dt="2022-04-05T22:23:24.384" v="252" actId="1076"/>
          <ac:spMkLst>
            <pc:docMk/>
            <pc:sldMk cId="754060633" sldId="467"/>
            <ac:spMk id="14" creationId="{93879C7C-5E6B-4CE5-8476-8FDC83573110}"/>
          </ac:spMkLst>
        </pc:spChg>
        <pc:spChg chg="mod">
          <ac:chgData name="Tony Radkiewicz" userId="9832534a-7e4f-4058-9c41-7f4a5b855c95" providerId="ADAL" clId="{2B1BDEEF-418D-4C9E-93D5-A06EBEB02E24}" dt="2022-04-05T22:23:24.384" v="252" actId="1076"/>
          <ac:spMkLst>
            <pc:docMk/>
            <pc:sldMk cId="754060633" sldId="467"/>
            <ac:spMk id="16" creationId="{CE06D29D-A0D4-4AFE-8F00-0C6B88F46AA2}"/>
          </ac:spMkLst>
        </pc:spChg>
      </pc:sldChg>
      <pc:sldChg chg="modSp mod">
        <pc:chgData name="Tony Radkiewicz" userId="9832534a-7e4f-4058-9c41-7f4a5b855c95" providerId="ADAL" clId="{2B1BDEEF-418D-4C9E-93D5-A06EBEB02E24}" dt="2022-04-05T22:10:01.329" v="102" actId="27636"/>
        <pc:sldMkLst>
          <pc:docMk/>
          <pc:sldMk cId="1081770612" sldId="467"/>
        </pc:sldMkLst>
        <pc:spChg chg="mod">
          <ac:chgData name="Tony Radkiewicz" userId="9832534a-7e4f-4058-9c41-7f4a5b855c95" providerId="ADAL" clId="{2B1BDEEF-418D-4C9E-93D5-A06EBEB02E24}" dt="2022-04-05T22:10:01.329" v="102" actId="27636"/>
          <ac:spMkLst>
            <pc:docMk/>
            <pc:sldMk cId="1081770612" sldId="467"/>
            <ac:spMk id="9" creationId="{37197925-0DBD-48BA-B593-A1E6205BFAFD}"/>
          </ac:spMkLst>
        </pc:spChg>
      </pc:sldChg>
      <pc:sldChg chg="addSp modSp add mod">
        <pc:chgData name="Tony Radkiewicz" userId="9832534a-7e4f-4058-9c41-7f4a5b855c95" providerId="ADAL" clId="{2B1BDEEF-418D-4C9E-93D5-A06EBEB02E24}" dt="2022-04-05T22:41:48.636" v="367" actId="14100"/>
        <pc:sldMkLst>
          <pc:docMk/>
          <pc:sldMk cId="2424728769" sldId="467"/>
        </pc:sldMkLst>
        <pc:spChg chg="add mod">
          <ac:chgData name="Tony Radkiewicz" userId="9832534a-7e4f-4058-9c41-7f4a5b855c95" providerId="ADAL" clId="{2B1BDEEF-418D-4C9E-93D5-A06EBEB02E24}" dt="2022-04-05T22:41:36.885" v="362" actId="1076"/>
          <ac:spMkLst>
            <pc:docMk/>
            <pc:sldMk cId="2424728769" sldId="467"/>
            <ac:spMk id="3" creationId="{ED738D14-EB75-3DD1-D714-0BB446A721F1}"/>
          </ac:spMkLst>
        </pc:spChg>
        <pc:spChg chg="mod">
          <ac:chgData name="Tony Radkiewicz" userId="9832534a-7e4f-4058-9c41-7f4a5b855c95" providerId="ADAL" clId="{2B1BDEEF-418D-4C9E-93D5-A06EBEB02E24}" dt="2022-04-05T22:35:24.337" v="320" actId="20577"/>
          <ac:spMkLst>
            <pc:docMk/>
            <pc:sldMk cId="2424728769" sldId="467"/>
            <ac:spMk id="6" creationId="{060BCF69-2E47-4B45-98F5-2E8853ADEF13}"/>
          </ac:spMkLst>
        </pc:spChg>
        <pc:spChg chg="mod">
          <ac:chgData name="Tony Radkiewicz" userId="9832534a-7e4f-4058-9c41-7f4a5b855c95" providerId="ADAL" clId="{2B1BDEEF-418D-4C9E-93D5-A06EBEB02E24}" dt="2022-04-05T22:41:29.867" v="360" actId="1076"/>
          <ac:spMkLst>
            <pc:docMk/>
            <pc:sldMk cId="2424728769" sldId="467"/>
            <ac:spMk id="11" creationId="{F2188EC2-C48A-4847-B060-A2494FD091E3}"/>
          </ac:spMkLst>
        </pc:spChg>
        <pc:graphicFrameChg chg="mod">
          <ac:chgData name="Tony Radkiewicz" userId="9832534a-7e4f-4058-9c41-7f4a5b855c95" providerId="ADAL" clId="{2B1BDEEF-418D-4C9E-93D5-A06EBEB02E24}" dt="2022-04-05T22:41:48.636" v="367" actId="14100"/>
          <ac:graphicFrameMkLst>
            <pc:docMk/>
            <pc:sldMk cId="2424728769" sldId="467"/>
            <ac:graphicFrameMk id="4" creationId="{5C4FFED5-E36C-4224-9C4F-518E216FB6E6}"/>
          </ac:graphicFrameMkLst>
        </pc:graphicFrameChg>
      </pc:sldChg>
      <pc:sldChg chg="delSp modSp add mod">
        <pc:chgData name="Tony Radkiewicz" userId="9832534a-7e4f-4058-9c41-7f4a5b855c95" providerId="ADAL" clId="{2B1BDEEF-418D-4C9E-93D5-A06EBEB02E24}" dt="2022-04-07T19:18:12.509" v="549" actId="14100"/>
        <pc:sldMkLst>
          <pc:docMk/>
          <pc:sldMk cId="3384329455" sldId="470"/>
        </pc:sldMkLst>
        <pc:spChg chg="mod">
          <ac:chgData name="Tony Radkiewicz" userId="9832534a-7e4f-4058-9c41-7f4a5b855c95" providerId="ADAL" clId="{2B1BDEEF-418D-4C9E-93D5-A06EBEB02E24}" dt="2022-04-07T19:18:02.425" v="544" actId="1076"/>
          <ac:spMkLst>
            <pc:docMk/>
            <pc:sldMk cId="3384329455" sldId="470"/>
            <ac:spMk id="6" creationId="{3670CE4D-C0E9-4749-A396-44544774AE4F}"/>
          </ac:spMkLst>
        </pc:spChg>
        <pc:spChg chg="del">
          <ac:chgData name="Tony Radkiewicz" userId="9832534a-7e4f-4058-9c41-7f4a5b855c95" providerId="ADAL" clId="{2B1BDEEF-418D-4C9E-93D5-A06EBEB02E24}" dt="2022-04-07T18:08:51.761" v="390" actId="478"/>
          <ac:spMkLst>
            <pc:docMk/>
            <pc:sldMk cId="3384329455" sldId="470"/>
            <ac:spMk id="18" creationId="{5173B1B8-9398-463A-A853-6D4D5B2563BA}"/>
          </ac:spMkLst>
        </pc:spChg>
        <pc:graphicFrameChg chg="mod">
          <ac:chgData name="Tony Radkiewicz" userId="9832534a-7e4f-4058-9c41-7f4a5b855c95" providerId="ADAL" clId="{2B1BDEEF-418D-4C9E-93D5-A06EBEB02E24}" dt="2022-04-07T19:18:12.509" v="549" actId="14100"/>
          <ac:graphicFrameMkLst>
            <pc:docMk/>
            <pc:sldMk cId="3384329455" sldId="470"/>
            <ac:graphicFrameMk id="3" creationId="{11C64779-1125-4F02-8765-76D5547BC582}"/>
          </ac:graphicFrameMkLst>
        </pc:graphicFrameChg>
      </pc:sldChg>
      <pc:sldChg chg="delSp modSp add mod">
        <pc:chgData name="Tony Radkiewicz" userId="9832534a-7e4f-4058-9c41-7f4a5b855c95" providerId="ADAL" clId="{2B1BDEEF-418D-4C9E-93D5-A06EBEB02E24}" dt="2022-04-07T19:18:29.785" v="552" actId="14100"/>
        <pc:sldMkLst>
          <pc:docMk/>
          <pc:sldMk cId="480499089" sldId="471"/>
        </pc:sldMkLst>
        <pc:spChg chg="mod">
          <ac:chgData name="Tony Radkiewicz" userId="9832534a-7e4f-4058-9c41-7f4a5b855c95" providerId="ADAL" clId="{2B1BDEEF-418D-4C9E-93D5-A06EBEB02E24}" dt="2022-04-07T19:18:29.785" v="552" actId="14100"/>
          <ac:spMkLst>
            <pc:docMk/>
            <pc:sldMk cId="480499089" sldId="471"/>
            <ac:spMk id="7" creationId="{2C2651B0-222D-4D41-B1D6-E26D7BBA2E16}"/>
          </ac:spMkLst>
        </pc:spChg>
        <pc:spChg chg="del">
          <ac:chgData name="Tony Radkiewicz" userId="9832534a-7e4f-4058-9c41-7f4a5b855c95" providerId="ADAL" clId="{2B1BDEEF-418D-4C9E-93D5-A06EBEB02E24}" dt="2022-04-07T18:50:02.565" v="465" actId="478"/>
          <ac:spMkLst>
            <pc:docMk/>
            <pc:sldMk cId="480499089" sldId="471"/>
            <ac:spMk id="8" creationId="{87AE5E19-87BC-4D24-897B-A8556BEF9520}"/>
          </ac:spMkLst>
        </pc:spChg>
        <pc:spChg chg="del">
          <ac:chgData name="Tony Radkiewicz" userId="9832534a-7e4f-4058-9c41-7f4a5b855c95" providerId="ADAL" clId="{2B1BDEEF-418D-4C9E-93D5-A06EBEB02E24}" dt="2022-04-07T18:50:00.570" v="464" actId="478"/>
          <ac:spMkLst>
            <pc:docMk/>
            <pc:sldMk cId="480499089" sldId="471"/>
            <ac:spMk id="10" creationId="{9DE3DCDB-F05E-4025-AE9C-B14F4257EF69}"/>
          </ac:spMkLst>
        </pc:spChg>
        <pc:cxnChg chg="del">
          <ac:chgData name="Tony Radkiewicz" userId="9832534a-7e4f-4058-9c41-7f4a5b855c95" providerId="ADAL" clId="{2B1BDEEF-418D-4C9E-93D5-A06EBEB02E24}" dt="2022-04-07T18:50:43.832" v="471" actId="478"/>
          <ac:cxnSpMkLst>
            <pc:docMk/>
            <pc:sldMk cId="480499089" sldId="471"/>
            <ac:cxnSpMk id="11" creationId="{24FC5A65-6AAB-4E74-A40C-BEFF504FA963}"/>
          </ac:cxnSpMkLst>
        </pc:cxnChg>
      </pc:sldChg>
      <pc:sldChg chg="modSp mod">
        <pc:chgData name="Tony Radkiewicz" userId="9832534a-7e4f-4058-9c41-7f4a5b855c95" providerId="ADAL" clId="{2B1BDEEF-418D-4C9E-93D5-A06EBEB02E24}" dt="2022-04-07T18:57:24.378" v="533" actId="14100"/>
        <pc:sldMkLst>
          <pc:docMk/>
          <pc:sldMk cId="1565955936" sldId="472"/>
        </pc:sldMkLst>
        <pc:spChg chg="mod">
          <ac:chgData name="Tony Radkiewicz" userId="9832534a-7e4f-4058-9c41-7f4a5b855c95" providerId="ADAL" clId="{2B1BDEEF-418D-4C9E-93D5-A06EBEB02E24}" dt="2022-04-07T18:57:24.378" v="533" actId="14100"/>
          <ac:spMkLst>
            <pc:docMk/>
            <pc:sldMk cId="1565955936" sldId="472"/>
            <ac:spMk id="4" creationId="{452E7078-49D6-4ABC-9716-8CD718E92C64}"/>
          </ac:spMkLst>
        </pc:spChg>
      </pc:sldChg>
      <pc:sldChg chg="modNotesTx">
        <pc:chgData name="Tony Radkiewicz" userId="9832534a-7e4f-4058-9c41-7f4a5b855c95" providerId="ADAL" clId="{2B1BDEEF-418D-4C9E-93D5-A06EBEB02E24}" dt="2022-04-07T19:14:47.909" v="536"/>
        <pc:sldMkLst>
          <pc:docMk/>
          <pc:sldMk cId="2443868251" sldId="472"/>
        </pc:sldMkLst>
      </pc:sldChg>
    </pc:docChg>
  </pc:docChgLst>
  <pc:docChgLst>
    <pc:chgData name="Tony Radkiewicz" userId="9832534a-7e4f-4058-9c41-7f4a5b855c95" providerId="ADAL" clId="{A5D9A9F5-42E4-4C2E-B41B-7670B6FA7E92}"/>
    <pc:docChg chg="modSld">
      <pc:chgData name="Tony Radkiewicz" userId="9832534a-7e4f-4058-9c41-7f4a5b855c95" providerId="ADAL" clId="{A5D9A9F5-42E4-4C2E-B41B-7670B6FA7E92}" dt="2022-06-28T16:15:22.544" v="5" actId="20577"/>
      <pc:docMkLst>
        <pc:docMk/>
      </pc:docMkLst>
      <pc:sldChg chg="addCm">
        <pc:chgData name="Tony Radkiewicz" userId="9832534a-7e4f-4058-9c41-7f4a5b855c95" providerId="ADAL" clId="{A5D9A9F5-42E4-4C2E-B41B-7670B6FA7E92}" dt="2022-06-28T16:13:36.316" v="0"/>
        <pc:sldMkLst>
          <pc:docMk/>
          <pc:sldMk cId="710583025" sldId="269"/>
        </pc:sldMkLst>
      </pc:sldChg>
      <pc:sldChg chg="addCm">
        <pc:chgData name="Tony Radkiewicz" userId="9832534a-7e4f-4058-9c41-7f4a5b855c95" providerId="ADAL" clId="{A5D9A9F5-42E4-4C2E-B41B-7670B6FA7E92}" dt="2022-06-28T16:14:40.019" v="2"/>
        <pc:sldMkLst>
          <pc:docMk/>
          <pc:sldMk cId="852494829" sldId="318"/>
        </pc:sldMkLst>
      </pc:sldChg>
      <pc:sldChg chg="addCm">
        <pc:chgData name="Tony Radkiewicz" userId="9832534a-7e4f-4058-9c41-7f4a5b855c95" providerId="ADAL" clId="{A5D9A9F5-42E4-4C2E-B41B-7670B6FA7E92}" dt="2022-06-28T16:14:02.063" v="1"/>
        <pc:sldMkLst>
          <pc:docMk/>
          <pc:sldMk cId="2046852061" sldId="464"/>
        </pc:sldMkLst>
      </pc:sldChg>
      <pc:sldChg chg="addCm">
        <pc:chgData name="Tony Radkiewicz" userId="9832534a-7e4f-4058-9c41-7f4a5b855c95" providerId="ADAL" clId="{A5D9A9F5-42E4-4C2E-B41B-7670B6FA7E92}" dt="2022-06-28T16:15:12.052" v="3"/>
        <pc:sldMkLst>
          <pc:docMk/>
          <pc:sldMk cId="3384329455" sldId="470"/>
        </pc:sldMkLst>
      </pc:sldChg>
      <pc:sldChg chg="modSp mod">
        <pc:chgData name="Tony Radkiewicz" userId="9832534a-7e4f-4058-9c41-7f4a5b855c95" providerId="ADAL" clId="{A5D9A9F5-42E4-4C2E-B41B-7670B6FA7E92}" dt="2022-06-28T16:15:22.544" v="5" actId="20577"/>
        <pc:sldMkLst>
          <pc:docMk/>
          <pc:sldMk cId="2443868251" sldId="472"/>
        </pc:sldMkLst>
        <pc:spChg chg="mod">
          <ac:chgData name="Tony Radkiewicz" userId="9832534a-7e4f-4058-9c41-7f4a5b855c95" providerId="ADAL" clId="{A5D9A9F5-42E4-4C2E-B41B-7670B6FA7E92}" dt="2022-06-28T16:15:22.544" v="5" actId="20577"/>
          <ac:spMkLst>
            <pc:docMk/>
            <pc:sldMk cId="2443868251" sldId="472"/>
            <ac:spMk id="6" creationId="{637E159C-9ACF-48AE-927A-D5FB13695C7F}"/>
          </ac:spMkLst>
        </pc:spChg>
      </pc:sldChg>
    </pc:docChg>
  </pc:docChgLst>
  <pc:docChgLst>
    <pc:chgData name="Tony Radkiewicz" userId="9832534a-7e4f-4058-9c41-7f4a5b855c95" providerId="ADAL" clId="{BA3993FB-7E5A-461B-853F-E75908FFD23D}"/>
    <pc:docChg chg="undo redo custSel addSld modSld modSection">
      <pc:chgData name="Tony Radkiewicz" userId="9832534a-7e4f-4058-9c41-7f4a5b855c95" providerId="ADAL" clId="{BA3993FB-7E5A-461B-853F-E75908FFD23D}" dt="2021-04-27T20:26:50.054" v="792"/>
      <pc:docMkLst>
        <pc:docMk/>
      </pc:docMkLst>
      <pc:sldChg chg="modSp mod">
        <pc:chgData name="Tony Radkiewicz" userId="9832534a-7e4f-4058-9c41-7f4a5b855c95" providerId="ADAL" clId="{BA3993FB-7E5A-461B-853F-E75908FFD23D}" dt="2021-04-21T21:37:06.531" v="43" actId="14100"/>
        <pc:sldMkLst>
          <pc:docMk/>
          <pc:sldMk cId="506890581" sldId="260"/>
        </pc:sldMkLst>
        <pc:spChg chg="mod">
          <ac:chgData name="Tony Radkiewicz" userId="9832534a-7e4f-4058-9c41-7f4a5b855c95" providerId="ADAL" clId="{BA3993FB-7E5A-461B-853F-E75908FFD23D}" dt="2021-04-21T21:37:06.531" v="43" actId="14100"/>
          <ac:spMkLst>
            <pc:docMk/>
            <pc:sldMk cId="506890581" sldId="260"/>
            <ac:spMk id="7" creationId="{71EF69B5-FDB6-445E-A44C-693A9F4A8A0B}"/>
          </ac:spMkLst>
        </pc:spChg>
        <pc:spChg chg="mod">
          <ac:chgData name="Tony Radkiewicz" userId="9832534a-7e4f-4058-9c41-7f4a5b855c95" providerId="ADAL" clId="{BA3993FB-7E5A-461B-853F-E75908FFD23D}" dt="2021-04-21T21:36:26.085" v="28" actId="1076"/>
          <ac:spMkLst>
            <pc:docMk/>
            <pc:sldMk cId="506890581" sldId="260"/>
            <ac:spMk id="8" creationId="{B3A62C29-0C8E-4F48-A397-B310D58E485D}"/>
          </ac:spMkLst>
        </pc:spChg>
        <pc:spChg chg="mod">
          <ac:chgData name="Tony Radkiewicz" userId="9832534a-7e4f-4058-9c41-7f4a5b855c95" providerId="ADAL" clId="{BA3993FB-7E5A-461B-853F-E75908FFD23D}" dt="2021-04-21T21:37:00.868" v="42" actId="14100"/>
          <ac:spMkLst>
            <pc:docMk/>
            <pc:sldMk cId="506890581" sldId="260"/>
            <ac:spMk id="17" creationId="{F5BD58AA-92FE-45D4-AA72-9C79D8727650}"/>
          </ac:spMkLst>
        </pc:spChg>
      </pc:sldChg>
      <pc:sldChg chg="modSp mod addCm">
        <pc:chgData name="Tony Radkiewicz" userId="9832534a-7e4f-4058-9c41-7f4a5b855c95" providerId="ADAL" clId="{BA3993FB-7E5A-461B-853F-E75908FFD23D}" dt="2021-04-21T21:38:49.905" v="71" actId="1076"/>
        <pc:sldMkLst>
          <pc:docMk/>
          <pc:sldMk cId="843617009" sldId="261"/>
        </pc:sldMkLst>
        <pc:spChg chg="mod">
          <ac:chgData name="Tony Radkiewicz" userId="9832534a-7e4f-4058-9c41-7f4a5b855c95" providerId="ADAL" clId="{BA3993FB-7E5A-461B-853F-E75908FFD23D}" dt="2021-04-21T21:34:49.162" v="3" actId="20577"/>
          <ac:spMkLst>
            <pc:docMk/>
            <pc:sldMk cId="843617009" sldId="261"/>
            <ac:spMk id="2" creationId="{00000000-0000-0000-0000-000000000000}"/>
          </ac:spMkLst>
        </pc:spChg>
        <pc:spChg chg="mod">
          <ac:chgData name="Tony Radkiewicz" userId="9832534a-7e4f-4058-9c41-7f4a5b855c95" providerId="ADAL" clId="{BA3993FB-7E5A-461B-853F-E75908FFD23D}" dt="2021-04-21T21:38:49.905" v="71" actId="1076"/>
          <ac:spMkLst>
            <pc:docMk/>
            <pc:sldMk cId="843617009" sldId="261"/>
            <ac:spMk id="6" creationId="{B1AC5F08-4763-42FA-863C-9EEAE45822C4}"/>
          </ac:spMkLst>
        </pc:spChg>
        <pc:spChg chg="mod">
          <ac:chgData name="Tony Radkiewicz" userId="9832534a-7e4f-4058-9c41-7f4a5b855c95" providerId="ADAL" clId="{BA3993FB-7E5A-461B-853F-E75908FFD23D}" dt="2021-04-21T21:38:47.325" v="70" actId="1076"/>
          <ac:spMkLst>
            <pc:docMk/>
            <pc:sldMk cId="843617009" sldId="261"/>
            <ac:spMk id="7" creationId="{A5279FD8-6177-47FF-A31A-73C96035EED5}"/>
          </ac:spMkLst>
        </pc:spChg>
        <pc:spChg chg="mod">
          <ac:chgData name="Tony Radkiewicz" userId="9832534a-7e4f-4058-9c41-7f4a5b855c95" providerId="ADAL" clId="{BA3993FB-7E5A-461B-853F-E75908FFD23D}" dt="2021-04-21T21:38:38.774" v="69" actId="1076"/>
          <ac:spMkLst>
            <pc:docMk/>
            <pc:sldMk cId="843617009" sldId="261"/>
            <ac:spMk id="8" creationId="{E81F5DBA-D464-437E-A2A9-DCC72AF627C1}"/>
          </ac:spMkLst>
        </pc:spChg>
      </pc:sldChg>
      <pc:sldChg chg="addCm">
        <pc:chgData name="Tony Radkiewicz" userId="9832534a-7e4f-4058-9c41-7f4a5b855c95" providerId="ADAL" clId="{BA3993FB-7E5A-461B-853F-E75908FFD23D}" dt="2021-04-23T18:32:04.896" v="788"/>
        <pc:sldMkLst>
          <pc:docMk/>
          <pc:sldMk cId="10510020" sldId="262"/>
        </pc:sldMkLst>
      </pc:sldChg>
      <pc:sldChg chg="addCm">
        <pc:chgData name="Tony Radkiewicz" userId="9832534a-7e4f-4058-9c41-7f4a5b855c95" providerId="ADAL" clId="{BA3993FB-7E5A-461B-853F-E75908FFD23D}" dt="2021-04-21T22:00:40.103" v="334"/>
        <pc:sldMkLst>
          <pc:docMk/>
          <pc:sldMk cId="710583025" sldId="269"/>
        </pc:sldMkLst>
      </pc:sldChg>
      <pc:sldChg chg="modSp mod">
        <pc:chgData name="Tony Radkiewicz" userId="9832534a-7e4f-4058-9c41-7f4a5b855c95" providerId="ADAL" clId="{BA3993FB-7E5A-461B-853F-E75908FFD23D}" dt="2021-04-21T22:21:43.965" v="650" actId="1076"/>
        <pc:sldMkLst>
          <pc:docMk/>
          <pc:sldMk cId="305773081" sldId="281"/>
        </pc:sldMkLst>
        <pc:spChg chg="mod">
          <ac:chgData name="Tony Radkiewicz" userId="9832534a-7e4f-4058-9c41-7f4a5b855c95" providerId="ADAL" clId="{BA3993FB-7E5A-461B-853F-E75908FFD23D}" dt="2021-04-21T22:21:43.965" v="650" actId="1076"/>
          <ac:spMkLst>
            <pc:docMk/>
            <pc:sldMk cId="305773081" sldId="281"/>
            <ac:spMk id="6" creationId="{060BCF69-2E47-4B45-98F5-2E8853ADEF13}"/>
          </ac:spMkLst>
        </pc:spChg>
        <pc:spChg chg="mod">
          <ac:chgData name="Tony Radkiewicz" userId="9832534a-7e4f-4058-9c41-7f4a5b855c95" providerId="ADAL" clId="{BA3993FB-7E5A-461B-853F-E75908FFD23D}" dt="2021-04-21T22:21:34.395" v="645" actId="1076"/>
          <ac:spMkLst>
            <pc:docMk/>
            <pc:sldMk cId="305773081" sldId="281"/>
            <ac:spMk id="11" creationId="{F2188EC2-C48A-4847-B060-A2494FD091E3}"/>
          </ac:spMkLst>
        </pc:spChg>
      </pc:sldChg>
      <pc:sldChg chg="modCm">
        <pc:chgData name="Tony Radkiewicz" userId="9832534a-7e4f-4058-9c41-7f4a5b855c95" providerId="ADAL" clId="{BA3993FB-7E5A-461B-853F-E75908FFD23D}" dt="2021-04-23T18:16:17.079" v="670"/>
        <pc:sldMkLst>
          <pc:docMk/>
          <pc:sldMk cId="2896902129" sldId="286"/>
        </pc:sldMkLst>
      </pc:sldChg>
      <pc:sldChg chg="modSp mod">
        <pc:chgData name="Tony Radkiewicz" userId="9832534a-7e4f-4058-9c41-7f4a5b855c95" providerId="ADAL" clId="{BA3993FB-7E5A-461B-853F-E75908FFD23D}" dt="2021-04-23T18:21:11.638" v="731" actId="1076"/>
        <pc:sldMkLst>
          <pc:docMk/>
          <pc:sldMk cId="4294873526" sldId="293"/>
        </pc:sldMkLst>
        <pc:spChg chg="mod">
          <ac:chgData name="Tony Radkiewicz" userId="9832534a-7e4f-4058-9c41-7f4a5b855c95" providerId="ADAL" clId="{BA3993FB-7E5A-461B-853F-E75908FFD23D}" dt="2021-04-23T18:20:32.116" v="719" actId="1076"/>
          <ac:spMkLst>
            <pc:docMk/>
            <pc:sldMk cId="4294873526" sldId="293"/>
            <ac:spMk id="18" creationId="{5173B1B8-9398-463A-A853-6D4D5B2563BA}"/>
          </ac:spMkLst>
        </pc:spChg>
        <pc:graphicFrameChg chg="mod">
          <ac:chgData name="Tony Radkiewicz" userId="9832534a-7e4f-4058-9c41-7f4a5b855c95" providerId="ADAL" clId="{BA3993FB-7E5A-461B-853F-E75908FFD23D}" dt="2021-04-23T18:21:11.638" v="731" actId="1076"/>
          <ac:graphicFrameMkLst>
            <pc:docMk/>
            <pc:sldMk cId="4294873526" sldId="293"/>
            <ac:graphicFrameMk id="4" creationId="{C8135F4D-2F7A-4B9F-99B8-A6147F0CB3F9}"/>
          </ac:graphicFrameMkLst>
        </pc:graphicFrameChg>
        <pc:picChg chg="mod">
          <ac:chgData name="Tony Radkiewicz" userId="9832534a-7e4f-4058-9c41-7f4a5b855c95" providerId="ADAL" clId="{BA3993FB-7E5A-461B-853F-E75908FFD23D}" dt="2021-04-23T18:20:40.608" v="722" actId="1076"/>
          <ac:picMkLst>
            <pc:docMk/>
            <pc:sldMk cId="4294873526" sldId="293"/>
            <ac:picMk id="3" creationId="{14559F20-29C1-4D41-8782-E2FA2D1CE778}"/>
          </ac:picMkLst>
        </pc:picChg>
      </pc:sldChg>
      <pc:sldChg chg="modSp mod addCm">
        <pc:chgData name="Tony Radkiewicz" userId="9832534a-7e4f-4058-9c41-7f4a5b855c95" providerId="ADAL" clId="{BA3993FB-7E5A-461B-853F-E75908FFD23D}" dt="2021-04-27T20:26:50.054" v="792"/>
        <pc:sldMkLst>
          <pc:docMk/>
          <pc:sldMk cId="2759278249" sldId="294"/>
        </pc:sldMkLst>
        <pc:spChg chg="mod">
          <ac:chgData name="Tony Radkiewicz" userId="9832534a-7e4f-4058-9c41-7f4a5b855c95" providerId="ADAL" clId="{BA3993FB-7E5A-461B-853F-E75908FFD23D}" dt="2021-04-23T18:22:24.636" v="762"/>
          <ac:spMkLst>
            <pc:docMk/>
            <pc:sldMk cId="2759278249" sldId="294"/>
            <ac:spMk id="7" creationId="{2C2651B0-222D-4D41-B1D6-E26D7BBA2E16}"/>
          </ac:spMkLst>
        </pc:spChg>
        <pc:spChg chg="mod">
          <ac:chgData name="Tony Radkiewicz" userId="9832534a-7e4f-4058-9c41-7f4a5b855c95" providerId="ADAL" clId="{BA3993FB-7E5A-461B-853F-E75908FFD23D}" dt="2021-04-23T18:21:54.593" v="750" actId="20577"/>
          <ac:spMkLst>
            <pc:docMk/>
            <pc:sldMk cId="2759278249" sldId="294"/>
            <ac:spMk id="8" creationId="{87AE5E19-87BC-4D24-897B-A8556BEF9520}"/>
          </ac:spMkLst>
        </pc:spChg>
        <pc:spChg chg="mod">
          <ac:chgData name="Tony Radkiewicz" userId="9832534a-7e4f-4058-9c41-7f4a5b855c95" providerId="ADAL" clId="{BA3993FB-7E5A-461B-853F-E75908FFD23D}" dt="2021-04-23T18:21:34.293" v="740" actId="3064"/>
          <ac:spMkLst>
            <pc:docMk/>
            <pc:sldMk cId="2759278249" sldId="294"/>
            <ac:spMk id="10" creationId="{9DE3DCDB-F05E-4025-AE9C-B14F4257EF69}"/>
          </ac:spMkLst>
        </pc:spChg>
        <pc:cxnChg chg="mod">
          <ac:chgData name="Tony Radkiewicz" userId="9832534a-7e4f-4058-9c41-7f4a5b855c95" providerId="ADAL" clId="{BA3993FB-7E5A-461B-853F-E75908FFD23D}" dt="2021-04-23T18:22:42.429" v="770" actId="1076"/>
          <ac:cxnSpMkLst>
            <pc:docMk/>
            <pc:sldMk cId="2759278249" sldId="294"/>
            <ac:cxnSpMk id="11" creationId="{24FC5A65-6AAB-4E74-A40C-BEFF504FA963}"/>
          </ac:cxnSpMkLst>
        </pc:cxnChg>
      </pc:sldChg>
      <pc:sldChg chg="modSp mod modCm">
        <pc:chgData name="Tony Radkiewicz" userId="9832534a-7e4f-4058-9c41-7f4a5b855c95" providerId="ADAL" clId="{BA3993FB-7E5A-461B-853F-E75908FFD23D}" dt="2021-04-21T21:47:43.951" v="170"/>
        <pc:sldMkLst>
          <pc:docMk/>
          <pc:sldMk cId="244997913" sldId="306"/>
        </pc:sldMkLst>
        <pc:picChg chg="mod">
          <ac:chgData name="Tony Radkiewicz" userId="9832534a-7e4f-4058-9c41-7f4a5b855c95" providerId="ADAL" clId="{BA3993FB-7E5A-461B-853F-E75908FFD23D}" dt="2021-04-21T21:41:00.851" v="75" actId="1076"/>
          <ac:picMkLst>
            <pc:docMk/>
            <pc:sldMk cId="244997913" sldId="306"/>
            <ac:picMk id="4" creationId="{FA8C211C-8AEB-418E-B5FA-8A09989959AA}"/>
          </ac:picMkLst>
        </pc:picChg>
      </pc:sldChg>
      <pc:sldChg chg="modSp mod">
        <pc:chgData name="Tony Radkiewicz" userId="9832534a-7e4f-4058-9c41-7f4a5b855c95" providerId="ADAL" clId="{BA3993FB-7E5A-461B-853F-E75908FFD23D}" dt="2021-04-21T21:49:44.432" v="206" actId="14100"/>
        <pc:sldMkLst>
          <pc:docMk/>
          <pc:sldMk cId="2105757788" sldId="308"/>
        </pc:sldMkLst>
        <pc:spChg chg="mod">
          <ac:chgData name="Tony Radkiewicz" userId="9832534a-7e4f-4058-9c41-7f4a5b855c95" providerId="ADAL" clId="{BA3993FB-7E5A-461B-853F-E75908FFD23D}" dt="2021-04-21T21:49:44.432" v="206" actId="14100"/>
          <ac:spMkLst>
            <pc:docMk/>
            <pc:sldMk cId="2105757788" sldId="308"/>
            <ac:spMk id="2" creationId="{FE2F13C1-2995-4FBF-B39D-A1A0FA7FD4F8}"/>
          </ac:spMkLst>
        </pc:spChg>
        <pc:spChg chg="mod">
          <ac:chgData name="Tony Radkiewicz" userId="9832534a-7e4f-4058-9c41-7f4a5b855c95" providerId="ADAL" clId="{BA3993FB-7E5A-461B-853F-E75908FFD23D}" dt="2021-04-21T21:49:24.889" v="199" actId="1076"/>
          <ac:spMkLst>
            <pc:docMk/>
            <pc:sldMk cId="2105757788" sldId="308"/>
            <ac:spMk id="6" creationId="{66CF26E4-AC1A-47B1-9DCC-8241729C0970}"/>
          </ac:spMkLst>
        </pc:spChg>
        <pc:graphicFrameChg chg="mod">
          <ac:chgData name="Tony Radkiewicz" userId="9832534a-7e4f-4058-9c41-7f4a5b855c95" providerId="ADAL" clId="{BA3993FB-7E5A-461B-853F-E75908FFD23D}" dt="2021-04-21T21:48:46.589" v="192" actId="1076"/>
          <ac:graphicFrameMkLst>
            <pc:docMk/>
            <pc:sldMk cId="2105757788" sldId="308"/>
            <ac:graphicFrameMk id="3" creationId="{B169E7FD-9DAA-4919-AB05-2BD8A3E185D4}"/>
          </ac:graphicFrameMkLst>
        </pc:graphicFrameChg>
      </pc:sldChg>
      <pc:sldChg chg="modSp">
        <pc:chgData name="Tony Radkiewicz" userId="9832534a-7e4f-4058-9c41-7f4a5b855c95" providerId="ADAL" clId="{BA3993FB-7E5A-461B-853F-E75908FFD23D}" dt="2021-04-23T18:10:21.635" v="668"/>
        <pc:sldMkLst>
          <pc:docMk/>
          <pc:sldMk cId="1535717397" sldId="309"/>
        </pc:sldMkLst>
        <pc:graphicFrameChg chg="mod">
          <ac:chgData name="Tony Radkiewicz" userId="9832534a-7e4f-4058-9c41-7f4a5b855c95" providerId="ADAL" clId="{BA3993FB-7E5A-461B-853F-E75908FFD23D}" dt="2021-04-23T18:10:21.635" v="668"/>
          <ac:graphicFrameMkLst>
            <pc:docMk/>
            <pc:sldMk cId="1535717397" sldId="309"/>
            <ac:graphicFrameMk id="2" creationId="{11527064-E374-4210-AE2C-E5B81B6DF507}"/>
          </ac:graphicFrameMkLst>
        </pc:graphicFrameChg>
      </pc:sldChg>
      <pc:sldChg chg="addSp delSp modSp mod addCm">
        <pc:chgData name="Tony Radkiewicz" userId="9832534a-7e4f-4058-9c41-7f4a5b855c95" providerId="ADAL" clId="{BA3993FB-7E5A-461B-853F-E75908FFD23D}" dt="2021-04-21T22:16:01.860" v="524"/>
        <pc:sldMkLst>
          <pc:docMk/>
          <pc:sldMk cId="2385789087" sldId="311"/>
        </pc:sldMkLst>
        <pc:spChg chg="add del mod">
          <ac:chgData name="Tony Radkiewicz" userId="9832534a-7e4f-4058-9c41-7f4a5b855c95" providerId="ADAL" clId="{BA3993FB-7E5A-461B-853F-E75908FFD23D}" dt="2021-04-21T22:15:44.815" v="523" actId="12084"/>
          <ac:spMkLst>
            <pc:docMk/>
            <pc:sldMk cId="2385789087" sldId="311"/>
            <ac:spMk id="5" creationId="{2E60CEFD-950D-4B06-BDF9-68394971D037}"/>
          </ac:spMkLst>
        </pc:spChg>
        <pc:spChg chg="mod">
          <ac:chgData name="Tony Radkiewicz" userId="9832534a-7e4f-4058-9c41-7f4a5b855c95" providerId="ADAL" clId="{BA3993FB-7E5A-461B-853F-E75908FFD23D}" dt="2021-04-21T22:14:46.344" v="520" actId="14100"/>
          <ac:spMkLst>
            <pc:docMk/>
            <pc:sldMk cId="2385789087" sldId="311"/>
            <ac:spMk id="18" creationId="{5173B1B8-9398-463A-A853-6D4D5B2563BA}"/>
          </ac:spMkLst>
        </pc:spChg>
        <pc:graphicFrameChg chg="add del mod">
          <ac:chgData name="Tony Radkiewicz" userId="9832534a-7e4f-4058-9c41-7f4a5b855c95" providerId="ADAL" clId="{BA3993FB-7E5A-461B-853F-E75908FFD23D}" dt="2021-04-21T22:15:44.815" v="523" actId="12084"/>
          <ac:graphicFrameMkLst>
            <pc:docMk/>
            <pc:sldMk cId="2385789087" sldId="311"/>
            <ac:graphicFrameMk id="3" creationId="{AC327CBF-4360-406F-B4E1-4ACE6829C45B}"/>
          </ac:graphicFrameMkLst>
        </pc:graphicFrameChg>
      </pc:sldChg>
      <pc:sldChg chg="modSp mod">
        <pc:chgData name="Tony Radkiewicz" userId="9832534a-7e4f-4058-9c41-7f4a5b855c95" providerId="ADAL" clId="{BA3993FB-7E5A-461B-853F-E75908FFD23D}" dt="2021-04-21T22:23:04.691" v="666" actId="14100"/>
        <pc:sldMkLst>
          <pc:docMk/>
          <pc:sldMk cId="2794662425" sldId="316"/>
        </pc:sldMkLst>
        <pc:graphicFrameChg chg="mod modGraphic">
          <ac:chgData name="Tony Radkiewicz" userId="9832534a-7e4f-4058-9c41-7f4a5b855c95" providerId="ADAL" clId="{BA3993FB-7E5A-461B-853F-E75908FFD23D}" dt="2021-04-21T22:23:04.691" v="666" actId="14100"/>
          <ac:graphicFrameMkLst>
            <pc:docMk/>
            <pc:sldMk cId="2794662425" sldId="316"/>
            <ac:graphicFrameMk id="2" creationId="{F0D9658D-8311-4F28-80C7-3050EEF3C024}"/>
          </ac:graphicFrameMkLst>
        </pc:graphicFrameChg>
      </pc:sldChg>
      <pc:sldChg chg="modSp mod addCm">
        <pc:chgData name="Tony Radkiewicz" userId="9832534a-7e4f-4058-9c41-7f4a5b855c95" providerId="ADAL" clId="{BA3993FB-7E5A-461B-853F-E75908FFD23D}" dt="2021-04-23T18:50:45.669" v="789"/>
        <pc:sldMkLst>
          <pc:docMk/>
          <pc:sldMk cId="852494829" sldId="318"/>
        </pc:sldMkLst>
        <pc:spChg chg="mod">
          <ac:chgData name="Tony Radkiewicz" userId="9832534a-7e4f-4058-9c41-7f4a5b855c95" providerId="ADAL" clId="{BA3993FB-7E5A-461B-853F-E75908FFD23D}" dt="2021-04-23T18:17:53.274" v="681" actId="14100"/>
          <ac:spMkLst>
            <pc:docMk/>
            <pc:sldMk cId="852494829" sldId="318"/>
            <ac:spMk id="4" creationId="{1E5CFEF0-593B-4AA7-8308-DD2DF6616FA7}"/>
          </ac:spMkLst>
        </pc:spChg>
        <pc:spChg chg="mod">
          <ac:chgData name="Tony Radkiewicz" userId="9832534a-7e4f-4058-9c41-7f4a5b855c95" providerId="ADAL" clId="{BA3993FB-7E5A-461B-853F-E75908FFD23D}" dt="2021-04-23T18:18:39.954" v="689"/>
          <ac:spMkLst>
            <pc:docMk/>
            <pc:sldMk cId="852494829" sldId="318"/>
            <ac:spMk id="6" creationId="{3670CE4D-C0E9-4749-A396-44544774AE4F}"/>
          </ac:spMkLst>
        </pc:spChg>
        <pc:spChg chg="mod">
          <ac:chgData name="Tony Radkiewicz" userId="9832534a-7e4f-4058-9c41-7f4a5b855c95" providerId="ADAL" clId="{BA3993FB-7E5A-461B-853F-E75908FFD23D}" dt="2021-04-23T18:20:21.296" v="717" actId="3064"/>
          <ac:spMkLst>
            <pc:docMk/>
            <pc:sldMk cId="852494829" sldId="318"/>
            <ac:spMk id="18" creationId="{5173B1B8-9398-463A-A853-6D4D5B2563BA}"/>
          </ac:spMkLst>
        </pc:spChg>
      </pc:sldChg>
      <pc:sldChg chg="addSp delSp modSp mod addCm modCm">
        <pc:chgData name="Tony Radkiewicz" userId="9832534a-7e4f-4058-9c41-7f4a5b855c95" providerId="ADAL" clId="{BA3993FB-7E5A-461B-853F-E75908FFD23D}" dt="2021-04-21T22:13:19.300" v="493"/>
        <pc:sldMkLst>
          <pc:docMk/>
          <pc:sldMk cId="3328744339" sldId="319"/>
        </pc:sldMkLst>
        <pc:spChg chg="add del">
          <ac:chgData name="Tony Radkiewicz" userId="9832534a-7e4f-4058-9c41-7f4a5b855c95" providerId="ADAL" clId="{BA3993FB-7E5A-461B-853F-E75908FFD23D}" dt="2021-04-21T22:07:25.263" v="338" actId="22"/>
          <ac:spMkLst>
            <pc:docMk/>
            <pc:sldMk cId="3328744339" sldId="319"/>
            <ac:spMk id="8" creationId="{E9565173-15C7-407D-B314-758CF85C50FF}"/>
          </ac:spMkLst>
        </pc:spChg>
        <pc:spChg chg="add del mod">
          <ac:chgData name="Tony Radkiewicz" userId="9832534a-7e4f-4058-9c41-7f4a5b855c95" providerId="ADAL" clId="{BA3993FB-7E5A-461B-853F-E75908FFD23D}" dt="2021-04-21T22:07:29.463" v="342" actId="22"/>
          <ac:spMkLst>
            <pc:docMk/>
            <pc:sldMk cId="3328744339" sldId="319"/>
            <ac:spMk id="10" creationId="{C682EDD3-24AE-4C47-BBB6-3A4FEE504EAC}"/>
          </ac:spMkLst>
        </pc:spChg>
      </pc:sldChg>
      <pc:sldChg chg="modSp mod">
        <pc:chgData name="Tony Radkiewicz" userId="9832534a-7e4f-4058-9c41-7f4a5b855c95" providerId="ADAL" clId="{BA3993FB-7E5A-461B-853F-E75908FFD23D}" dt="2021-04-21T22:20:15.843" v="623" actId="3064"/>
        <pc:sldMkLst>
          <pc:docMk/>
          <pc:sldMk cId="3307089597" sldId="321"/>
        </pc:sldMkLst>
        <pc:spChg chg="mod">
          <ac:chgData name="Tony Radkiewicz" userId="9832534a-7e4f-4058-9c41-7f4a5b855c95" providerId="ADAL" clId="{BA3993FB-7E5A-461B-853F-E75908FFD23D}" dt="2021-04-21T22:19:31.104" v="601" actId="692"/>
          <ac:spMkLst>
            <pc:docMk/>
            <pc:sldMk cId="3307089597" sldId="321"/>
            <ac:spMk id="3" creationId="{C49801F4-E67B-491E-9712-738FDFFF9048}"/>
          </ac:spMkLst>
        </pc:spChg>
        <pc:spChg chg="mod">
          <ac:chgData name="Tony Radkiewicz" userId="9832534a-7e4f-4058-9c41-7f4a5b855c95" providerId="ADAL" clId="{BA3993FB-7E5A-461B-853F-E75908FFD23D}" dt="2021-04-21T22:20:15.843" v="623" actId="3064"/>
          <ac:spMkLst>
            <pc:docMk/>
            <pc:sldMk cId="3307089597" sldId="321"/>
            <ac:spMk id="7" creationId="{0A476113-36D1-4DFD-948F-ED854AD0E8AD}"/>
          </ac:spMkLst>
        </pc:spChg>
        <pc:spChg chg="mod">
          <ac:chgData name="Tony Radkiewicz" userId="9832534a-7e4f-4058-9c41-7f4a5b855c95" providerId="ADAL" clId="{BA3993FB-7E5A-461B-853F-E75908FFD23D}" dt="2021-04-21T22:18:57.304" v="586" actId="14100"/>
          <ac:spMkLst>
            <pc:docMk/>
            <pc:sldMk cId="3307089597" sldId="321"/>
            <ac:spMk id="18" creationId="{5173B1B8-9398-463A-A853-6D4D5B2563BA}"/>
          </ac:spMkLst>
        </pc:spChg>
        <pc:graphicFrameChg chg="mod">
          <ac:chgData name="Tony Radkiewicz" userId="9832534a-7e4f-4058-9c41-7f4a5b855c95" providerId="ADAL" clId="{BA3993FB-7E5A-461B-853F-E75908FFD23D}" dt="2021-04-21T22:18:32.795" v="574" actId="14100"/>
          <ac:graphicFrameMkLst>
            <pc:docMk/>
            <pc:sldMk cId="3307089597" sldId="321"/>
            <ac:graphicFrameMk id="4" creationId="{8E4ABA17-08BF-48F7-90E4-7ACA08A3E082}"/>
          </ac:graphicFrameMkLst>
        </pc:graphicFrameChg>
      </pc:sldChg>
      <pc:sldChg chg="modSp mod">
        <pc:chgData name="Tony Radkiewicz" userId="9832534a-7e4f-4058-9c41-7f4a5b855c95" providerId="ADAL" clId="{BA3993FB-7E5A-461B-853F-E75908FFD23D}" dt="2021-04-21T22:17:32.802" v="552" actId="14100"/>
        <pc:sldMkLst>
          <pc:docMk/>
          <pc:sldMk cId="887538302" sldId="323"/>
        </pc:sldMkLst>
        <pc:spChg chg="mod">
          <ac:chgData name="Tony Radkiewicz" userId="9832534a-7e4f-4058-9c41-7f4a5b855c95" providerId="ADAL" clId="{BA3993FB-7E5A-461B-853F-E75908FFD23D}" dt="2021-04-21T22:17:32.802" v="552" actId="14100"/>
          <ac:spMkLst>
            <pc:docMk/>
            <pc:sldMk cId="887538302" sldId="323"/>
            <ac:spMk id="4" creationId="{0BE5B8A3-86FC-425F-AD67-6DB6301D536D}"/>
          </ac:spMkLst>
        </pc:spChg>
        <pc:graphicFrameChg chg="mod">
          <ac:chgData name="Tony Radkiewicz" userId="9832534a-7e4f-4058-9c41-7f4a5b855c95" providerId="ADAL" clId="{BA3993FB-7E5A-461B-853F-E75908FFD23D}" dt="2021-04-21T22:17:06.200" v="546" actId="14100"/>
          <ac:graphicFrameMkLst>
            <pc:docMk/>
            <pc:sldMk cId="887538302" sldId="323"/>
            <ac:graphicFrameMk id="3" creationId="{781A0855-8318-432F-AED6-8BE7E1C502ED}"/>
          </ac:graphicFrameMkLst>
        </pc:graphicFrameChg>
      </pc:sldChg>
      <pc:sldChg chg="modSp mod">
        <pc:chgData name="Tony Radkiewicz" userId="9832534a-7e4f-4058-9c41-7f4a5b855c95" providerId="ADAL" clId="{BA3993FB-7E5A-461B-853F-E75908FFD23D}" dt="2021-04-23T18:26:12.073" v="787" actId="14100"/>
        <pc:sldMkLst>
          <pc:docMk/>
          <pc:sldMk cId="1469057504" sldId="325"/>
        </pc:sldMkLst>
        <pc:spChg chg="mod">
          <ac:chgData name="Tony Radkiewicz" userId="9832534a-7e4f-4058-9c41-7f4a5b855c95" providerId="ADAL" clId="{BA3993FB-7E5A-461B-853F-E75908FFD23D}" dt="2021-04-23T18:25:37.369" v="779" actId="14100"/>
          <ac:spMkLst>
            <pc:docMk/>
            <pc:sldMk cId="1469057504" sldId="325"/>
            <ac:spMk id="18" creationId="{5173B1B8-9398-463A-A853-6D4D5B2563BA}"/>
          </ac:spMkLst>
        </pc:spChg>
        <pc:graphicFrameChg chg="mod">
          <ac:chgData name="Tony Radkiewicz" userId="9832534a-7e4f-4058-9c41-7f4a5b855c95" providerId="ADAL" clId="{BA3993FB-7E5A-461B-853F-E75908FFD23D}" dt="2021-04-23T18:26:12.073" v="787" actId="14100"/>
          <ac:graphicFrameMkLst>
            <pc:docMk/>
            <pc:sldMk cId="1469057504" sldId="325"/>
            <ac:graphicFrameMk id="4" creationId="{B9D07173-54F2-4F5D-A388-B1DB2BE32DC1}"/>
          </ac:graphicFrameMkLst>
        </pc:graphicFrameChg>
      </pc:sldChg>
      <pc:sldChg chg="addSp delSp modSp add mod modShow addCm">
        <pc:chgData name="Tony Radkiewicz" userId="9832534a-7e4f-4058-9c41-7f4a5b855c95" providerId="ADAL" clId="{BA3993FB-7E5A-461B-853F-E75908FFD23D}" dt="2021-04-23T18:09:38.927" v="667"/>
        <pc:sldMkLst>
          <pc:docMk/>
          <pc:sldMk cId="1674373729" sldId="462"/>
        </pc:sldMkLst>
        <pc:spChg chg="add mod">
          <ac:chgData name="Tony Radkiewicz" userId="9832534a-7e4f-4058-9c41-7f4a5b855c95" providerId="ADAL" clId="{BA3993FB-7E5A-461B-853F-E75908FFD23D}" dt="2021-04-21T21:42:49.744" v="117" actId="14100"/>
          <ac:spMkLst>
            <pc:docMk/>
            <pc:sldMk cId="1674373729" sldId="462"/>
            <ac:spMk id="2" creationId="{142C5504-49EF-4051-B124-E4713DDA28D1}"/>
          </ac:spMkLst>
        </pc:spChg>
        <pc:spChg chg="add del mod">
          <ac:chgData name="Tony Radkiewicz" userId="9832534a-7e4f-4058-9c41-7f4a5b855c95" providerId="ADAL" clId="{BA3993FB-7E5A-461B-853F-E75908FFD23D}" dt="2021-04-21T21:41:35.603" v="80" actId="478"/>
          <ac:spMkLst>
            <pc:docMk/>
            <pc:sldMk cId="1674373729" sldId="462"/>
            <ac:spMk id="3" creationId="{48CB3231-BD2E-43BD-B997-122441BA7130}"/>
          </ac:spMkLst>
        </pc:spChg>
        <pc:spChg chg="add del mod">
          <ac:chgData name="Tony Radkiewicz" userId="9832534a-7e4f-4058-9c41-7f4a5b855c95" providerId="ADAL" clId="{BA3993FB-7E5A-461B-853F-E75908FFD23D}" dt="2021-04-21T21:45:30.642" v="160" actId="1076"/>
          <ac:spMkLst>
            <pc:docMk/>
            <pc:sldMk cId="1674373729" sldId="462"/>
            <ac:spMk id="5" creationId="{72F85C38-F082-46E2-9FBD-72714B48C8AB}"/>
          </ac:spMkLst>
        </pc:spChg>
        <pc:spChg chg="mod">
          <ac:chgData name="Tony Radkiewicz" userId="9832534a-7e4f-4058-9c41-7f4a5b855c95" providerId="ADAL" clId="{BA3993FB-7E5A-461B-853F-E75908FFD23D}" dt="2021-04-21T21:43:04.638" v="118" actId="14100"/>
          <ac:spMkLst>
            <pc:docMk/>
            <pc:sldMk cId="1674373729" sldId="462"/>
            <ac:spMk id="6" creationId="{0532703D-CE6F-43FA-9711-F5228A257DF5}"/>
          </ac:spMkLst>
        </pc:spChg>
        <pc:spChg chg="mod">
          <ac:chgData name="Tony Radkiewicz" userId="9832534a-7e4f-4058-9c41-7f4a5b855c95" providerId="ADAL" clId="{BA3993FB-7E5A-461B-853F-E75908FFD23D}" dt="2021-04-21T21:42:45.486" v="116" actId="3064"/>
          <ac:spMkLst>
            <pc:docMk/>
            <pc:sldMk cId="1674373729" sldId="462"/>
            <ac:spMk id="7" creationId="{DEFA1535-F06E-4393-A40A-7ADB9C8A163F}"/>
          </ac:spMkLst>
        </pc:spChg>
        <pc:spChg chg="add del mod">
          <ac:chgData name="Tony Radkiewicz" userId="9832534a-7e4f-4058-9c41-7f4a5b855c95" providerId="ADAL" clId="{BA3993FB-7E5A-461B-853F-E75908FFD23D}" dt="2021-04-21T21:41:40.171" v="82" actId="478"/>
          <ac:spMkLst>
            <pc:docMk/>
            <pc:sldMk cId="1674373729" sldId="462"/>
            <ac:spMk id="11" creationId="{A5937F42-3EED-44F5-9970-0331D43110CE}"/>
          </ac:spMkLst>
        </pc:spChg>
        <pc:spChg chg="add del mod">
          <ac:chgData name="Tony Radkiewicz" userId="9832534a-7e4f-4058-9c41-7f4a5b855c95" providerId="ADAL" clId="{BA3993FB-7E5A-461B-853F-E75908FFD23D}" dt="2021-04-21T21:41:38.209" v="81" actId="478"/>
          <ac:spMkLst>
            <pc:docMk/>
            <pc:sldMk cId="1674373729" sldId="462"/>
            <ac:spMk id="13" creationId="{AFB32105-02E3-40D1-85A7-1227E7AC5456}"/>
          </ac:spMkLst>
        </pc:spChg>
        <pc:spChg chg="add del mod">
          <ac:chgData name="Tony Radkiewicz" userId="9832534a-7e4f-4058-9c41-7f4a5b855c95" providerId="ADAL" clId="{BA3993FB-7E5A-461B-853F-E75908FFD23D}" dt="2021-04-21T21:41:44.641" v="83" actId="478"/>
          <ac:spMkLst>
            <pc:docMk/>
            <pc:sldMk cId="1674373729" sldId="462"/>
            <ac:spMk id="15" creationId="{02EEA88B-D035-4CEC-8835-09E050CEF8EF}"/>
          </ac:spMkLst>
        </pc:spChg>
        <pc:spChg chg="add mod">
          <ac:chgData name="Tony Radkiewicz" userId="9832534a-7e4f-4058-9c41-7f4a5b855c95" providerId="ADAL" clId="{BA3993FB-7E5A-461B-853F-E75908FFD23D}" dt="2021-04-21T21:45:42.319" v="166" actId="1076"/>
          <ac:spMkLst>
            <pc:docMk/>
            <pc:sldMk cId="1674373729" sldId="462"/>
            <ac:spMk id="17" creationId="{C37C65C1-637C-4628-8D87-A6DCDDFBD3A8}"/>
          </ac:spMkLst>
        </pc:spChg>
        <pc:spChg chg="add mod">
          <ac:chgData name="Tony Radkiewicz" userId="9832534a-7e4f-4058-9c41-7f4a5b855c95" providerId="ADAL" clId="{BA3993FB-7E5A-461B-853F-E75908FFD23D}" dt="2021-04-21T21:46:06.075" v="168" actId="1076"/>
          <ac:spMkLst>
            <pc:docMk/>
            <pc:sldMk cId="1674373729" sldId="462"/>
            <ac:spMk id="19" creationId="{69F8E737-765D-4169-9390-C6490B5D0064}"/>
          </ac:spMkLst>
        </pc:spChg>
        <pc:spChg chg="add mod">
          <ac:chgData name="Tony Radkiewicz" userId="9832534a-7e4f-4058-9c41-7f4a5b855c95" providerId="ADAL" clId="{BA3993FB-7E5A-461B-853F-E75908FFD23D}" dt="2021-04-21T21:46:17.405" v="169" actId="1076"/>
          <ac:spMkLst>
            <pc:docMk/>
            <pc:sldMk cId="1674373729" sldId="462"/>
            <ac:spMk id="21" creationId="{B0527DFD-CA7E-4A89-B415-08B0D4CD551C}"/>
          </ac:spMkLst>
        </pc:spChg>
        <pc:spChg chg="add mod">
          <ac:chgData name="Tony Radkiewicz" userId="9832534a-7e4f-4058-9c41-7f4a5b855c95" providerId="ADAL" clId="{BA3993FB-7E5A-461B-853F-E75908FFD23D}" dt="2021-04-21T21:46:06.075" v="168" actId="1076"/>
          <ac:spMkLst>
            <pc:docMk/>
            <pc:sldMk cId="1674373729" sldId="462"/>
            <ac:spMk id="23" creationId="{DBCE1EF4-16E2-4D18-B572-91B74C278C8B}"/>
          </ac:spMkLst>
        </pc:spChg>
        <pc:spChg chg="add mod">
          <ac:chgData name="Tony Radkiewicz" userId="9832534a-7e4f-4058-9c41-7f4a5b855c95" providerId="ADAL" clId="{BA3993FB-7E5A-461B-853F-E75908FFD23D}" dt="2021-04-21T21:46:06.075" v="168" actId="1076"/>
          <ac:spMkLst>
            <pc:docMk/>
            <pc:sldMk cId="1674373729" sldId="462"/>
            <ac:spMk id="25" creationId="{A2F7DF4D-36FF-4A6A-8158-A73486C081AE}"/>
          </ac:spMkLst>
        </pc:spChg>
        <pc:graphicFrameChg chg="add del mod">
          <ac:chgData name="Tony Radkiewicz" userId="9832534a-7e4f-4058-9c41-7f4a5b855c95" providerId="ADAL" clId="{BA3993FB-7E5A-461B-853F-E75908FFD23D}" dt="2021-04-21T21:44:19.063" v="138" actId="12084"/>
          <ac:graphicFrameMkLst>
            <pc:docMk/>
            <pc:sldMk cId="1674373729" sldId="462"/>
            <ac:graphicFrameMk id="16" creationId="{441F2020-DBF0-4C87-8A0A-CC4A59A92066}"/>
          </ac:graphicFrameMkLst>
        </pc:graphicFrameChg>
      </pc:sldChg>
      <pc:sldChg chg="addSp delSp modSp add mod modAnim modShow">
        <pc:chgData name="Tony Radkiewicz" userId="9832534a-7e4f-4058-9c41-7f4a5b855c95" providerId="ADAL" clId="{BA3993FB-7E5A-461B-853F-E75908FFD23D}" dt="2021-04-21T22:00:11.325" v="333" actId="14100"/>
        <pc:sldMkLst>
          <pc:docMk/>
          <pc:sldMk cId="2090011718" sldId="463"/>
        </pc:sldMkLst>
        <pc:spChg chg="mod">
          <ac:chgData name="Tony Radkiewicz" userId="9832534a-7e4f-4058-9c41-7f4a5b855c95" providerId="ADAL" clId="{BA3993FB-7E5A-461B-853F-E75908FFD23D}" dt="2021-04-21T21:58:02.064" v="289" actId="27636"/>
          <ac:spMkLst>
            <pc:docMk/>
            <pc:sldMk cId="2090011718" sldId="463"/>
            <ac:spMk id="9" creationId="{37197925-0DBD-48BA-B593-A1E6205BFAFD}"/>
          </ac:spMkLst>
        </pc:spChg>
        <pc:spChg chg="add del">
          <ac:chgData name="Tony Radkiewicz" userId="9832534a-7e4f-4058-9c41-7f4a5b855c95" providerId="ADAL" clId="{BA3993FB-7E5A-461B-853F-E75908FFD23D}" dt="2021-04-21T21:55:04.672" v="222" actId="22"/>
          <ac:spMkLst>
            <pc:docMk/>
            <pc:sldMk cId="2090011718" sldId="463"/>
            <ac:spMk id="10" creationId="{3C57FF82-6AA5-4BF0-BB06-C4DEF3BB7932}"/>
          </ac:spMkLst>
        </pc:spChg>
        <pc:spChg chg="add mod">
          <ac:chgData name="Tony Radkiewicz" userId="9832534a-7e4f-4058-9c41-7f4a5b855c95" providerId="ADAL" clId="{BA3993FB-7E5A-461B-853F-E75908FFD23D}" dt="2021-04-21T21:58:51.043" v="303" actId="1076"/>
          <ac:spMkLst>
            <pc:docMk/>
            <pc:sldMk cId="2090011718" sldId="463"/>
            <ac:spMk id="11" creationId="{78BB07CF-B15E-4BE0-B10A-6703A860E1D3}"/>
          </ac:spMkLst>
        </pc:spChg>
        <pc:spChg chg="mod">
          <ac:chgData name="Tony Radkiewicz" userId="9832534a-7e4f-4058-9c41-7f4a5b855c95" providerId="ADAL" clId="{BA3993FB-7E5A-461B-853F-E75908FFD23D}" dt="2021-04-21T21:58:33.549" v="298" actId="1076"/>
          <ac:spMkLst>
            <pc:docMk/>
            <pc:sldMk cId="2090011718" sldId="463"/>
            <ac:spMk id="12" creationId="{5A29C270-CBAD-4FF6-B4BD-C7AE1576EFB4}"/>
          </ac:spMkLst>
        </pc:spChg>
        <pc:spChg chg="add del">
          <ac:chgData name="Tony Radkiewicz" userId="9832534a-7e4f-4058-9c41-7f4a5b855c95" providerId="ADAL" clId="{BA3993FB-7E5A-461B-853F-E75908FFD23D}" dt="2021-04-21T21:55:12.351" v="227" actId="22"/>
          <ac:spMkLst>
            <pc:docMk/>
            <pc:sldMk cId="2090011718" sldId="463"/>
            <ac:spMk id="13" creationId="{69187B5F-B961-411E-9047-3E9CC035CEF2}"/>
          </ac:spMkLst>
        </pc:spChg>
        <pc:spChg chg="mod">
          <ac:chgData name="Tony Radkiewicz" userId="9832534a-7e4f-4058-9c41-7f4a5b855c95" providerId="ADAL" clId="{BA3993FB-7E5A-461B-853F-E75908FFD23D}" dt="2021-04-21T21:59:11.558" v="312"/>
          <ac:spMkLst>
            <pc:docMk/>
            <pc:sldMk cId="2090011718" sldId="463"/>
            <ac:spMk id="14" creationId="{93879C7C-5E6B-4CE5-8476-8FDC83573110}"/>
          </ac:spMkLst>
        </pc:spChg>
        <pc:spChg chg="add mod">
          <ac:chgData name="Tony Radkiewicz" userId="9832534a-7e4f-4058-9c41-7f4a5b855c95" providerId="ADAL" clId="{BA3993FB-7E5A-461B-853F-E75908FFD23D}" dt="2021-04-21T21:59:35.263" v="323" actId="1076"/>
          <ac:spMkLst>
            <pc:docMk/>
            <pc:sldMk cId="2090011718" sldId="463"/>
            <ac:spMk id="15" creationId="{C04904AD-D002-4DC3-8859-EBB1BA40AC2F}"/>
          </ac:spMkLst>
        </pc:spChg>
        <pc:spChg chg="mod">
          <ac:chgData name="Tony Radkiewicz" userId="9832534a-7e4f-4058-9c41-7f4a5b855c95" providerId="ADAL" clId="{BA3993FB-7E5A-461B-853F-E75908FFD23D}" dt="2021-04-21T21:59:26.589" v="319"/>
          <ac:spMkLst>
            <pc:docMk/>
            <pc:sldMk cId="2090011718" sldId="463"/>
            <ac:spMk id="16" creationId="{CE06D29D-A0D4-4AFE-8F00-0C6B88F46AA2}"/>
          </ac:spMkLst>
        </pc:spChg>
        <pc:spChg chg="mod">
          <ac:chgData name="Tony Radkiewicz" userId="9832534a-7e4f-4058-9c41-7f4a5b855c95" providerId="ADAL" clId="{BA3993FB-7E5A-461B-853F-E75908FFD23D}" dt="2021-04-21T22:00:11.325" v="333" actId="14100"/>
          <ac:spMkLst>
            <pc:docMk/>
            <pc:sldMk cId="2090011718" sldId="463"/>
            <ac:spMk id="17" creationId="{BF4F8A9D-456C-4804-BD49-1A124B0511AC}"/>
          </ac:spMkLst>
        </pc:spChg>
      </pc:sldChg>
      <pc:sldChg chg="addSp delSp modSp add mod modAnim modShow">
        <pc:chgData name="Tony Radkiewicz" userId="9832534a-7e4f-4058-9c41-7f4a5b855c95" providerId="ADAL" clId="{BA3993FB-7E5A-461B-853F-E75908FFD23D}" dt="2021-04-21T22:12:27.493" v="491" actId="1076"/>
        <pc:sldMkLst>
          <pc:docMk/>
          <pc:sldMk cId="2046852061" sldId="464"/>
        </pc:sldMkLst>
        <pc:spChg chg="mod">
          <ac:chgData name="Tony Radkiewicz" userId="9832534a-7e4f-4058-9c41-7f4a5b855c95" providerId="ADAL" clId="{BA3993FB-7E5A-461B-853F-E75908FFD23D}" dt="2021-04-21T22:12:03.463" v="465" actId="14100"/>
          <ac:spMkLst>
            <pc:docMk/>
            <pc:sldMk cId="2046852061" sldId="464"/>
            <ac:spMk id="3" creationId="{82345A39-0DF6-4106-B2A4-DF6755DA26C8}"/>
          </ac:spMkLst>
        </pc:spChg>
        <pc:spChg chg="mod">
          <ac:chgData name="Tony Radkiewicz" userId="9832534a-7e4f-4058-9c41-7f4a5b855c95" providerId="ADAL" clId="{BA3993FB-7E5A-461B-853F-E75908FFD23D}" dt="2021-04-21T22:11:16.466" v="429"/>
          <ac:spMkLst>
            <pc:docMk/>
            <pc:sldMk cId="2046852061" sldId="464"/>
            <ac:spMk id="4" creationId="{2ECC6F17-CE7B-4297-A31B-2230D67670C3}"/>
          </ac:spMkLst>
        </pc:spChg>
        <pc:spChg chg="mod">
          <ac:chgData name="Tony Radkiewicz" userId="9832534a-7e4f-4058-9c41-7f4a5b855c95" providerId="ADAL" clId="{BA3993FB-7E5A-461B-853F-E75908FFD23D}" dt="2021-04-21T22:12:27.493" v="491" actId="1076"/>
          <ac:spMkLst>
            <pc:docMk/>
            <pc:sldMk cId="2046852061" sldId="464"/>
            <ac:spMk id="5" creationId="{2E60CEFD-950D-4B06-BDF9-68394971D037}"/>
          </ac:spMkLst>
        </pc:spChg>
        <pc:spChg chg="add del">
          <ac:chgData name="Tony Radkiewicz" userId="9832534a-7e4f-4058-9c41-7f4a5b855c95" providerId="ADAL" clId="{BA3993FB-7E5A-461B-853F-E75908FFD23D}" dt="2021-04-21T22:07:45.032" v="346" actId="22"/>
          <ac:spMkLst>
            <pc:docMk/>
            <pc:sldMk cId="2046852061" sldId="464"/>
            <ac:spMk id="8" creationId="{90F65B76-FE98-4A53-AF56-51FB92A8F82E}"/>
          </ac:spMkLst>
        </pc:spChg>
        <pc:spChg chg="add mod ord">
          <ac:chgData name="Tony Radkiewicz" userId="9832534a-7e4f-4058-9c41-7f4a5b855c95" providerId="ADAL" clId="{BA3993FB-7E5A-461B-853F-E75908FFD23D}" dt="2021-04-21T22:10:57.339" v="419" actId="1076"/>
          <ac:spMkLst>
            <pc:docMk/>
            <pc:sldMk cId="2046852061" sldId="464"/>
            <ac:spMk id="10" creationId="{95C7D3F3-BC28-4EC1-BF14-D23A27B5CB86}"/>
          </ac:spMkLst>
        </pc:spChg>
        <pc:spChg chg="add del">
          <ac:chgData name="Tony Radkiewicz" userId="9832534a-7e4f-4058-9c41-7f4a5b855c95" providerId="ADAL" clId="{BA3993FB-7E5A-461B-853F-E75908FFD23D}" dt="2021-04-21T22:07:59.198" v="358" actId="22"/>
          <ac:spMkLst>
            <pc:docMk/>
            <pc:sldMk cId="2046852061" sldId="464"/>
            <ac:spMk id="12" creationId="{E3E3DB7E-3BE9-442A-A865-3AE8FA75B54D}"/>
          </ac:spMkLst>
        </pc:spChg>
        <pc:spChg chg="mod">
          <ac:chgData name="Tony Radkiewicz" userId="9832534a-7e4f-4058-9c41-7f4a5b855c95" providerId="ADAL" clId="{BA3993FB-7E5A-461B-853F-E75908FFD23D}" dt="2021-04-21T22:10:25.843" v="413"/>
          <ac:spMkLst>
            <pc:docMk/>
            <pc:sldMk cId="2046852061" sldId="464"/>
            <ac:spMk id="14" creationId="{39C17645-2709-4233-BE77-94A0E3FCF8A2}"/>
          </ac:spMkLst>
        </pc:spChg>
        <pc:spChg chg="add mod">
          <ac:chgData name="Tony Radkiewicz" userId="9832534a-7e4f-4058-9c41-7f4a5b855c95" providerId="ADAL" clId="{BA3993FB-7E5A-461B-853F-E75908FFD23D}" dt="2021-04-21T22:11:31.153" v="454" actId="1076"/>
          <ac:spMkLst>
            <pc:docMk/>
            <pc:sldMk cId="2046852061" sldId="464"/>
            <ac:spMk id="15" creationId="{D7EA5BA8-B52A-4214-AFBE-2D4D50952751}"/>
          </ac:spMkLst>
        </pc:spChg>
        <pc:spChg chg="add del">
          <ac:chgData name="Tony Radkiewicz" userId="9832534a-7e4f-4058-9c41-7f4a5b855c95" providerId="ADAL" clId="{BA3993FB-7E5A-461B-853F-E75908FFD23D}" dt="2021-04-21T22:09:00.150" v="380" actId="22"/>
          <ac:spMkLst>
            <pc:docMk/>
            <pc:sldMk cId="2046852061" sldId="464"/>
            <ac:spMk id="16" creationId="{5CD90A1C-1EA8-474E-84A1-8737EDA44211}"/>
          </ac:spMkLst>
        </pc:spChg>
        <pc:spChg chg="add mod">
          <ac:chgData name="Tony Radkiewicz" userId="9832534a-7e4f-4058-9c41-7f4a5b855c95" providerId="ADAL" clId="{BA3993FB-7E5A-461B-853F-E75908FFD23D}" dt="2021-04-21T22:12:15.334" v="486" actId="1076"/>
          <ac:spMkLst>
            <pc:docMk/>
            <pc:sldMk cId="2046852061" sldId="464"/>
            <ac:spMk id="18" creationId="{AA4275F8-BE3C-4052-A963-8D1D9CD9C144}"/>
          </ac:spMkLst>
        </pc:spChg>
      </pc:sldChg>
    </pc:docChg>
  </pc:docChgLst>
  <pc:docChgLst>
    <pc:chgData name="Kory Thacher (APPS / POWERSHELL)" userId="995eb0f2-f21c-467c-a947-4f8fc26d0f2e" providerId="ADAL" clId="{63DB6814-B22B-4ACA-B680-C6E07F8EA989}"/>
    <pc:docChg chg="undo custSel addSld delSld modSld sldOrd modSection">
      <pc:chgData name="Kory Thacher (APPS / POWERSHELL)" userId="995eb0f2-f21c-467c-a947-4f8fc26d0f2e" providerId="ADAL" clId="{63DB6814-B22B-4ACA-B680-C6E07F8EA989}" dt="2022-04-07T19:24:13.783" v="2019"/>
      <pc:docMkLst>
        <pc:docMk/>
      </pc:docMkLst>
      <pc:sldChg chg="modSp modAnim">
        <pc:chgData name="Kory Thacher (APPS / POWERSHELL)" userId="995eb0f2-f21c-467c-a947-4f8fc26d0f2e" providerId="ADAL" clId="{63DB6814-B22B-4ACA-B680-C6E07F8EA989}" dt="2022-04-05T21:39:19.667" v="20" actId="20577"/>
        <pc:sldMkLst>
          <pc:docMk/>
          <pc:sldMk cId="506890581" sldId="260"/>
        </pc:sldMkLst>
        <pc:spChg chg="mod">
          <ac:chgData name="Kory Thacher (APPS / POWERSHELL)" userId="995eb0f2-f21c-467c-a947-4f8fc26d0f2e" providerId="ADAL" clId="{63DB6814-B22B-4ACA-B680-C6E07F8EA989}" dt="2022-04-05T21:39:19.667" v="20" actId="20577"/>
          <ac:spMkLst>
            <pc:docMk/>
            <pc:sldMk cId="506890581" sldId="260"/>
            <ac:spMk id="2" creationId="{00000000-0000-0000-0000-000000000000}"/>
          </ac:spMkLst>
        </pc:spChg>
      </pc:sldChg>
      <pc:sldChg chg="delSp modSp mod modAnim">
        <pc:chgData name="Kory Thacher (APPS / POWERSHELL)" userId="995eb0f2-f21c-467c-a947-4f8fc26d0f2e" providerId="ADAL" clId="{63DB6814-B22B-4ACA-B680-C6E07F8EA989}" dt="2022-04-05T21:39:10.229" v="18" actId="478"/>
        <pc:sldMkLst>
          <pc:docMk/>
          <pc:sldMk cId="843617009" sldId="261"/>
        </pc:sldMkLst>
        <pc:spChg chg="mod">
          <ac:chgData name="Kory Thacher (APPS / POWERSHELL)" userId="995eb0f2-f21c-467c-a947-4f8fc26d0f2e" providerId="ADAL" clId="{63DB6814-B22B-4ACA-B680-C6E07F8EA989}" dt="2022-04-05T21:39:06.308" v="17"/>
          <ac:spMkLst>
            <pc:docMk/>
            <pc:sldMk cId="843617009" sldId="261"/>
            <ac:spMk id="2" creationId="{00000000-0000-0000-0000-000000000000}"/>
          </ac:spMkLst>
        </pc:spChg>
        <pc:spChg chg="del mod">
          <ac:chgData name="Kory Thacher (APPS / POWERSHELL)" userId="995eb0f2-f21c-467c-a947-4f8fc26d0f2e" providerId="ADAL" clId="{63DB6814-B22B-4ACA-B680-C6E07F8EA989}" dt="2022-04-05T21:39:10.229" v="18" actId="478"/>
          <ac:spMkLst>
            <pc:docMk/>
            <pc:sldMk cId="843617009" sldId="261"/>
            <ac:spMk id="3" creationId="{F7A83A09-A5E9-4EE3-AEEE-51A9E5B78A2E}"/>
          </ac:spMkLst>
        </pc:spChg>
        <pc:spChg chg="mod">
          <ac:chgData name="Kory Thacher (APPS / POWERSHELL)" userId="995eb0f2-f21c-467c-a947-4f8fc26d0f2e" providerId="ADAL" clId="{63DB6814-B22B-4ACA-B680-C6E07F8EA989}" dt="2022-04-05T21:36:59.901" v="15" actId="20577"/>
          <ac:spMkLst>
            <pc:docMk/>
            <pc:sldMk cId="843617009" sldId="261"/>
            <ac:spMk id="8" creationId="{E81F5DBA-D464-437E-A2A9-DCC72AF627C1}"/>
          </ac:spMkLst>
        </pc:spChg>
      </pc:sldChg>
      <pc:sldChg chg="addSp delSp modSp mod modNotesTx">
        <pc:chgData name="Kory Thacher (APPS / POWERSHELL)" userId="995eb0f2-f21c-467c-a947-4f8fc26d0f2e" providerId="ADAL" clId="{63DB6814-B22B-4ACA-B680-C6E07F8EA989}" dt="2022-04-05T21:45:27.732" v="116" actId="20577"/>
        <pc:sldMkLst>
          <pc:docMk/>
          <pc:sldMk cId="10510020" sldId="262"/>
        </pc:sldMkLst>
        <pc:spChg chg="del">
          <ac:chgData name="Kory Thacher (APPS / POWERSHELL)" userId="995eb0f2-f21c-467c-a947-4f8fc26d0f2e" providerId="ADAL" clId="{63DB6814-B22B-4ACA-B680-C6E07F8EA989}" dt="2022-04-05T21:42:36.462" v="48" actId="478"/>
          <ac:spMkLst>
            <pc:docMk/>
            <pc:sldMk cId="10510020" sldId="262"/>
            <ac:spMk id="2" creationId="{5DECA889-6945-436A-8EF8-1820E86CEC8C}"/>
          </ac:spMkLst>
        </pc:spChg>
        <pc:spChg chg="add del mod">
          <ac:chgData name="Kory Thacher (APPS / POWERSHELL)" userId="995eb0f2-f21c-467c-a947-4f8fc26d0f2e" providerId="ADAL" clId="{63DB6814-B22B-4ACA-B680-C6E07F8EA989}" dt="2022-04-05T21:42:39.723" v="49" actId="478"/>
          <ac:spMkLst>
            <pc:docMk/>
            <pc:sldMk cId="10510020" sldId="262"/>
            <ac:spMk id="5" creationId="{A68D2D41-E2BE-486B-950C-A1A99B978DA6}"/>
          </ac:spMkLst>
        </pc:spChg>
        <pc:spChg chg="mod">
          <ac:chgData name="Kory Thacher (APPS / POWERSHELL)" userId="995eb0f2-f21c-467c-a947-4f8fc26d0f2e" providerId="ADAL" clId="{63DB6814-B22B-4ACA-B680-C6E07F8EA989}" dt="2022-04-05T21:45:09.739" v="108" actId="14100"/>
          <ac:spMkLst>
            <pc:docMk/>
            <pc:sldMk cId="10510020" sldId="262"/>
            <ac:spMk id="7" creationId="{EA28F993-6DD0-4302-847A-F0ED2AE8C72B}"/>
          </ac:spMkLst>
        </pc:spChg>
        <pc:spChg chg="add del mod">
          <ac:chgData name="Kory Thacher (APPS / POWERSHELL)" userId="995eb0f2-f21c-467c-a947-4f8fc26d0f2e" providerId="ADAL" clId="{63DB6814-B22B-4ACA-B680-C6E07F8EA989}" dt="2022-04-05T21:45:05.963" v="107" actId="478"/>
          <ac:spMkLst>
            <pc:docMk/>
            <pc:sldMk cId="10510020" sldId="262"/>
            <ac:spMk id="8" creationId="{7ECA18F1-3882-4F74-A890-CC286E1F7137}"/>
          </ac:spMkLst>
        </pc:spChg>
      </pc:sldChg>
      <pc:sldChg chg="modSp del mod">
        <pc:chgData name="Kory Thacher (APPS / POWERSHELL)" userId="995eb0f2-f21c-467c-a947-4f8fc26d0f2e" providerId="ADAL" clId="{63DB6814-B22B-4ACA-B680-C6E07F8EA989}" dt="2022-04-05T22:04:33.831" v="327" actId="47"/>
        <pc:sldMkLst>
          <pc:docMk/>
          <pc:sldMk cId="3260200699" sldId="267"/>
        </pc:sldMkLst>
        <pc:spChg chg="mod">
          <ac:chgData name="Kory Thacher (APPS / POWERSHELL)" userId="995eb0f2-f21c-467c-a947-4f8fc26d0f2e" providerId="ADAL" clId="{63DB6814-B22B-4ACA-B680-C6E07F8EA989}" dt="2022-04-05T21:55:17.292" v="206"/>
          <ac:spMkLst>
            <pc:docMk/>
            <pc:sldMk cId="3260200699" sldId="267"/>
            <ac:spMk id="7" creationId="{DEFA1535-F06E-4393-A40A-7ADB9C8A163F}"/>
          </ac:spMkLst>
        </pc:spChg>
      </pc:sldChg>
      <pc:sldChg chg="addSp delSp modSp mod delAnim modAnim delCm modCm">
        <pc:chgData name="Kory Thacher (APPS / POWERSHELL)" userId="995eb0f2-f21c-467c-a947-4f8fc26d0f2e" providerId="ADAL" clId="{63DB6814-B22B-4ACA-B680-C6E07F8EA989}" dt="2022-04-05T22:24:11.946" v="494"/>
        <pc:sldMkLst>
          <pc:docMk/>
          <pc:sldMk cId="710583025" sldId="269"/>
        </pc:sldMkLst>
        <pc:spChg chg="mod">
          <ac:chgData name="Kory Thacher (APPS / POWERSHELL)" userId="995eb0f2-f21c-467c-a947-4f8fc26d0f2e" providerId="ADAL" clId="{63DB6814-B22B-4ACA-B680-C6E07F8EA989}" dt="2022-04-05T22:20:16.936" v="448" actId="20577"/>
          <ac:spMkLst>
            <pc:docMk/>
            <pc:sldMk cId="710583025" sldId="269"/>
            <ac:spMk id="8" creationId="{489D5B04-AC32-8EF9-C507-CAD9A83A8591}"/>
          </ac:spMkLst>
        </pc:spChg>
        <pc:spChg chg="mod">
          <ac:chgData name="Kory Thacher (APPS / POWERSHELL)" userId="995eb0f2-f21c-467c-a947-4f8fc26d0f2e" providerId="ADAL" clId="{63DB6814-B22B-4ACA-B680-C6E07F8EA989}" dt="2022-04-05T22:20:32.977" v="478" actId="1036"/>
          <ac:spMkLst>
            <pc:docMk/>
            <pc:sldMk cId="710583025" sldId="269"/>
            <ac:spMk id="10" creationId="{6694C955-BC64-403A-F06F-E30F9FDBD23C}"/>
          </ac:spMkLst>
        </pc:spChg>
        <pc:spChg chg="add mod">
          <ac:chgData name="Kory Thacher (APPS / POWERSHELL)" userId="995eb0f2-f21c-467c-a947-4f8fc26d0f2e" providerId="ADAL" clId="{63DB6814-B22B-4ACA-B680-C6E07F8EA989}" dt="2022-04-05T22:20:40.993" v="491" actId="1036"/>
          <ac:spMkLst>
            <pc:docMk/>
            <pc:sldMk cId="710583025" sldId="269"/>
            <ac:spMk id="11" creationId="{5EE04BBA-6055-48C5-B041-60DA223BBE4E}"/>
          </ac:spMkLst>
        </pc:spChg>
        <pc:spChg chg="mod">
          <ac:chgData name="Kory Thacher (APPS / POWERSHELL)" userId="995eb0f2-f21c-467c-a947-4f8fc26d0f2e" providerId="ADAL" clId="{63DB6814-B22B-4ACA-B680-C6E07F8EA989}" dt="2022-04-05T22:20:40.993" v="491" actId="1036"/>
          <ac:spMkLst>
            <pc:docMk/>
            <pc:sldMk cId="710583025" sldId="269"/>
            <ac:spMk id="13" creationId="{F6D52B0A-180B-273A-57FB-53041D987F5F}"/>
          </ac:spMkLst>
        </pc:spChg>
        <pc:spChg chg="mod">
          <ac:chgData name="Kory Thacher (APPS / POWERSHELL)" userId="995eb0f2-f21c-467c-a947-4f8fc26d0f2e" providerId="ADAL" clId="{63DB6814-B22B-4ACA-B680-C6E07F8EA989}" dt="2022-04-05T22:20:23.012" v="449" actId="14100"/>
          <ac:spMkLst>
            <pc:docMk/>
            <pc:sldMk cId="710583025" sldId="269"/>
            <ac:spMk id="14" creationId="{93879C7C-5E6B-4CE5-8476-8FDC83573110}"/>
          </ac:spMkLst>
        </pc:spChg>
        <pc:spChg chg="mod">
          <ac:chgData name="Kory Thacher (APPS / POWERSHELL)" userId="995eb0f2-f21c-467c-a947-4f8fc26d0f2e" providerId="ADAL" clId="{63DB6814-B22B-4ACA-B680-C6E07F8EA989}" dt="2022-04-05T22:20:32.977" v="478" actId="1036"/>
          <ac:spMkLst>
            <pc:docMk/>
            <pc:sldMk cId="710583025" sldId="269"/>
            <ac:spMk id="16" creationId="{CE06D29D-A0D4-4AFE-8F00-0C6B88F46AA2}"/>
          </ac:spMkLst>
        </pc:spChg>
        <pc:spChg chg="del mod">
          <ac:chgData name="Kory Thacher (APPS / POWERSHELL)" userId="995eb0f2-f21c-467c-a947-4f8fc26d0f2e" providerId="ADAL" clId="{63DB6814-B22B-4ACA-B680-C6E07F8EA989}" dt="2022-04-05T22:14:33.139" v="403" actId="478"/>
          <ac:spMkLst>
            <pc:docMk/>
            <pc:sldMk cId="710583025" sldId="269"/>
            <ac:spMk id="17" creationId="{BF4F8A9D-456C-4804-BD49-1A124B0511AC}"/>
          </ac:spMkLst>
        </pc:spChg>
      </pc:sldChg>
      <pc:sldChg chg="del">
        <pc:chgData name="Kory Thacher (APPS / POWERSHELL)" userId="995eb0f2-f21c-467c-a947-4f8fc26d0f2e" providerId="ADAL" clId="{63DB6814-B22B-4ACA-B680-C6E07F8EA989}" dt="2022-04-05T22:40:57.817" v="791" actId="47"/>
        <pc:sldMkLst>
          <pc:docMk/>
          <pc:sldMk cId="305773081" sldId="281"/>
        </pc:sldMkLst>
      </pc:sldChg>
      <pc:sldChg chg="del">
        <pc:chgData name="Kory Thacher (APPS / POWERSHELL)" userId="995eb0f2-f21c-467c-a947-4f8fc26d0f2e" providerId="ADAL" clId="{63DB6814-B22B-4ACA-B680-C6E07F8EA989}" dt="2022-04-05T22:43:54.826" v="794" actId="47"/>
        <pc:sldMkLst>
          <pc:docMk/>
          <pc:sldMk cId="2896902129" sldId="286"/>
        </pc:sldMkLst>
      </pc:sldChg>
      <pc:sldChg chg="modSp mod modAnim modCm modNotesTx">
        <pc:chgData name="Kory Thacher (APPS / POWERSHELL)" userId="995eb0f2-f21c-467c-a947-4f8fc26d0f2e" providerId="ADAL" clId="{63DB6814-B22B-4ACA-B680-C6E07F8EA989}" dt="2022-04-05T22:54:16.247" v="873" actId="20577"/>
        <pc:sldMkLst>
          <pc:docMk/>
          <pc:sldMk cId="2759278249" sldId="294"/>
        </pc:sldMkLst>
        <pc:spChg chg="mod">
          <ac:chgData name="Kory Thacher (APPS / POWERSHELL)" userId="995eb0f2-f21c-467c-a947-4f8fc26d0f2e" providerId="ADAL" clId="{63DB6814-B22B-4ACA-B680-C6E07F8EA989}" dt="2022-04-05T22:50:03.007" v="854" actId="20577"/>
          <ac:spMkLst>
            <pc:docMk/>
            <pc:sldMk cId="2759278249" sldId="294"/>
            <ac:spMk id="2" creationId="{00000000-0000-0000-0000-000000000000}"/>
          </ac:spMkLst>
        </pc:spChg>
      </pc:sldChg>
      <pc:sldChg chg="ord modCm modNotesTx">
        <pc:chgData name="Kory Thacher (APPS / POWERSHELL)" userId="995eb0f2-f21c-467c-a947-4f8fc26d0f2e" providerId="ADAL" clId="{63DB6814-B22B-4ACA-B680-C6E07F8EA989}" dt="2022-04-07T19:24:13.783" v="2019"/>
        <pc:sldMkLst>
          <pc:docMk/>
          <pc:sldMk cId="889263373" sldId="296"/>
        </pc:sldMkLst>
      </pc:sldChg>
      <pc:sldChg chg="modSp mod">
        <pc:chgData name="Kory Thacher (APPS / POWERSHELL)" userId="995eb0f2-f21c-467c-a947-4f8fc26d0f2e" providerId="ADAL" clId="{63DB6814-B22B-4ACA-B680-C6E07F8EA989}" dt="2022-04-07T19:18:52.080" v="1844" actId="113"/>
        <pc:sldMkLst>
          <pc:docMk/>
          <pc:sldMk cId="2521531175" sldId="298"/>
        </pc:sldMkLst>
        <pc:spChg chg="mod">
          <ac:chgData name="Kory Thacher (APPS / POWERSHELL)" userId="995eb0f2-f21c-467c-a947-4f8fc26d0f2e" providerId="ADAL" clId="{63DB6814-B22B-4ACA-B680-C6E07F8EA989}" dt="2022-04-07T19:18:52.080" v="1844" actId="113"/>
          <ac:spMkLst>
            <pc:docMk/>
            <pc:sldMk cId="2521531175" sldId="298"/>
            <ac:spMk id="3" creationId="{4897B8F8-26DF-42FB-ACB0-59929F1C2344}"/>
          </ac:spMkLst>
        </pc:spChg>
      </pc:sldChg>
      <pc:sldChg chg="del">
        <pc:chgData name="Kory Thacher (APPS / POWERSHELL)" userId="995eb0f2-f21c-467c-a947-4f8fc26d0f2e" providerId="ADAL" clId="{63DB6814-B22B-4ACA-B680-C6E07F8EA989}" dt="2022-04-05T21:55:05.745" v="205" actId="47"/>
        <pc:sldMkLst>
          <pc:docMk/>
          <pc:sldMk cId="244997913" sldId="306"/>
        </pc:sldMkLst>
      </pc:sldChg>
      <pc:sldChg chg="modSp del mod">
        <pc:chgData name="Kory Thacher (APPS / POWERSHELL)" userId="995eb0f2-f21c-467c-a947-4f8fc26d0f2e" providerId="ADAL" clId="{63DB6814-B22B-4ACA-B680-C6E07F8EA989}" dt="2022-04-05T22:04:33.831" v="327" actId="47"/>
        <pc:sldMkLst>
          <pc:docMk/>
          <pc:sldMk cId="2105757788" sldId="308"/>
        </pc:sldMkLst>
        <pc:spChg chg="mod">
          <ac:chgData name="Kory Thacher (APPS / POWERSHELL)" userId="995eb0f2-f21c-467c-a947-4f8fc26d0f2e" providerId="ADAL" clId="{63DB6814-B22B-4ACA-B680-C6E07F8EA989}" dt="2022-04-05T21:56:05.771" v="220" actId="20577"/>
          <ac:spMkLst>
            <pc:docMk/>
            <pc:sldMk cId="2105757788" sldId="308"/>
            <ac:spMk id="6" creationId="{66CF26E4-AC1A-47B1-9DCC-8241729C0970}"/>
          </ac:spMkLst>
        </pc:spChg>
      </pc:sldChg>
      <pc:sldChg chg="modSp">
        <pc:chgData name="Kory Thacher (APPS / POWERSHELL)" userId="995eb0f2-f21c-467c-a947-4f8fc26d0f2e" providerId="ADAL" clId="{63DB6814-B22B-4ACA-B680-C6E07F8EA989}" dt="2022-04-05T22:26:14.362" v="515" actId="20577"/>
        <pc:sldMkLst>
          <pc:docMk/>
          <pc:sldMk cId="1535717397" sldId="309"/>
        </pc:sldMkLst>
        <pc:graphicFrameChg chg="mod">
          <ac:chgData name="Kory Thacher (APPS / POWERSHELL)" userId="995eb0f2-f21c-467c-a947-4f8fc26d0f2e" providerId="ADAL" clId="{63DB6814-B22B-4ACA-B680-C6E07F8EA989}" dt="2022-04-05T22:26:14.362" v="515" actId="20577"/>
          <ac:graphicFrameMkLst>
            <pc:docMk/>
            <pc:sldMk cId="1535717397" sldId="309"/>
            <ac:graphicFrameMk id="2" creationId="{11527064-E374-4210-AE2C-E5B81B6DF507}"/>
          </ac:graphicFrameMkLst>
        </pc:graphicFrameChg>
      </pc:sldChg>
      <pc:sldChg chg="modCm">
        <pc:chgData name="Kory Thacher (APPS / POWERSHELL)" userId="995eb0f2-f21c-467c-a947-4f8fc26d0f2e" providerId="ADAL" clId="{63DB6814-B22B-4ACA-B680-C6E07F8EA989}" dt="2022-04-05T22:30:12.843" v="519"/>
        <pc:sldMkLst>
          <pc:docMk/>
          <pc:sldMk cId="2385789087" sldId="311"/>
        </pc:sldMkLst>
      </pc:sldChg>
      <pc:sldChg chg="addSp modSp mod">
        <pc:chgData name="Kory Thacher (APPS / POWERSHELL)" userId="995eb0f2-f21c-467c-a947-4f8fc26d0f2e" providerId="ADAL" clId="{63DB6814-B22B-4ACA-B680-C6E07F8EA989}" dt="2022-04-05T22:46:08.196" v="829" actId="1076"/>
        <pc:sldMkLst>
          <pc:docMk/>
          <pc:sldMk cId="1355422175" sldId="317"/>
        </pc:sldMkLst>
        <pc:spChg chg="mod">
          <ac:chgData name="Kory Thacher (APPS / POWERSHELL)" userId="995eb0f2-f21c-467c-a947-4f8fc26d0f2e" providerId="ADAL" clId="{63DB6814-B22B-4ACA-B680-C6E07F8EA989}" dt="2022-04-05T22:46:08.196" v="829" actId="1076"/>
          <ac:spMkLst>
            <pc:docMk/>
            <pc:sldMk cId="1355422175" sldId="317"/>
            <ac:spMk id="4" creationId="{65FBF3B6-94D1-4D51-A3ED-ACDA679A1F72}"/>
          </ac:spMkLst>
        </pc:spChg>
        <pc:spChg chg="add mod">
          <ac:chgData name="Kory Thacher (APPS / POWERSHELL)" userId="995eb0f2-f21c-467c-a947-4f8fc26d0f2e" providerId="ADAL" clId="{63DB6814-B22B-4ACA-B680-C6E07F8EA989}" dt="2022-04-05T22:46:04.240" v="828" actId="1076"/>
          <ac:spMkLst>
            <pc:docMk/>
            <pc:sldMk cId="1355422175" sldId="317"/>
            <ac:spMk id="5" creationId="{94151AF6-08EA-467E-A52B-76C6BF2D8CFC}"/>
          </ac:spMkLst>
        </pc:spChg>
        <pc:graphicFrameChg chg="mod">
          <ac:chgData name="Kory Thacher (APPS / POWERSHELL)" userId="995eb0f2-f21c-467c-a947-4f8fc26d0f2e" providerId="ADAL" clId="{63DB6814-B22B-4ACA-B680-C6E07F8EA989}" dt="2022-04-05T22:44:45.128" v="816" actId="20577"/>
          <ac:graphicFrameMkLst>
            <pc:docMk/>
            <pc:sldMk cId="1355422175" sldId="317"/>
            <ac:graphicFrameMk id="3" creationId="{2CA082EE-A814-4372-BB06-274EC0D35564}"/>
          </ac:graphicFrameMkLst>
        </pc:graphicFrameChg>
      </pc:sldChg>
      <pc:sldChg chg="addSp delSp modSp mod modCm">
        <pc:chgData name="Kory Thacher (APPS / POWERSHELL)" userId="995eb0f2-f21c-467c-a947-4f8fc26d0f2e" providerId="ADAL" clId="{63DB6814-B22B-4ACA-B680-C6E07F8EA989}" dt="2022-04-05T22:50:14.298" v="855"/>
        <pc:sldMkLst>
          <pc:docMk/>
          <pc:sldMk cId="852494829" sldId="318"/>
        </pc:sldMkLst>
        <pc:spChg chg="del mod">
          <ac:chgData name="Kory Thacher (APPS / POWERSHELL)" userId="995eb0f2-f21c-467c-a947-4f8fc26d0f2e" providerId="ADAL" clId="{63DB6814-B22B-4ACA-B680-C6E07F8EA989}" dt="2022-04-05T22:48:54.103" v="839" actId="12084"/>
          <ac:spMkLst>
            <pc:docMk/>
            <pc:sldMk cId="852494829" sldId="318"/>
            <ac:spMk id="4" creationId="{1E5CFEF0-593B-4AA7-8308-DD2DF6616FA7}"/>
          </ac:spMkLst>
        </pc:spChg>
        <pc:graphicFrameChg chg="add mod">
          <ac:chgData name="Kory Thacher (APPS / POWERSHELL)" userId="995eb0f2-f21c-467c-a947-4f8fc26d0f2e" providerId="ADAL" clId="{63DB6814-B22B-4ACA-B680-C6E07F8EA989}" dt="2022-04-05T22:49:14.712" v="842" actId="12100"/>
          <ac:graphicFrameMkLst>
            <pc:docMk/>
            <pc:sldMk cId="852494829" sldId="318"/>
            <ac:graphicFrameMk id="3" creationId="{11C64779-1125-4F02-8765-76D5547BC582}"/>
          </ac:graphicFrameMkLst>
        </pc:graphicFrameChg>
      </pc:sldChg>
      <pc:sldChg chg="del">
        <pc:chgData name="Kory Thacher (APPS / POWERSHELL)" userId="995eb0f2-f21c-467c-a947-4f8fc26d0f2e" providerId="ADAL" clId="{63DB6814-B22B-4ACA-B680-C6E07F8EA989}" dt="2022-04-05T22:28:54.434" v="518" actId="47"/>
        <pc:sldMkLst>
          <pc:docMk/>
          <pc:sldMk cId="3328744339" sldId="319"/>
        </pc:sldMkLst>
      </pc:sldChg>
      <pc:sldChg chg="addCm modCm modNotesTx">
        <pc:chgData name="Kory Thacher (APPS / POWERSHELL)" userId="995eb0f2-f21c-467c-a947-4f8fc26d0f2e" providerId="ADAL" clId="{63DB6814-B22B-4ACA-B680-C6E07F8EA989}" dt="2022-04-07T19:18:00.244" v="1831"/>
        <pc:sldMkLst>
          <pc:docMk/>
          <pc:sldMk cId="1469057504" sldId="325"/>
        </pc:sldMkLst>
      </pc:sldChg>
      <pc:sldChg chg="del ord">
        <pc:chgData name="Kory Thacher (APPS / POWERSHELL)" userId="995eb0f2-f21c-467c-a947-4f8fc26d0f2e" providerId="ADAL" clId="{63DB6814-B22B-4ACA-B680-C6E07F8EA989}" dt="2022-04-07T19:01:32.188" v="1540" actId="47"/>
        <pc:sldMkLst>
          <pc:docMk/>
          <pc:sldMk cId="335155126" sldId="446"/>
        </pc:sldMkLst>
      </pc:sldChg>
      <pc:sldChg chg="del ord">
        <pc:chgData name="Kory Thacher (APPS / POWERSHELL)" userId="995eb0f2-f21c-467c-a947-4f8fc26d0f2e" providerId="ADAL" clId="{63DB6814-B22B-4ACA-B680-C6E07F8EA989}" dt="2022-04-07T19:01:32.188" v="1540" actId="47"/>
        <pc:sldMkLst>
          <pc:docMk/>
          <pc:sldMk cId="3126108764" sldId="460"/>
        </pc:sldMkLst>
      </pc:sldChg>
      <pc:sldChg chg="del">
        <pc:chgData name="Kory Thacher (APPS / POWERSHELL)" userId="995eb0f2-f21c-467c-a947-4f8fc26d0f2e" providerId="ADAL" clId="{63DB6814-B22B-4ACA-B680-C6E07F8EA989}" dt="2022-04-05T22:04:33.831" v="327" actId="47"/>
        <pc:sldMkLst>
          <pc:docMk/>
          <pc:sldMk cId="1674373729" sldId="462"/>
        </pc:sldMkLst>
      </pc:sldChg>
      <pc:sldChg chg="del">
        <pc:chgData name="Kory Thacher (APPS / POWERSHELL)" userId="995eb0f2-f21c-467c-a947-4f8fc26d0f2e" providerId="ADAL" clId="{63DB6814-B22B-4ACA-B680-C6E07F8EA989}" dt="2022-04-05T22:15:08.833" v="405" actId="47"/>
        <pc:sldMkLst>
          <pc:docMk/>
          <pc:sldMk cId="2090011718" sldId="463"/>
        </pc:sldMkLst>
      </pc:sldChg>
      <pc:sldChg chg="mod ord modAnim modShow">
        <pc:chgData name="Kory Thacher (APPS / POWERSHELL)" userId="995eb0f2-f21c-467c-a947-4f8fc26d0f2e" providerId="ADAL" clId="{63DB6814-B22B-4ACA-B680-C6E07F8EA989}" dt="2022-04-05T22:28:52.714" v="517" actId="729"/>
        <pc:sldMkLst>
          <pc:docMk/>
          <pc:sldMk cId="2046852061" sldId="464"/>
        </pc:sldMkLst>
      </pc:sldChg>
      <pc:sldChg chg="addSp delSp modSp add mod modCm">
        <pc:chgData name="Kory Thacher (APPS / POWERSHELL)" userId="995eb0f2-f21c-467c-a947-4f8fc26d0f2e" providerId="ADAL" clId="{63DB6814-B22B-4ACA-B680-C6E07F8EA989}" dt="2022-04-05T22:04:38.690" v="328"/>
        <pc:sldMkLst>
          <pc:docMk/>
          <pc:sldMk cId="1251613216" sldId="465"/>
        </pc:sldMkLst>
        <pc:spChg chg="add mod">
          <ac:chgData name="Kory Thacher (APPS / POWERSHELL)" userId="995eb0f2-f21c-467c-a947-4f8fc26d0f2e" providerId="ADAL" clId="{63DB6814-B22B-4ACA-B680-C6E07F8EA989}" dt="2022-04-05T21:48:25.093" v="128" actId="1076"/>
          <ac:spMkLst>
            <pc:docMk/>
            <pc:sldMk cId="1251613216" sldId="465"/>
            <ac:spMk id="10" creationId="{6DB86917-78A8-46AA-B4C2-5C386AEA8E2C}"/>
          </ac:spMkLst>
        </pc:spChg>
        <pc:spChg chg="mod">
          <ac:chgData name="Kory Thacher (APPS / POWERSHELL)" userId="995eb0f2-f21c-467c-a947-4f8fc26d0f2e" providerId="ADAL" clId="{63DB6814-B22B-4ACA-B680-C6E07F8EA989}" dt="2022-04-05T21:51:38.282" v="175" actId="1076"/>
          <ac:spMkLst>
            <pc:docMk/>
            <pc:sldMk cId="1251613216" sldId="465"/>
            <ac:spMk id="11" creationId="{A1A8470E-0A66-4E12-807C-6343B1B9A368}"/>
          </ac:spMkLst>
        </pc:spChg>
        <pc:spChg chg="del">
          <ac:chgData name="Kory Thacher (APPS / POWERSHELL)" userId="995eb0f2-f21c-467c-a947-4f8fc26d0f2e" providerId="ADAL" clId="{63DB6814-B22B-4ACA-B680-C6E07F8EA989}" dt="2022-04-05T21:47:42.779" v="120" actId="478"/>
          <ac:spMkLst>
            <pc:docMk/>
            <pc:sldMk cId="1251613216" sldId="465"/>
            <ac:spMk id="12" creationId="{12EA1DB9-07E0-4CE2-8945-D6506771338B}"/>
          </ac:spMkLst>
        </pc:spChg>
        <pc:spChg chg="mod">
          <ac:chgData name="Kory Thacher (APPS / POWERSHELL)" userId="995eb0f2-f21c-467c-a947-4f8fc26d0f2e" providerId="ADAL" clId="{63DB6814-B22B-4ACA-B680-C6E07F8EA989}" dt="2022-04-05T21:53:26.930" v="185" actId="1037"/>
          <ac:spMkLst>
            <pc:docMk/>
            <pc:sldMk cId="1251613216" sldId="465"/>
            <ac:spMk id="13" creationId="{00000000-0000-0000-0000-000000000000}"/>
          </ac:spMkLst>
        </pc:spChg>
        <pc:spChg chg="mod">
          <ac:chgData name="Kory Thacher (APPS / POWERSHELL)" userId="995eb0f2-f21c-467c-a947-4f8fc26d0f2e" providerId="ADAL" clId="{63DB6814-B22B-4ACA-B680-C6E07F8EA989}" dt="2022-04-05T21:53:31.595" v="186" actId="1035"/>
          <ac:spMkLst>
            <pc:docMk/>
            <pc:sldMk cId="1251613216" sldId="465"/>
            <ac:spMk id="14" creationId="{00000000-0000-0000-0000-000000000000}"/>
          </ac:spMkLst>
        </pc:spChg>
        <pc:spChg chg="add mod">
          <ac:chgData name="Kory Thacher (APPS / POWERSHELL)" userId="995eb0f2-f21c-467c-a947-4f8fc26d0f2e" providerId="ADAL" clId="{63DB6814-B22B-4ACA-B680-C6E07F8EA989}" dt="2022-04-05T21:54:52.067" v="204" actId="1037"/>
          <ac:spMkLst>
            <pc:docMk/>
            <pc:sldMk cId="1251613216" sldId="465"/>
            <ac:spMk id="15" creationId="{F544D8D3-9D1F-4124-80C0-B2DDD526FD7A}"/>
          </ac:spMkLst>
        </pc:spChg>
        <pc:spChg chg="mod">
          <ac:chgData name="Kory Thacher (APPS / POWERSHELL)" userId="995eb0f2-f21c-467c-a947-4f8fc26d0f2e" providerId="ADAL" clId="{63DB6814-B22B-4ACA-B680-C6E07F8EA989}" dt="2022-04-05T21:53:52.122" v="194" actId="1036"/>
          <ac:spMkLst>
            <pc:docMk/>
            <pc:sldMk cId="1251613216" sldId="465"/>
            <ac:spMk id="16" creationId="{00000000-0000-0000-0000-000000000000}"/>
          </ac:spMkLst>
        </pc:spChg>
        <pc:spChg chg="mod">
          <ac:chgData name="Kory Thacher (APPS / POWERSHELL)" userId="995eb0f2-f21c-467c-a947-4f8fc26d0f2e" providerId="ADAL" clId="{63DB6814-B22B-4ACA-B680-C6E07F8EA989}" dt="2022-04-05T21:54:05.377" v="197" actId="1076"/>
          <ac:spMkLst>
            <pc:docMk/>
            <pc:sldMk cId="1251613216" sldId="465"/>
            <ac:spMk id="17" creationId="{00000000-0000-0000-0000-000000000000}"/>
          </ac:spMkLst>
        </pc:spChg>
        <pc:spChg chg="add mod">
          <ac:chgData name="Kory Thacher (APPS / POWERSHELL)" userId="995eb0f2-f21c-467c-a947-4f8fc26d0f2e" providerId="ADAL" clId="{63DB6814-B22B-4ACA-B680-C6E07F8EA989}" dt="2022-04-05T21:54:52.067" v="204" actId="1037"/>
          <ac:spMkLst>
            <pc:docMk/>
            <pc:sldMk cId="1251613216" sldId="465"/>
            <ac:spMk id="18" creationId="{33394CFE-F64C-410C-98DE-C21510A3D4A5}"/>
          </ac:spMkLst>
        </pc:spChg>
        <pc:picChg chg="mod">
          <ac:chgData name="Kory Thacher (APPS / POWERSHELL)" userId="995eb0f2-f21c-467c-a947-4f8fc26d0f2e" providerId="ADAL" clId="{63DB6814-B22B-4ACA-B680-C6E07F8EA989}" dt="2022-04-05T21:54:00.700" v="196" actId="1076"/>
          <ac:picMkLst>
            <pc:docMk/>
            <pc:sldMk cId="1251613216" sldId="465"/>
            <ac:picMk id="4" creationId="{FA8C211C-8AEB-418E-B5FA-8A09989959AA}"/>
          </ac:picMkLst>
        </pc:picChg>
      </pc:sldChg>
      <pc:sldChg chg="addSp delSp modSp add del mod">
        <pc:chgData name="Kory Thacher (APPS / POWERSHELL)" userId="995eb0f2-f21c-467c-a947-4f8fc26d0f2e" providerId="ADAL" clId="{63DB6814-B22B-4ACA-B680-C6E07F8EA989}" dt="2022-04-05T21:45:15.696" v="109" actId="47"/>
        <pc:sldMkLst>
          <pc:docMk/>
          <pc:sldMk cId="2710892444" sldId="465"/>
        </pc:sldMkLst>
        <pc:spChg chg="del">
          <ac:chgData name="Kory Thacher (APPS / POWERSHELL)" userId="995eb0f2-f21c-467c-a947-4f8fc26d0f2e" providerId="ADAL" clId="{63DB6814-B22B-4ACA-B680-C6E07F8EA989}" dt="2022-04-05T21:41:23.283" v="22" actId="478"/>
          <ac:spMkLst>
            <pc:docMk/>
            <pc:sldMk cId="2710892444" sldId="465"/>
            <ac:spMk id="2" creationId="{5DECA889-6945-436A-8EF8-1820E86CEC8C}"/>
          </ac:spMkLst>
        </pc:spChg>
        <pc:spChg chg="add del mod">
          <ac:chgData name="Kory Thacher (APPS / POWERSHELL)" userId="995eb0f2-f21c-467c-a947-4f8fc26d0f2e" providerId="ADAL" clId="{63DB6814-B22B-4ACA-B680-C6E07F8EA989}" dt="2022-04-05T21:41:25.716" v="23" actId="478"/>
          <ac:spMkLst>
            <pc:docMk/>
            <pc:sldMk cId="2710892444" sldId="465"/>
            <ac:spMk id="5" creationId="{35FF5A2A-374A-4FA7-B11E-83CDC542E00B}"/>
          </ac:spMkLst>
        </pc:spChg>
        <pc:spChg chg="mod">
          <ac:chgData name="Kory Thacher (APPS / POWERSHELL)" userId="995eb0f2-f21c-467c-a947-4f8fc26d0f2e" providerId="ADAL" clId="{63DB6814-B22B-4ACA-B680-C6E07F8EA989}" dt="2022-04-05T21:41:28.346" v="24" actId="14100"/>
          <ac:spMkLst>
            <pc:docMk/>
            <pc:sldMk cId="2710892444" sldId="465"/>
            <ac:spMk id="7" creationId="{EA28F993-6DD0-4302-847A-F0ED2AE8C72B}"/>
          </ac:spMkLst>
        </pc:spChg>
      </pc:sldChg>
      <pc:sldChg chg="add del">
        <pc:chgData name="Kory Thacher (APPS / POWERSHELL)" userId="995eb0f2-f21c-467c-a947-4f8fc26d0f2e" providerId="ADAL" clId="{63DB6814-B22B-4ACA-B680-C6E07F8EA989}" dt="2022-04-05T21:35:31.705" v="3" actId="47"/>
        <pc:sldMkLst>
          <pc:docMk/>
          <pc:sldMk cId="3156502971" sldId="465"/>
        </pc:sldMkLst>
      </pc:sldChg>
      <pc:sldChg chg="addSp delSp modSp add mod">
        <pc:chgData name="Kory Thacher (APPS / POWERSHELL)" userId="995eb0f2-f21c-467c-a947-4f8fc26d0f2e" providerId="ADAL" clId="{63DB6814-B22B-4ACA-B680-C6E07F8EA989}" dt="2022-04-05T22:04:22.043" v="326" actId="20577"/>
        <pc:sldMkLst>
          <pc:docMk/>
          <pc:sldMk cId="3387394646" sldId="466"/>
        </pc:sldMkLst>
        <pc:spChg chg="mod">
          <ac:chgData name="Kory Thacher (APPS / POWERSHELL)" userId="995eb0f2-f21c-467c-a947-4f8fc26d0f2e" providerId="ADAL" clId="{63DB6814-B22B-4ACA-B680-C6E07F8EA989}" dt="2022-04-05T21:56:54.538" v="228" actId="20577"/>
          <ac:spMkLst>
            <pc:docMk/>
            <pc:sldMk cId="3387394646" sldId="466"/>
            <ac:spMk id="4" creationId="{27D409D7-2A3D-4C69-B7B7-DA51C5A7CB5A}"/>
          </ac:spMkLst>
        </pc:spChg>
        <pc:spChg chg="del">
          <ac:chgData name="Kory Thacher (APPS / POWERSHELL)" userId="995eb0f2-f21c-467c-a947-4f8fc26d0f2e" providerId="ADAL" clId="{63DB6814-B22B-4ACA-B680-C6E07F8EA989}" dt="2022-04-05T22:00:32.123" v="277" actId="478"/>
          <ac:spMkLst>
            <pc:docMk/>
            <pc:sldMk cId="3387394646" sldId="466"/>
            <ac:spMk id="6" creationId="{66CF26E4-AC1A-47B1-9DCC-8241729C0970}"/>
          </ac:spMkLst>
        </pc:spChg>
        <pc:spChg chg="add mod">
          <ac:chgData name="Kory Thacher (APPS / POWERSHELL)" userId="995eb0f2-f21c-467c-a947-4f8fc26d0f2e" providerId="ADAL" clId="{63DB6814-B22B-4ACA-B680-C6E07F8EA989}" dt="2022-04-05T22:00:37.043" v="278" actId="1076"/>
          <ac:spMkLst>
            <pc:docMk/>
            <pc:sldMk cId="3387394646" sldId="466"/>
            <ac:spMk id="7" creationId="{758B99FE-9ED7-4376-9A7F-BD629C644119}"/>
          </ac:spMkLst>
        </pc:spChg>
        <pc:graphicFrameChg chg="mod modGraphic">
          <ac:chgData name="Kory Thacher (APPS / POWERSHELL)" userId="995eb0f2-f21c-467c-a947-4f8fc26d0f2e" providerId="ADAL" clId="{63DB6814-B22B-4ACA-B680-C6E07F8EA989}" dt="2022-04-05T22:04:22.043" v="326" actId="20577"/>
          <ac:graphicFrameMkLst>
            <pc:docMk/>
            <pc:sldMk cId="3387394646" sldId="466"/>
            <ac:graphicFrameMk id="3" creationId="{B169E7FD-9DAA-4919-AB05-2BD8A3E185D4}"/>
          </ac:graphicFrameMkLst>
        </pc:graphicFrameChg>
      </pc:sldChg>
      <pc:sldChg chg="addSp modSp add del mod modAnim">
        <pc:chgData name="Kory Thacher (APPS / POWERSHELL)" userId="995eb0f2-f21c-467c-a947-4f8fc26d0f2e" providerId="ADAL" clId="{63DB6814-B22B-4ACA-B680-C6E07F8EA989}" dt="2022-04-05T22:14:48.773" v="404" actId="47"/>
        <pc:sldMkLst>
          <pc:docMk/>
          <pc:sldMk cId="1081770612" sldId="467"/>
        </pc:sldMkLst>
        <pc:spChg chg="add mod">
          <ac:chgData name="Kory Thacher (APPS / POWERSHELL)" userId="995eb0f2-f21c-467c-a947-4f8fc26d0f2e" providerId="ADAL" clId="{63DB6814-B22B-4ACA-B680-C6E07F8EA989}" dt="2022-04-05T22:11:53.905" v="393" actId="1076"/>
          <ac:spMkLst>
            <pc:docMk/>
            <pc:sldMk cId="1081770612" sldId="467"/>
            <ac:spMk id="8" creationId="{0ECA5FF5-E881-41B9-B12C-9230E889AF14}"/>
          </ac:spMkLst>
        </pc:spChg>
        <pc:spChg chg="mod">
          <ac:chgData name="Kory Thacher (APPS / POWERSHELL)" userId="995eb0f2-f21c-467c-a947-4f8fc26d0f2e" providerId="ADAL" clId="{63DB6814-B22B-4ACA-B680-C6E07F8EA989}" dt="2022-04-05T22:10:21.977" v="371" actId="20577"/>
          <ac:spMkLst>
            <pc:docMk/>
            <pc:sldMk cId="1081770612" sldId="467"/>
            <ac:spMk id="14" creationId="{93879C7C-5E6B-4CE5-8476-8FDC83573110}"/>
          </ac:spMkLst>
        </pc:spChg>
        <pc:spChg chg="mod">
          <ac:chgData name="Kory Thacher (APPS / POWERSHELL)" userId="995eb0f2-f21c-467c-a947-4f8fc26d0f2e" providerId="ADAL" clId="{63DB6814-B22B-4ACA-B680-C6E07F8EA989}" dt="2022-04-05T22:11:13.274" v="379" actId="1076"/>
          <ac:spMkLst>
            <pc:docMk/>
            <pc:sldMk cId="1081770612" sldId="467"/>
            <ac:spMk id="16" creationId="{CE06D29D-A0D4-4AFE-8F00-0C6B88F46AA2}"/>
          </ac:spMkLst>
        </pc:spChg>
        <pc:spChg chg="mod ord">
          <ac:chgData name="Kory Thacher (APPS / POWERSHELL)" userId="995eb0f2-f21c-467c-a947-4f8fc26d0f2e" providerId="ADAL" clId="{63DB6814-B22B-4ACA-B680-C6E07F8EA989}" dt="2022-04-05T22:12:04.488" v="395" actId="1076"/>
          <ac:spMkLst>
            <pc:docMk/>
            <pc:sldMk cId="1081770612" sldId="467"/>
            <ac:spMk id="17" creationId="{BF4F8A9D-456C-4804-BD49-1A124B0511AC}"/>
          </ac:spMkLst>
        </pc:spChg>
      </pc:sldChg>
      <pc:sldChg chg="addSp modSp add del mod">
        <pc:chgData name="Kory Thacher (APPS / POWERSHELL)" userId="995eb0f2-f21c-467c-a947-4f8fc26d0f2e" providerId="ADAL" clId="{63DB6814-B22B-4ACA-B680-C6E07F8EA989}" dt="2022-04-05T22:09:50.999" v="359" actId="47"/>
        <pc:sldMkLst>
          <pc:docMk/>
          <pc:sldMk cId="1580703595" sldId="467"/>
        </pc:sldMkLst>
        <pc:spChg chg="mod">
          <ac:chgData name="Kory Thacher (APPS / POWERSHELL)" userId="995eb0f2-f21c-467c-a947-4f8fc26d0f2e" providerId="ADAL" clId="{63DB6814-B22B-4ACA-B680-C6E07F8EA989}" dt="2022-04-05T22:09:47.611" v="357" actId="1076"/>
          <ac:spMkLst>
            <pc:docMk/>
            <pc:sldMk cId="1580703595" sldId="467"/>
            <ac:spMk id="9" creationId="{37197925-0DBD-48BA-B593-A1E6205BFAFD}"/>
          </ac:spMkLst>
        </pc:spChg>
        <pc:spChg chg="add mod">
          <ac:chgData name="Kory Thacher (APPS / POWERSHELL)" userId="995eb0f2-f21c-467c-a947-4f8fc26d0f2e" providerId="ADAL" clId="{63DB6814-B22B-4ACA-B680-C6E07F8EA989}" dt="2022-04-05T22:09:47.916" v="358" actId="1076"/>
          <ac:spMkLst>
            <pc:docMk/>
            <pc:sldMk cId="1580703595" sldId="467"/>
            <ac:spMk id="10" creationId="{2B4B4B3A-7246-4C78-AF58-6DF82A6C5E1A}"/>
          </ac:spMkLst>
        </pc:spChg>
      </pc:sldChg>
      <pc:sldChg chg="addSp delSp modSp mod modNotesTx">
        <pc:chgData name="Kory Thacher (APPS / POWERSHELL)" userId="995eb0f2-f21c-467c-a947-4f8fc26d0f2e" providerId="ADAL" clId="{63DB6814-B22B-4ACA-B680-C6E07F8EA989}" dt="2022-04-05T22:40:45.400" v="790" actId="14100"/>
        <pc:sldMkLst>
          <pc:docMk/>
          <pc:sldMk cId="2424728769" sldId="467"/>
        </pc:sldMkLst>
        <pc:spChg chg="mod">
          <ac:chgData name="Kory Thacher (APPS / POWERSHELL)" userId="995eb0f2-f21c-467c-a947-4f8fc26d0f2e" providerId="ADAL" clId="{63DB6814-B22B-4ACA-B680-C6E07F8EA989}" dt="2022-04-05T22:39:18.045" v="735" actId="20577"/>
          <ac:spMkLst>
            <pc:docMk/>
            <pc:sldMk cId="2424728769" sldId="467"/>
            <ac:spMk id="2" creationId="{00000000-0000-0000-0000-000000000000}"/>
          </ac:spMkLst>
        </pc:spChg>
        <pc:spChg chg="mod">
          <ac:chgData name="Kory Thacher (APPS / POWERSHELL)" userId="995eb0f2-f21c-467c-a947-4f8fc26d0f2e" providerId="ADAL" clId="{63DB6814-B22B-4ACA-B680-C6E07F8EA989}" dt="2022-04-05T22:40:40.052" v="789" actId="1036"/>
          <ac:spMkLst>
            <pc:docMk/>
            <pc:sldMk cId="2424728769" sldId="467"/>
            <ac:spMk id="3" creationId="{ED738D14-EB75-3DD1-D714-0BB446A721F1}"/>
          </ac:spMkLst>
        </pc:spChg>
        <pc:spChg chg="del mod">
          <ac:chgData name="Kory Thacher (APPS / POWERSHELL)" userId="995eb0f2-f21c-467c-a947-4f8fc26d0f2e" providerId="ADAL" clId="{63DB6814-B22B-4ACA-B680-C6E07F8EA989}" dt="2022-04-05T22:40:33.607" v="773" actId="12084"/>
          <ac:spMkLst>
            <pc:docMk/>
            <pc:sldMk cId="2424728769" sldId="467"/>
            <ac:spMk id="6" creationId="{060BCF69-2E47-4B45-98F5-2E8853ADEF13}"/>
          </ac:spMkLst>
        </pc:spChg>
        <pc:spChg chg="mod">
          <ac:chgData name="Kory Thacher (APPS / POWERSHELL)" userId="995eb0f2-f21c-467c-a947-4f8fc26d0f2e" providerId="ADAL" clId="{63DB6814-B22B-4ACA-B680-C6E07F8EA989}" dt="2022-04-05T22:40:40.052" v="789" actId="1036"/>
          <ac:spMkLst>
            <pc:docMk/>
            <pc:sldMk cId="2424728769" sldId="467"/>
            <ac:spMk id="11" creationId="{F2188EC2-C48A-4847-B060-A2494FD091E3}"/>
          </ac:spMkLst>
        </pc:spChg>
        <pc:graphicFrameChg chg="add mod">
          <ac:chgData name="Kory Thacher (APPS / POWERSHELL)" userId="995eb0f2-f21c-467c-a947-4f8fc26d0f2e" providerId="ADAL" clId="{63DB6814-B22B-4ACA-B680-C6E07F8EA989}" dt="2022-04-05T22:40:45.400" v="790" actId="14100"/>
          <ac:graphicFrameMkLst>
            <pc:docMk/>
            <pc:sldMk cId="2424728769" sldId="467"/>
            <ac:graphicFrameMk id="4" creationId="{5C4FFED5-E36C-4224-9C4F-518E216FB6E6}"/>
          </ac:graphicFrameMkLst>
        </pc:graphicFrameChg>
      </pc:sldChg>
      <pc:sldChg chg="addSp modSp add del mod addAnim delAnim modAnim modShow delCm">
        <pc:chgData name="Kory Thacher (APPS / POWERSHELL)" userId="995eb0f2-f21c-467c-a947-4f8fc26d0f2e" providerId="ADAL" clId="{63DB6814-B22B-4ACA-B680-C6E07F8EA989}" dt="2022-04-07T19:17:52.284" v="1829" actId="47"/>
        <pc:sldMkLst>
          <pc:docMk/>
          <pc:sldMk cId="1060891357" sldId="468"/>
        </pc:sldMkLst>
        <pc:spChg chg="mod">
          <ac:chgData name="Kory Thacher (APPS / POWERSHELL)" userId="995eb0f2-f21c-467c-a947-4f8fc26d0f2e" providerId="ADAL" clId="{63DB6814-B22B-4ACA-B680-C6E07F8EA989}" dt="2022-04-07T17:32:59.267" v="945" actId="313"/>
          <ac:spMkLst>
            <pc:docMk/>
            <pc:sldMk cId="1060891357" sldId="468"/>
            <ac:spMk id="2" creationId="{00000000-0000-0000-0000-000000000000}"/>
          </ac:spMkLst>
        </pc:spChg>
        <pc:spChg chg="mod">
          <ac:chgData name="Kory Thacher (APPS / POWERSHELL)" userId="995eb0f2-f21c-467c-a947-4f8fc26d0f2e" providerId="ADAL" clId="{63DB6814-B22B-4ACA-B680-C6E07F8EA989}" dt="2022-04-07T18:01:34.406" v="1356" actId="20577"/>
          <ac:spMkLst>
            <pc:docMk/>
            <pc:sldMk cId="1060891357" sldId="468"/>
            <ac:spMk id="6" creationId="{3670CE4D-C0E9-4749-A396-44544774AE4F}"/>
          </ac:spMkLst>
        </pc:spChg>
        <pc:spChg chg="add mod">
          <ac:chgData name="Kory Thacher (APPS / POWERSHELL)" userId="995eb0f2-f21c-467c-a947-4f8fc26d0f2e" providerId="ADAL" clId="{63DB6814-B22B-4ACA-B680-C6E07F8EA989}" dt="2022-04-07T17:59:54.765" v="1292" actId="14100"/>
          <ac:spMkLst>
            <pc:docMk/>
            <pc:sldMk cId="1060891357" sldId="468"/>
            <ac:spMk id="7" creationId="{D7EBFCA0-4F47-4D7E-B0DE-2080FE2EB6C5}"/>
          </ac:spMkLst>
        </pc:spChg>
        <pc:spChg chg="mod">
          <ac:chgData name="Kory Thacher (APPS / POWERSHELL)" userId="995eb0f2-f21c-467c-a947-4f8fc26d0f2e" providerId="ADAL" clId="{63DB6814-B22B-4ACA-B680-C6E07F8EA989}" dt="2022-04-07T17:59:57.377" v="1293" actId="14100"/>
          <ac:spMkLst>
            <pc:docMk/>
            <pc:sldMk cId="1060891357" sldId="468"/>
            <ac:spMk id="18" creationId="{5173B1B8-9398-463A-A853-6D4D5B2563BA}"/>
          </ac:spMkLst>
        </pc:spChg>
        <pc:graphicFrameChg chg="mod">
          <ac:chgData name="Kory Thacher (APPS / POWERSHELL)" userId="995eb0f2-f21c-467c-a947-4f8fc26d0f2e" providerId="ADAL" clId="{63DB6814-B22B-4ACA-B680-C6E07F8EA989}" dt="2022-04-07T17:44:29.185" v="1259" actId="113"/>
          <ac:graphicFrameMkLst>
            <pc:docMk/>
            <pc:sldMk cId="1060891357" sldId="468"/>
            <ac:graphicFrameMk id="3" creationId="{11C64779-1125-4F02-8765-76D5547BC582}"/>
          </ac:graphicFrameMkLst>
        </pc:graphicFrameChg>
      </pc:sldChg>
      <pc:sldChg chg="new del ord">
        <pc:chgData name="Kory Thacher (APPS / POWERSHELL)" userId="995eb0f2-f21c-467c-a947-4f8fc26d0f2e" providerId="ADAL" clId="{63DB6814-B22B-4ACA-B680-C6E07F8EA989}" dt="2022-04-07T17:32:31.345" v="928" actId="47"/>
        <pc:sldMkLst>
          <pc:docMk/>
          <pc:sldMk cId="3923493820" sldId="468"/>
        </pc:sldMkLst>
      </pc:sldChg>
      <pc:sldChg chg="delSp modSp add del mod delAnim modAnim">
        <pc:chgData name="Kory Thacher (APPS / POWERSHELL)" userId="995eb0f2-f21c-467c-a947-4f8fc26d0f2e" providerId="ADAL" clId="{63DB6814-B22B-4ACA-B680-C6E07F8EA989}" dt="2022-04-07T19:17:52.284" v="1829" actId="47"/>
        <pc:sldMkLst>
          <pc:docMk/>
          <pc:sldMk cId="539556192" sldId="469"/>
        </pc:sldMkLst>
        <pc:spChg chg="mod">
          <ac:chgData name="Kory Thacher (APPS / POWERSHELL)" userId="995eb0f2-f21c-467c-a947-4f8fc26d0f2e" providerId="ADAL" clId="{63DB6814-B22B-4ACA-B680-C6E07F8EA989}" dt="2022-04-07T18:03:05.424" v="1357" actId="14100"/>
          <ac:spMkLst>
            <pc:docMk/>
            <pc:sldMk cId="539556192" sldId="469"/>
            <ac:spMk id="6" creationId="{3670CE4D-C0E9-4749-A396-44544774AE4F}"/>
          </ac:spMkLst>
        </pc:spChg>
        <pc:spChg chg="del">
          <ac:chgData name="Kory Thacher (APPS / POWERSHELL)" userId="995eb0f2-f21c-467c-a947-4f8fc26d0f2e" providerId="ADAL" clId="{63DB6814-B22B-4ACA-B680-C6E07F8EA989}" dt="2022-04-07T18:00:05.809" v="1295" actId="478"/>
          <ac:spMkLst>
            <pc:docMk/>
            <pc:sldMk cId="539556192" sldId="469"/>
            <ac:spMk id="7" creationId="{D7EBFCA0-4F47-4D7E-B0DE-2080FE2EB6C5}"/>
          </ac:spMkLst>
        </pc:spChg>
        <pc:spChg chg="mod">
          <ac:chgData name="Kory Thacher (APPS / POWERSHELL)" userId="995eb0f2-f21c-467c-a947-4f8fc26d0f2e" providerId="ADAL" clId="{63DB6814-B22B-4ACA-B680-C6E07F8EA989}" dt="2022-04-07T18:03:05.424" v="1357" actId="14100"/>
          <ac:spMkLst>
            <pc:docMk/>
            <pc:sldMk cId="539556192" sldId="469"/>
            <ac:spMk id="18" creationId="{5173B1B8-9398-463A-A853-6D4D5B2563BA}"/>
          </ac:spMkLst>
        </pc:spChg>
      </pc:sldChg>
      <pc:sldChg chg="modSp mod modAnim modShow modNotesTx">
        <pc:chgData name="Kory Thacher (APPS / POWERSHELL)" userId="995eb0f2-f21c-467c-a947-4f8fc26d0f2e" providerId="ADAL" clId="{63DB6814-B22B-4ACA-B680-C6E07F8EA989}" dt="2022-04-07T19:24:05.680" v="2018" actId="20577"/>
        <pc:sldMkLst>
          <pc:docMk/>
          <pc:sldMk cId="3384329455" sldId="470"/>
        </pc:sldMkLst>
        <pc:spChg chg="mod">
          <ac:chgData name="Kory Thacher (APPS / POWERSHELL)" userId="995eb0f2-f21c-467c-a947-4f8fc26d0f2e" providerId="ADAL" clId="{63DB6814-B22B-4ACA-B680-C6E07F8EA989}" dt="2022-04-07T19:17:38.528" v="1827" actId="14100"/>
          <ac:spMkLst>
            <pc:docMk/>
            <pc:sldMk cId="3384329455" sldId="470"/>
            <ac:spMk id="6" creationId="{3670CE4D-C0E9-4749-A396-44544774AE4F}"/>
          </ac:spMkLst>
        </pc:spChg>
        <pc:graphicFrameChg chg="mod">
          <ac:chgData name="Kory Thacher (APPS / POWERSHELL)" userId="995eb0f2-f21c-467c-a947-4f8fc26d0f2e" providerId="ADAL" clId="{63DB6814-B22B-4ACA-B680-C6E07F8EA989}" dt="2022-04-07T19:17:34.774" v="1826" actId="14100"/>
          <ac:graphicFrameMkLst>
            <pc:docMk/>
            <pc:sldMk cId="3384329455" sldId="470"/>
            <ac:graphicFrameMk id="3" creationId="{11C64779-1125-4F02-8765-76D5547BC582}"/>
          </ac:graphicFrameMkLst>
        </pc:graphicFrameChg>
      </pc:sldChg>
      <pc:sldChg chg="modSp mod ord modNotesTx">
        <pc:chgData name="Kory Thacher (APPS / POWERSHELL)" userId="995eb0f2-f21c-467c-a947-4f8fc26d0f2e" providerId="ADAL" clId="{63DB6814-B22B-4ACA-B680-C6E07F8EA989}" dt="2022-04-07T19:16:46.691" v="1810" actId="12"/>
        <pc:sldMkLst>
          <pc:docMk/>
          <pc:sldMk cId="480499089" sldId="471"/>
        </pc:sldMkLst>
        <pc:spChg chg="mod">
          <ac:chgData name="Kory Thacher (APPS / POWERSHELL)" userId="995eb0f2-f21c-467c-a947-4f8fc26d0f2e" providerId="ADAL" clId="{63DB6814-B22B-4ACA-B680-C6E07F8EA989}" dt="2022-04-07T18:53:05.346" v="1503" actId="20577"/>
          <ac:spMkLst>
            <pc:docMk/>
            <pc:sldMk cId="480499089" sldId="471"/>
            <ac:spMk id="2" creationId="{00000000-0000-0000-0000-000000000000}"/>
          </ac:spMkLst>
        </pc:spChg>
        <pc:spChg chg="mod">
          <ac:chgData name="Kory Thacher (APPS / POWERSHELL)" userId="995eb0f2-f21c-467c-a947-4f8fc26d0f2e" providerId="ADAL" clId="{63DB6814-B22B-4ACA-B680-C6E07F8EA989}" dt="2022-04-07T19:16:12.763" v="1727" actId="14100"/>
          <ac:spMkLst>
            <pc:docMk/>
            <pc:sldMk cId="480499089" sldId="471"/>
            <ac:spMk id="7" creationId="{2C2651B0-222D-4D41-B1D6-E26D7BBA2E16}"/>
          </ac:spMkLst>
        </pc:spChg>
      </pc:sldChg>
      <pc:sldChg chg="addSp modSp add del mod">
        <pc:chgData name="Kory Thacher (APPS / POWERSHELL)" userId="995eb0f2-f21c-467c-a947-4f8fc26d0f2e" providerId="ADAL" clId="{63DB6814-B22B-4ACA-B680-C6E07F8EA989}" dt="2022-04-07T18:58:18.297" v="1539" actId="47"/>
        <pc:sldMkLst>
          <pc:docMk/>
          <pc:sldMk cId="1565955936" sldId="472"/>
        </pc:sldMkLst>
        <pc:spChg chg="mod">
          <ac:chgData name="Kory Thacher (APPS / POWERSHELL)" userId="995eb0f2-f21c-467c-a947-4f8fc26d0f2e" providerId="ADAL" clId="{63DB6814-B22B-4ACA-B680-C6E07F8EA989}" dt="2022-04-07T18:55:20.268" v="1508" actId="20577"/>
          <ac:spMkLst>
            <pc:docMk/>
            <pc:sldMk cId="1565955936" sldId="472"/>
            <ac:spMk id="2" creationId="{00000000-0000-0000-0000-000000000000}"/>
          </ac:spMkLst>
        </pc:spChg>
        <pc:spChg chg="add mod">
          <ac:chgData name="Kory Thacher (APPS / POWERSHELL)" userId="995eb0f2-f21c-467c-a947-4f8fc26d0f2e" providerId="ADAL" clId="{63DB6814-B22B-4ACA-B680-C6E07F8EA989}" dt="2022-04-07T18:57:20.198" v="1538" actId="14100"/>
          <ac:spMkLst>
            <pc:docMk/>
            <pc:sldMk cId="1565955936" sldId="472"/>
            <ac:spMk id="4" creationId="{452E7078-49D6-4ABC-9716-8CD718E92C64}"/>
          </ac:spMkLst>
        </pc:spChg>
        <pc:spChg chg="mod">
          <ac:chgData name="Kory Thacher (APPS / POWERSHELL)" userId="995eb0f2-f21c-467c-a947-4f8fc26d0f2e" providerId="ADAL" clId="{63DB6814-B22B-4ACA-B680-C6E07F8EA989}" dt="2022-04-07T18:56:02.107" v="1519" actId="20577"/>
          <ac:spMkLst>
            <pc:docMk/>
            <pc:sldMk cId="1565955936" sldId="472"/>
            <ac:spMk id="7" creationId="{2C2651B0-222D-4D41-B1D6-E26D7BBA2E16}"/>
          </ac:spMkLst>
        </pc:spChg>
      </pc:sldChg>
      <pc:sldChg chg="modSp add mod delCm modNotesTx">
        <pc:chgData name="Kory Thacher (APPS / POWERSHELL)" userId="995eb0f2-f21c-467c-a947-4f8fc26d0f2e" providerId="ADAL" clId="{63DB6814-B22B-4ACA-B680-C6E07F8EA989}" dt="2022-04-07T19:18:25.826" v="1832"/>
        <pc:sldMkLst>
          <pc:docMk/>
          <pc:sldMk cId="2443868251" sldId="472"/>
        </pc:sldMkLst>
        <pc:spChg chg="mod">
          <ac:chgData name="Kory Thacher (APPS / POWERSHELL)" userId="995eb0f2-f21c-467c-a947-4f8fc26d0f2e" providerId="ADAL" clId="{63DB6814-B22B-4ACA-B680-C6E07F8EA989}" dt="2022-04-07T19:14:04.297" v="1554" actId="20577"/>
          <ac:spMkLst>
            <pc:docMk/>
            <pc:sldMk cId="2443868251" sldId="472"/>
            <ac:spMk id="6" creationId="{637E159C-9ACF-48AE-927A-D5FB13695C7F}"/>
          </ac:spMkLst>
        </pc:spChg>
      </pc:sldChg>
    </pc:docChg>
  </pc:docChgLst>
  <pc:docChgLst>
    <pc:chgData name="Kory Thacher" userId="77cc85aa95746f61" providerId="LiveId" clId="{DF5EC532-01D6-4C0B-95FB-1BEC3ADC2C73}"/>
    <pc:docChg chg="undo redo custSel addSld delSld modSld sldOrd addSection delSection modSection">
      <pc:chgData name="Kory Thacher" userId="77cc85aa95746f61" providerId="LiveId" clId="{DF5EC532-01D6-4C0B-95FB-1BEC3ADC2C73}" dt="2020-09-01T21:10:09.320" v="7005" actId="729"/>
      <pc:docMkLst>
        <pc:docMk/>
      </pc:docMkLst>
      <pc:sldChg chg="modSp mod addCm delCm modCm">
        <pc:chgData name="Kory Thacher" userId="77cc85aa95746f61" providerId="LiveId" clId="{DF5EC532-01D6-4C0B-95FB-1BEC3ADC2C73}" dt="2020-08-21T23:08:26.835" v="4941"/>
        <pc:sldMkLst>
          <pc:docMk/>
          <pc:sldMk cId="3759673630" sldId="258"/>
        </pc:sldMkLst>
        <pc:spChg chg="mod">
          <ac:chgData name="Kory Thacher" userId="77cc85aa95746f61" providerId="LiveId" clId="{DF5EC532-01D6-4C0B-95FB-1BEC3ADC2C73}" dt="2020-08-21T19:34:44.643" v="753" actId="20577"/>
          <ac:spMkLst>
            <pc:docMk/>
            <pc:sldMk cId="3759673630" sldId="258"/>
            <ac:spMk id="5" creationId="{55182462-DFDF-4D48-A92C-42FD52821C4E}"/>
          </ac:spMkLst>
        </pc:spChg>
      </pc:sldChg>
      <pc:sldChg chg="add del">
        <pc:chgData name="Kory Thacher" userId="77cc85aa95746f61" providerId="LiveId" clId="{DF5EC532-01D6-4C0B-95FB-1BEC3ADC2C73}" dt="2020-08-17T21:29:12.485" v="17" actId="47"/>
        <pc:sldMkLst>
          <pc:docMk/>
          <pc:sldMk cId="3120048950" sldId="259"/>
        </pc:sldMkLst>
      </pc:sldChg>
      <pc:sldChg chg="addSp delSp modSp mod ord modAnim addCm modCm modNotesTx">
        <pc:chgData name="Kory Thacher" userId="77cc85aa95746f61" providerId="LiveId" clId="{DF5EC532-01D6-4C0B-95FB-1BEC3ADC2C73}" dt="2020-08-31T20:24:28.091" v="5520"/>
        <pc:sldMkLst>
          <pc:docMk/>
          <pc:sldMk cId="506890581" sldId="260"/>
        </pc:sldMkLst>
        <pc:spChg chg="add mod">
          <ac:chgData name="Kory Thacher" userId="77cc85aa95746f61" providerId="LiveId" clId="{DF5EC532-01D6-4C0B-95FB-1BEC3ADC2C73}" dt="2020-08-17T23:45:26.115" v="350" actId="113"/>
          <ac:spMkLst>
            <pc:docMk/>
            <pc:sldMk cId="506890581" sldId="260"/>
            <ac:spMk id="7" creationId="{71EF69B5-FDB6-445E-A44C-693A9F4A8A0B}"/>
          </ac:spMkLst>
        </pc:spChg>
        <pc:spChg chg="mod ord">
          <ac:chgData name="Kory Thacher" userId="77cc85aa95746f61" providerId="LiveId" clId="{DF5EC532-01D6-4C0B-95FB-1BEC3ADC2C73}" dt="2020-08-24T21:38:40.848" v="5107" actId="20577"/>
          <ac:spMkLst>
            <pc:docMk/>
            <pc:sldMk cId="506890581" sldId="260"/>
            <ac:spMk id="8" creationId="{B3A62C29-0C8E-4F48-A397-B310D58E485D}"/>
          </ac:spMkLst>
        </pc:spChg>
        <pc:spChg chg="mod">
          <ac:chgData name="Kory Thacher" userId="77cc85aa95746f61" providerId="LiveId" clId="{DF5EC532-01D6-4C0B-95FB-1BEC3ADC2C73}" dt="2020-08-17T23:45:23.051" v="349" actId="113"/>
          <ac:spMkLst>
            <pc:docMk/>
            <pc:sldMk cId="506890581" sldId="260"/>
            <ac:spMk id="17" creationId="{F5BD58AA-92FE-45D4-AA72-9C79D8727650}"/>
          </ac:spMkLst>
        </pc:spChg>
        <pc:graphicFrameChg chg="add del">
          <ac:chgData name="Kory Thacher" userId="77cc85aa95746f61" providerId="LiveId" clId="{DF5EC532-01D6-4C0B-95FB-1BEC3ADC2C73}" dt="2020-08-17T23:44:59.833" v="346" actId="478"/>
          <ac:graphicFrameMkLst>
            <pc:docMk/>
            <pc:sldMk cId="506890581" sldId="260"/>
            <ac:graphicFrameMk id="18" creationId="{BCF8D705-89D7-40C5-898D-5332B9D53F20}"/>
          </ac:graphicFrameMkLst>
        </pc:graphicFrameChg>
      </pc:sldChg>
      <pc:sldChg chg="addSp delSp modSp mod ord delAnim modAnim addCm modCm modNotesTx">
        <pc:chgData name="Kory Thacher" userId="77cc85aa95746f61" providerId="LiveId" clId="{DF5EC532-01D6-4C0B-95FB-1BEC3ADC2C73}" dt="2020-08-31T20:24:20.491" v="5519"/>
        <pc:sldMkLst>
          <pc:docMk/>
          <pc:sldMk cId="843617009" sldId="261"/>
        </pc:sldMkLst>
        <pc:spChg chg="add mod">
          <ac:chgData name="Kory Thacher" userId="77cc85aa95746f61" providerId="LiveId" clId="{DF5EC532-01D6-4C0B-95FB-1BEC3ADC2C73}" dt="2020-08-17T23:49:05.610" v="472" actId="113"/>
          <ac:spMkLst>
            <pc:docMk/>
            <pc:sldMk cId="843617009" sldId="261"/>
            <ac:spMk id="6" creationId="{B1AC5F08-4763-42FA-863C-9EEAE45822C4}"/>
          </ac:spMkLst>
        </pc:spChg>
        <pc:spChg chg="add mod">
          <ac:chgData name="Kory Thacher" userId="77cc85aa95746f61" providerId="LiveId" clId="{DF5EC532-01D6-4C0B-95FB-1BEC3ADC2C73}" dt="2020-08-17T23:47:54.366" v="413" actId="14100"/>
          <ac:spMkLst>
            <pc:docMk/>
            <pc:sldMk cId="843617009" sldId="261"/>
            <ac:spMk id="7" creationId="{A5279FD8-6177-47FF-A31A-73C96035EED5}"/>
          </ac:spMkLst>
        </pc:spChg>
        <pc:spChg chg="mod">
          <ac:chgData name="Kory Thacher" userId="77cc85aa95746f61" providerId="LiveId" clId="{DF5EC532-01D6-4C0B-95FB-1BEC3ADC2C73}" dt="2020-08-24T21:38:29.264" v="5103" actId="20577"/>
          <ac:spMkLst>
            <pc:docMk/>
            <pc:sldMk cId="843617009" sldId="261"/>
            <ac:spMk id="8" creationId="{E81F5DBA-D464-437E-A2A9-DCC72AF627C1}"/>
          </ac:spMkLst>
        </pc:spChg>
        <pc:spChg chg="del mod">
          <ac:chgData name="Kory Thacher" userId="77cc85aa95746f61" providerId="LiveId" clId="{DF5EC532-01D6-4C0B-95FB-1BEC3ADC2C73}" dt="2020-08-17T23:48:28.004" v="452" actId="478"/>
          <ac:spMkLst>
            <pc:docMk/>
            <pc:sldMk cId="843617009" sldId="261"/>
            <ac:spMk id="19" creationId="{1C8DEFCF-7141-43BB-8CE6-BB96EDE7F392}"/>
          </ac:spMkLst>
        </pc:spChg>
      </pc:sldChg>
      <pc:sldChg chg="modSp mod">
        <pc:chgData name="Kory Thacher" userId="77cc85aa95746f61" providerId="LiveId" clId="{DF5EC532-01D6-4C0B-95FB-1BEC3ADC2C73}" dt="2020-08-17T23:40:21.225" v="236" actId="20577"/>
        <pc:sldMkLst>
          <pc:docMk/>
          <pc:sldMk cId="10510020" sldId="262"/>
        </pc:sldMkLst>
        <pc:spChg chg="mod">
          <ac:chgData name="Kory Thacher" userId="77cc85aa95746f61" providerId="LiveId" clId="{DF5EC532-01D6-4C0B-95FB-1BEC3ADC2C73}" dt="2020-08-17T23:40:21.225" v="236" actId="20577"/>
          <ac:spMkLst>
            <pc:docMk/>
            <pc:sldMk cId="10510020" sldId="262"/>
            <ac:spMk id="7" creationId="{EA28F993-6DD0-4302-847A-F0ED2AE8C72B}"/>
          </ac:spMkLst>
        </pc:spChg>
      </pc:sldChg>
      <pc:sldChg chg="modSp del mod addCm modCm">
        <pc:chgData name="Kory Thacher" userId="77cc85aa95746f61" providerId="LiveId" clId="{DF5EC532-01D6-4C0B-95FB-1BEC3ADC2C73}" dt="2020-08-24T21:47:42.238" v="5247" actId="47"/>
        <pc:sldMkLst>
          <pc:docMk/>
          <pc:sldMk cId="4069806635" sldId="266"/>
        </pc:sldMkLst>
        <pc:spChg chg="mod">
          <ac:chgData name="Kory Thacher" userId="77cc85aa95746f61" providerId="LiveId" clId="{DF5EC532-01D6-4C0B-95FB-1BEC3ADC2C73}" dt="2020-08-24T21:40:52.467" v="5108" actId="1076"/>
          <ac:spMkLst>
            <pc:docMk/>
            <pc:sldMk cId="4069806635" sldId="266"/>
            <ac:spMk id="9" creationId="{12DF83AE-95B0-4861-AF6E-F069010DBED9}"/>
          </ac:spMkLst>
        </pc:spChg>
        <pc:spChg chg="mod">
          <ac:chgData name="Kory Thacher" userId="77cc85aa95746f61" providerId="LiveId" clId="{DF5EC532-01D6-4C0B-95FB-1BEC3ADC2C73}" dt="2020-08-24T21:40:59.474" v="5110" actId="1076"/>
          <ac:spMkLst>
            <pc:docMk/>
            <pc:sldMk cId="4069806635" sldId="266"/>
            <ac:spMk id="10" creationId="{7471B70A-15C4-4F7E-A986-7FF824BB1538}"/>
          </ac:spMkLst>
        </pc:spChg>
        <pc:spChg chg="mod">
          <ac:chgData name="Kory Thacher" userId="77cc85aa95746f61" providerId="LiveId" clId="{DF5EC532-01D6-4C0B-95FB-1BEC3ADC2C73}" dt="2020-08-24T21:40:54.778" v="5109" actId="1076"/>
          <ac:spMkLst>
            <pc:docMk/>
            <pc:sldMk cId="4069806635" sldId="266"/>
            <ac:spMk id="11" creationId="{D3A7BC63-C5B2-428C-A270-95C4758C4738}"/>
          </ac:spMkLst>
        </pc:spChg>
        <pc:spChg chg="mod">
          <ac:chgData name="Kory Thacher" userId="77cc85aa95746f61" providerId="LiveId" clId="{DF5EC532-01D6-4C0B-95FB-1BEC3ADC2C73}" dt="2020-08-24T21:41:03.273" v="5111" actId="1076"/>
          <ac:spMkLst>
            <pc:docMk/>
            <pc:sldMk cId="4069806635" sldId="266"/>
            <ac:spMk id="12" creationId="{A4C3D585-A1FB-4845-990E-1218CE112574}"/>
          </ac:spMkLst>
        </pc:spChg>
      </pc:sldChg>
      <pc:sldChg chg="addSp delSp modSp mod addCm delCm modCm">
        <pc:chgData name="Kory Thacher" userId="77cc85aa95746f61" providerId="LiveId" clId="{DF5EC532-01D6-4C0B-95FB-1BEC3ADC2C73}" dt="2020-08-24T21:55:08.723" v="5281"/>
        <pc:sldMkLst>
          <pc:docMk/>
          <pc:sldMk cId="3260200699" sldId="267"/>
        </pc:sldMkLst>
        <pc:spChg chg="mod">
          <ac:chgData name="Kory Thacher" userId="77cc85aa95746f61" providerId="LiveId" clId="{DF5EC532-01D6-4C0B-95FB-1BEC3ADC2C73}" dt="2020-08-21T19:45:07.330" v="888" actId="14100"/>
          <ac:spMkLst>
            <pc:docMk/>
            <pc:sldMk cId="3260200699" sldId="267"/>
            <ac:spMk id="4" creationId="{27D409D7-2A3D-4C69-B7B7-DA51C5A7CB5A}"/>
          </ac:spMkLst>
        </pc:spChg>
        <pc:spChg chg="add del mod">
          <ac:chgData name="Kory Thacher" userId="77cc85aa95746f61" providerId="LiveId" clId="{DF5EC532-01D6-4C0B-95FB-1BEC3ADC2C73}" dt="2020-08-24T21:52:48.108" v="5263" actId="255"/>
          <ac:spMkLst>
            <pc:docMk/>
            <pc:sldMk cId="3260200699" sldId="267"/>
            <ac:spMk id="5" creationId="{72F85C38-F082-46E2-9FBD-72714B48C8AB}"/>
          </ac:spMkLst>
        </pc:spChg>
        <pc:spChg chg="mod">
          <ac:chgData name="Kory Thacher" userId="77cc85aa95746f61" providerId="LiveId" clId="{DF5EC532-01D6-4C0B-95FB-1BEC3ADC2C73}" dt="2020-08-21T19:47:29.123" v="1040" actId="20577"/>
          <ac:spMkLst>
            <pc:docMk/>
            <pc:sldMk cId="3260200699" sldId="267"/>
            <ac:spMk id="7" creationId="{DEFA1535-F06E-4393-A40A-7ADB9C8A163F}"/>
          </ac:spMkLst>
        </pc:spChg>
        <pc:graphicFrameChg chg="add del mod">
          <ac:chgData name="Kory Thacher" userId="77cc85aa95746f61" providerId="LiveId" clId="{DF5EC532-01D6-4C0B-95FB-1BEC3ADC2C73}" dt="2020-08-24T21:50:27.457" v="5257" actId="12084"/>
          <ac:graphicFrameMkLst>
            <pc:docMk/>
            <pc:sldMk cId="3260200699" sldId="267"/>
            <ac:graphicFrameMk id="2" creationId="{9A3FCC53-760C-4CC4-8ECC-3428D701D118}"/>
          </ac:graphicFrameMkLst>
        </pc:graphicFrameChg>
      </pc:sldChg>
      <pc:sldChg chg="modSp del mod addCm modCm">
        <pc:chgData name="Kory Thacher" userId="77cc85aa95746f61" providerId="LiveId" clId="{DF5EC532-01D6-4C0B-95FB-1BEC3ADC2C73}" dt="2020-08-24T21:49:54.653" v="5252" actId="47"/>
        <pc:sldMkLst>
          <pc:docMk/>
          <pc:sldMk cId="1220898103" sldId="268"/>
        </pc:sldMkLst>
        <pc:spChg chg="mod">
          <ac:chgData name="Kory Thacher" userId="77cc85aa95746f61" providerId="LiveId" clId="{DF5EC532-01D6-4C0B-95FB-1BEC3ADC2C73}" dt="2020-08-21T19:47:49.380" v="1051" actId="20577"/>
          <ac:spMkLst>
            <pc:docMk/>
            <pc:sldMk cId="1220898103" sldId="268"/>
            <ac:spMk id="4" creationId="{27D409D7-2A3D-4C69-B7B7-DA51C5A7CB5A}"/>
          </ac:spMkLst>
        </pc:spChg>
        <pc:spChg chg="mod">
          <ac:chgData name="Kory Thacher" userId="77cc85aa95746f61" providerId="LiveId" clId="{DF5EC532-01D6-4C0B-95FB-1BEC3ADC2C73}" dt="2020-08-21T23:11:24.019" v="4957" actId="113"/>
          <ac:spMkLst>
            <pc:docMk/>
            <pc:sldMk cId="1220898103" sldId="268"/>
            <ac:spMk id="5" creationId="{72F85C38-F082-46E2-9FBD-72714B48C8AB}"/>
          </ac:spMkLst>
        </pc:spChg>
        <pc:spChg chg="mod">
          <ac:chgData name="Kory Thacher" userId="77cc85aa95746f61" providerId="LiveId" clId="{DF5EC532-01D6-4C0B-95FB-1BEC3ADC2C73}" dt="2020-08-21T19:47:38.324" v="1042" actId="20577"/>
          <ac:spMkLst>
            <pc:docMk/>
            <pc:sldMk cId="1220898103" sldId="268"/>
            <ac:spMk id="6" creationId="{66CF26E4-AC1A-47B1-9DCC-8241729C0970}"/>
          </ac:spMkLst>
        </pc:spChg>
      </pc:sldChg>
      <pc:sldChg chg="modSp mod addCm modCm">
        <pc:chgData name="Kory Thacher" userId="77cc85aa95746f61" providerId="LiveId" clId="{DF5EC532-01D6-4C0B-95FB-1BEC3ADC2C73}" dt="2020-08-24T21:57:12.596" v="5303"/>
        <pc:sldMkLst>
          <pc:docMk/>
          <pc:sldMk cId="710583025" sldId="269"/>
        </pc:sldMkLst>
        <pc:spChg chg="mod">
          <ac:chgData name="Kory Thacher" userId="77cc85aa95746f61" providerId="LiveId" clId="{DF5EC532-01D6-4C0B-95FB-1BEC3ADC2C73}" dt="2020-08-24T21:56:30.128" v="5288" actId="20577"/>
          <ac:spMkLst>
            <pc:docMk/>
            <pc:sldMk cId="710583025" sldId="269"/>
            <ac:spMk id="12" creationId="{5A29C270-CBAD-4FF6-B4BD-C7AE1576EFB4}"/>
          </ac:spMkLst>
        </pc:spChg>
        <pc:spChg chg="mod">
          <ac:chgData name="Kory Thacher" userId="77cc85aa95746f61" providerId="LiveId" clId="{DF5EC532-01D6-4C0B-95FB-1BEC3ADC2C73}" dt="2020-08-24T21:56:42.624" v="5294" actId="20577"/>
          <ac:spMkLst>
            <pc:docMk/>
            <pc:sldMk cId="710583025" sldId="269"/>
            <ac:spMk id="14" creationId="{93879C7C-5E6B-4CE5-8476-8FDC83573110}"/>
          </ac:spMkLst>
        </pc:spChg>
        <pc:spChg chg="mod">
          <ac:chgData name="Kory Thacher" userId="77cc85aa95746f61" providerId="LiveId" clId="{DF5EC532-01D6-4C0B-95FB-1BEC3ADC2C73}" dt="2020-08-24T21:56:54.727" v="5302" actId="20577"/>
          <ac:spMkLst>
            <pc:docMk/>
            <pc:sldMk cId="710583025" sldId="269"/>
            <ac:spMk id="16" creationId="{CE06D29D-A0D4-4AFE-8F00-0C6B88F46AA2}"/>
          </ac:spMkLst>
        </pc:spChg>
        <pc:spChg chg="mod">
          <ac:chgData name="Kory Thacher" userId="77cc85aa95746f61" providerId="LiveId" clId="{DF5EC532-01D6-4C0B-95FB-1BEC3ADC2C73}" dt="2020-08-21T19:58:00.744" v="1339" actId="14100"/>
          <ac:spMkLst>
            <pc:docMk/>
            <pc:sldMk cId="710583025" sldId="269"/>
            <ac:spMk id="17" creationId="{BF4F8A9D-456C-4804-BD49-1A124B0511AC}"/>
          </ac:spMkLst>
        </pc:spChg>
      </pc:sldChg>
      <pc:sldChg chg="addCm modCm modNotesTx">
        <pc:chgData name="Kory Thacher" userId="77cc85aa95746f61" providerId="LiveId" clId="{DF5EC532-01D6-4C0B-95FB-1BEC3ADC2C73}" dt="2020-08-24T21:57:27.587" v="5304"/>
        <pc:sldMkLst>
          <pc:docMk/>
          <pc:sldMk cId="2147158094" sldId="270"/>
        </pc:sldMkLst>
      </pc:sldChg>
      <pc:sldChg chg="del addCm modCm">
        <pc:chgData name="Kory Thacher" userId="77cc85aa95746f61" providerId="LiveId" clId="{DF5EC532-01D6-4C0B-95FB-1BEC3ADC2C73}" dt="2020-08-24T21:59:28.324" v="5305" actId="47"/>
        <pc:sldMkLst>
          <pc:docMk/>
          <pc:sldMk cId="2684056388" sldId="273"/>
        </pc:sldMkLst>
      </pc:sldChg>
      <pc:sldChg chg="modSp del">
        <pc:chgData name="Kory Thacher" userId="77cc85aa95746f61" providerId="LiveId" clId="{DF5EC532-01D6-4C0B-95FB-1BEC3ADC2C73}" dt="2020-08-21T20:47:54.855" v="1700" actId="47"/>
        <pc:sldMkLst>
          <pc:docMk/>
          <pc:sldMk cId="2696484850" sldId="274"/>
        </pc:sldMkLst>
        <pc:spChg chg="mod">
          <ac:chgData name="Kory Thacher" userId="77cc85aa95746f61" providerId="LiveId" clId="{DF5EC532-01D6-4C0B-95FB-1BEC3ADC2C73}" dt="2020-08-17T23:36:30.689" v="219" actId="20577"/>
          <ac:spMkLst>
            <pc:docMk/>
            <pc:sldMk cId="2696484850" sldId="274"/>
            <ac:spMk id="12" creationId="{F1D30F91-A2D0-4485-8A52-5B43C0090281}"/>
          </ac:spMkLst>
        </pc:spChg>
      </pc:sldChg>
      <pc:sldChg chg="modSp del mod modAnim addCm">
        <pc:chgData name="Kory Thacher" userId="77cc85aa95746f61" providerId="LiveId" clId="{DF5EC532-01D6-4C0B-95FB-1BEC3ADC2C73}" dt="2020-08-24T22:10:56.794" v="5408" actId="47"/>
        <pc:sldMkLst>
          <pc:docMk/>
          <pc:sldMk cId="1341317864" sldId="275"/>
        </pc:sldMkLst>
        <pc:spChg chg="mod">
          <ac:chgData name="Kory Thacher" userId="77cc85aa95746f61" providerId="LiveId" clId="{DF5EC532-01D6-4C0B-95FB-1BEC3ADC2C73}" dt="2020-08-24T22:02:21.175" v="5348" actId="1035"/>
          <ac:spMkLst>
            <pc:docMk/>
            <pc:sldMk cId="1341317864" sldId="275"/>
            <ac:spMk id="5" creationId="{2E60CEFD-950D-4B06-BDF9-68394971D037}"/>
          </ac:spMkLst>
        </pc:spChg>
        <pc:spChg chg="mod">
          <ac:chgData name="Kory Thacher" userId="77cc85aa95746f61" providerId="LiveId" clId="{DF5EC532-01D6-4C0B-95FB-1BEC3ADC2C73}" dt="2020-08-24T22:02:21.175" v="5348" actId="1035"/>
          <ac:spMkLst>
            <pc:docMk/>
            <pc:sldMk cId="1341317864" sldId="275"/>
            <ac:spMk id="12" creationId="{7FEDCD3B-6F87-4F67-8BF6-3622D220FF4B}"/>
          </ac:spMkLst>
        </pc:spChg>
        <pc:spChg chg="mod">
          <ac:chgData name="Kory Thacher" userId="77cc85aa95746f61" providerId="LiveId" clId="{DF5EC532-01D6-4C0B-95FB-1BEC3ADC2C73}" dt="2020-08-24T22:02:21.175" v="5348" actId="1035"/>
          <ac:spMkLst>
            <pc:docMk/>
            <pc:sldMk cId="1341317864" sldId="275"/>
            <ac:spMk id="13" creationId="{0962A26F-B7EC-4CF6-AAA6-85E7F1FB2436}"/>
          </ac:spMkLst>
        </pc:spChg>
        <pc:spChg chg="mod">
          <ac:chgData name="Kory Thacher" userId="77cc85aa95746f61" providerId="LiveId" clId="{DF5EC532-01D6-4C0B-95FB-1BEC3ADC2C73}" dt="2020-08-24T22:02:21.175" v="5348" actId="1035"/>
          <ac:spMkLst>
            <pc:docMk/>
            <pc:sldMk cId="1341317864" sldId="275"/>
            <ac:spMk id="18" creationId="{5173B1B8-9398-463A-A853-6D4D5B2563BA}"/>
          </ac:spMkLst>
        </pc:spChg>
      </pc:sldChg>
      <pc:sldChg chg="modSp del mod addCm modCm">
        <pc:chgData name="Kory Thacher" userId="77cc85aa95746f61" providerId="LiveId" clId="{DF5EC532-01D6-4C0B-95FB-1BEC3ADC2C73}" dt="2020-08-24T22:12:48.906" v="5410" actId="47"/>
        <pc:sldMkLst>
          <pc:docMk/>
          <pc:sldMk cId="852760395" sldId="276"/>
        </pc:sldMkLst>
        <pc:spChg chg="mod">
          <ac:chgData name="Kory Thacher" userId="77cc85aa95746f61" providerId="LiveId" clId="{DF5EC532-01D6-4C0B-95FB-1BEC3ADC2C73}" dt="2020-08-21T21:07:22.058" v="1953" actId="14100"/>
          <ac:spMkLst>
            <pc:docMk/>
            <pc:sldMk cId="852760395" sldId="276"/>
            <ac:spMk id="18" creationId="{5173B1B8-9398-463A-A853-6D4D5B2563BA}"/>
          </ac:spMkLst>
        </pc:spChg>
      </pc:sldChg>
      <pc:sldChg chg="modSp del addCm modCm">
        <pc:chgData name="Kory Thacher" userId="77cc85aa95746f61" providerId="LiveId" clId="{DF5EC532-01D6-4C0B-95FB-1BEC3ADC2C73}" dt="2020-08-24T22:19:59.963" v="5486" actId="47"/>
        <pc:sldMkLst>
          <pc:docMk/>
          <pc:sldMk cId="307633589" sldId="277"/>
        </pc:sldMkLst>
        <pc:graphicFrameChg chg="mod">
          <ac:chgData name="Kory Thacher" userId="77cc85aa95746f61" providerId="LiveId" clId="{DF5EC532-01D6-4C0B-95FB-1BEC3ADC2C73}" dt="2020-08-21T21:11:17.200" v="2163" actId="113"/>
          <ac:graphicFrameMkLst>
            <pc:docMk/>
            <pc:sldMk cId="307633589" sldId="277"/>
            <ac:graphicFrameMk id="6" creationId="{DA29A5E2-2A92-4D6B-934C-18F247601E96}"/>
          </ac:graphicFrameMkLst>
        </pc:graphicFrameChg>
      </pc:sldChg>
      <pc:sldChg chg="delSp modSp del mod addCm">
        <pc:chgData name="Kory Thacher" userId="77cc85aa95746f61" providerId="LiveId" clId="{DF5EC532-01D6-4C0B-95FB-1BEC3ADC2C73}" dt="2020-08-21T21:25:52.564" v="2500" actId="47"/>
        <pc:sldMkLst>
          <pc:docMk/>
          <pc:sldMk cId="3670793471" sldId="278"/>
        </pc:sldMkLst>
        <pc:spChg chg="mod">
          <ac:chgData name="Kory Thacher" userId="77cc85aa95746f61" providerId="LiveId" clId="{DF5EC532-01D6-4C0B-95FB-1BEC3ADC2C73}" dt="2020-08-21T21:22:06.205" v="2381" actId="14100"/>
          <ac:spMkLst>
            <pc:docMk/>
            <pc:sldMk cId="3670793471" sldId="278"/>
            <ac:spMk id="2" creationId="{00000000-0000-0000-0000-000000000000}"/>
          </ac:spMkLst>
        </pc:spChg>
        <pc:spChg chg="del">
          <ac:chgData name="Kory Thacher" userId="77cc85aa95746f61" providerId="LiveId" clId="{DF5EC532-01D6-4C0B-95FB-1BEC3ADC2C73}" dt="2020-08-21T21:22:07.646" v="2382" actId="478"/>
          <ac:spMkLst>
            <pc:docMk/>
            <pc:sldMk cId="3670793471" sldId="278"/>
            <ac:spMk id="3" creationId="{EE68FA4B-89D8-43B5-86D9-E981856B4ADE}"/>
          </ac:spMkLst>
        </pc:spChg>
        <pc:spChg chg="mod">
          <ac:chgData name="Kory Thacher" userId="77cc85aa95746f61" providerId="LiveId" clId="{DF5EC532-01D6-4C0B-95FB-1BEC3ADC2C73}" dt="2020-08-21T21:25:32.967" v="2476" actId="12"/>
          <ac:spMkLst>
            <pc:docMk/>
            <pc:sldMk cId="3670793471" sldId="278"/>
            <ac:spMk id="5" creationId="{2E60CEFD-950D-4B06-BDF9-68394971D037}"/>
          </ac:spMkLst>
        </pc:spChg>
        <pc:spChg chg="mod">
          <ac:chgData name="Kory Thacher" userId="77cc85aa95746f61" providerId="LiveId" clId="{DF5EC532-01D6-4C0B-95FB-1BEC3ADC2C73}" dt="2020-08-21T21:25:45.151" v="2498"/>
          <ac:spMkLst>
            <pc:docMk/>
            <pc:sldMk cId="3670793471" sldId="278"/>
            <ac:spMk id="9" creationId="{5E7AFE6F-53F2-4749-8BEF-853A7851C59F}"/>
          </ac:spMkLst>
        </pc:spChg>
      </pc:sldChg>
      <pc:sldChg chg="addSp delSp modSp del mod addCm modCm">
        <pc:chgData name="Kory Thacher" userId="77cc85aa95746f61" providerId="LiveId" clId="{DF5EC532-01D6-4C0B-95FB-1BEC3ADC2C73}" dt="2020-08-21T21:40:00.039" v="3460" actId="47"/>
        <pc:sldMkLst>
          <pc:docMk/>
          <pc:sldMk cId="2990225824" sldId="279"/>
        </pc:sldMkLst>
        <pc:spChg chg="mod">
          <ac:chgData name="Kory Thacher" userId="77cc85aa95746f61" providerId="LiveId" clId="{DF5EC532-01D6-4C0B-95FB-1BEC3ADC2C73}" dt="2020-08-21T21:32:15.183" v="2890" actId="14100"/>
          <ac:spMkLst>
            <pc:docMk/>
            <pc:sldMk cId="2990225824" sldId="279"/>
            <ac:spMk id="2" creationId="{00000000-0000-0000-0000-000000000000}"/>
          </ac:spMkLst>
        </pc:spChg>
        <pc:spChg chg="del">
          <ac:chgData name="Kory Thacher" userId="77cc85aa95746f61" providerId="LiveId" clId="{DF5EC532-01D6-4C0B-95FB-1BEC3ADC2C73}" dt="2020-08-21T21:32:16.597" v="2891" actId="478"/>
          <ac:spMkLst>
            <pc:docMk/>
            <pc:sldMk cId="2990225824" sldId="279"/>
            <ac:spMk id="3" creationId="{064D0191-3498-4502-81A7-1B2EF9942B67}"/>
          </ac:spMkLst>
        </pc:spChg>
        <pc:spChg chg="del">
          <ac:chgData name="Kory Thacher" userId="77cc85aa95746f61" providerId="LiveId" clId="{DF5EC532-01D6-4C0B-95FB-1BEC3ADC2C73}" dt="2020-08-21T21:32:21.947" v="2892" actId="478"/>
          <ac:spMkLst>
            <pc:docMk/>
            <pc:sldMk cId="2990225824" sldId="279"/>
            <ac:spMk id="5" creationId="{2E60CEFD-950D-4B06-BDF9-68394971D037}"/>
          </ac:spMkLst>
        </pc:spChg>
        <pc:spChg chg="add mod">
          <ac:chgData name="Kory Thacher" userId="77cc85aa95746f61" providerId="LiveId" clId="{DF5EC532-01D6-4C0B-95FB-1BEC3ADC2C73}" dt="2020-08-21T21:32:21.947" v="2892" actId="478"/>
          <ac:spMkLst>
            <pc:docMk/>
            <pc:sldMk cId="2990225824" sldId="279"/>
            <ac:spMk id="7" creationId="{F352AAB3-E460-400E-9B93-F0A6C1FACC19}"/>
          </ac:spMkLst>
        </pc:spChg>
        <pc:spChg chg="mod">
          <ac:chgData name="Kory Thacher" userId="77cc85aa95746f61" providerId="LiveId" clId="{DF5EC532-01D6-4C0B-95FB-1BEC3ADC2C73}" dt="2020-08-17T23:35:17.444" v="205"/>
          <ac:spMkLst>
            <pc:docMk/>
            <pc:sldMk cId="2990225824" sldId="279"/>
            <ac:spMk id="14" creationId="{B1BC2556-9943-40D3-88C4-5538B0010438}"/>
          </ac:spMkLst>
        </pc:spChg>
      </pc:sldChg>
      <pc:sldChg chg="modSp del mod">
        <pc:chgData name="Kory Thacher" userId="77cc85aa95746f61" providerId="LiveId" clId="{DF5EC532-01D6-4C0B-95FB-1BEC3ADC2C73}" dt="2020-08-21T21:40:21.430" v="3461" actId="47"/>
        <pc:sldMkLst>
          <pc:docMk/>
          <pc:sldMk cId="1225187976" sldId="280"/>
        </pc:sldMkLst>
        <pc:spChg chg="mod">
          <ac:chgData name="Kory Thacher" userId="77cc85aa95746f61" providerId="LiveId" clId="{DF5EC532-01D6-4C0B-95FB-1BEC3ADC2C73}" dt="2020-08-17T23:35:01.584" v="202" actId="20577"/>
          <ac:spMkLst>
            <pc:docMk/>
            <pc:sldMk cId="1225187976" sldId="280"/>
            <ac:spMk id="11" creationId="{6DC9F013-2BCE-40A1-B9A7-C19C6A25C7B6}"/>
          </ac:spMkLst>
        </pc:spChg>
        <pc:spChg chg="mod">
          <ac:chgData name="Kory Thacher" userId="77cc85aa95746f61" providerId="LiveId" clId="{DF5EC532-01D6-4C0B-95FB-1BEC3ADC2C73}" dt="2020-08-17T23:35:04.172" v="203" actId="20577"/>
          <ac:spMkLst>
            <pc:docMk/>
            <pc:sldMk cId="1225187976" sldId="280"/>
            <ac:spMk id="12" creationId="{330E4B86-1AA2-41EC-AD16-FADD8C6B7142}"/>
          </ac:spMkLst>
        </pc:spChg>
      </pc:sldChg>
      <pc:sldChg chg="modSp mod">
        <pc:chgData name="Kory Thacher" userId="77cc85aa95746f61" providerId="LiveId" clId="{DF5EC532-01D6-4C0B-95FB-1BEC3ADC2C73}" dt="2020-08-24T22:24:25.375" v="5511" actId="20577"/>
        <pc:sldMkLst>
          <pc:docMk/>
          <pc:sldMk cId="305773081" sldId="281"/>
        </pc:sldMkLst>
        <pc:spChg chg="mod">
          <ac:chgData name="Kory Thacher" userId="77cc85aa95746f61" providerId="LiveId" clId="{DF5EC532-01D6-4C0B-95FB-1BEC3ADC2C73}" dt="2020-08-21T21:40:27.870" v="3464" actId="20577"/>
          <ac:spMkLst>
            <pc:docMk/>
            <pc:sldMk cId="305773081" sldId="281"/>
            <ac:spMk id="2" creationId="{00000000-0000-0000-0000-000000000000}"/>
          </ac:spMkLst>
        </pc:spChg>
        <pc:spChg chg="mod">
          <ac:chgData name="Kory Thacher" userId="77cc85aa95746f61" providerId="LiveId" clId="{DF5EC532-01D6-4C0B-95FB-1BEC3ADC2C73}" dt="2020-08-24T22:24:16.167" v="5503" actId="20577"/>
          <ac:spMkLst>
            <pc:docMk/>
            <pc:sldMk cId="305773081" sldId="281"/>
            <ac:spMk id="6" creationId="{060BCF69-2E47-4B45-98F5-2E8853ADEF13}"/>
          </ac:spMkLst>
        </pc:spChg>
        <pc:spChg chg="mod">
          <ac:chgData name="Kory Thacher" userId="77cc85aa95746f61" providerId="LiveId" clId="{DF5EC532-01D6-4C0B-95FB-1BEC3ADC2C73}" dt="2020-08-24T22:24:25.375" v="5511" actId="20577"/>
          <ac:spMkLst>
            <pc:docMk/>
            <pc:sldMk cId="305773081" sldId="281"/>
            <ac:spMk id="11" creationId="{F2188EC2-C48A-4847-B060-A2494FD091E3}"/>
          </ac:spMkLst>
        </pc:spChg>
      </pc:sldChg>
      <pc:sldChg chg="modNotesTx">
        <pc:chgData name="Kory Thacher" userId="77cc85aa95746f61" providerId="LiveId" clId="{DF5EC532-01D6-4C0B-95FB-1BEC3ADC2C73}" dt="2020-08-21T22:57:20.194" v="4859" actId="14"/>
        <pc:sldMkLst>
          <pc:docMk/>
          <pc:sldMk cId="2916855770" sldId="282"/>
        </pc:sldMkLst>
      </pc:sldChg>
      <pc:sldChg chg="modSp mod">
        <pc:chgData name="Kory Thacher" userId="77cc85aa95746f61" providerId="LiveId" clId="{DF5EC532-01D6-4C0B-95FB-1BEC3ADC2C73}" dt="2020-08-21T21:50:05.996" v="3924" actId="20577"/>
        <pc:sldMkLst>
          <pc:docMk/>
          <pc:sldMk cId="732047657" sldId="284"/>
        </pc:sldMkLst>
        <pc:spChg chg="mod">
          <ac:chgData name="Kory Thacher" userId="77cc85aa95746f61" providerId="LiveId" clId="{DF5EC532-01D6-4C0B-95FB-1BEC3ADC2C73}" dt="2020-08-21T21:50:05.996" v="3924" actId="20577"/>
          <ac:spMkLst>
            <pc:docMk/>
            <pc:sldMk cId="732047657" sldId="284"/>
            <ac:spMk id="4" creationId="{9CBC6F63-616D-478D-A91D-8B071350BF64}"/>
          </ac:spMkLst>
        </pc:spChg>
      </pc:sldChg>
      <pc:sldChg chg="del addCm">
        <pc:chgData name="Kory Thacher" userId="77cc85aa95746f61" providerId="LiveId" clId="{DF5EC532-01D6-4C0B-95FB-1BEC3ADC2C73}" dt="2020-08-31T20:56:09.921" v="5854" actId="47"/>
        <pc:sldMkLst>
          <pc:docMk/>
          <pc:sldMk cId="2842243261" sldId="285"/>
        </pc:sldMkLst>
      </pc:sldChg>
      <pc:sldChg chg="modSp mod addCm modCm">
        <pc:chgData name="Kory Thacher" userId="77cc85aa95746f61" providerId="LiveId" clId="{DF5EC532-01D6-4C0B-95FB-1BEC3ADC2C73}" dt="2020-08-21T22:28:02.614" v="4295"/>
        <pc:sldMkLst>
          <pc:docMk/>
          <pc:sldMk cId="2896902129" sldId="286"/>
        </pc:sldMkLst>
        <pc:spChg chg="mod">
          <ac:chgData name="Kory Thacher" userId="77cc85aa95746f61" providerId="LiveId" clId="{DF5EC532-01D6-4C0B-95FB-1BEC3ADC2C73}" dt="2020-08-17T23:34:17.928" v="188" actId="20577"/>
          <ac:spMkLst>
            <pc:docMk/>
            <pc:sldMk cId="2896902129" sldId="286"/>
            <ac:spMk id="8" creationId="{553400DD-4AEA-48F5-B74B-E855B71B15F7}"/>
          </ac:spMkLst>
        </pc:spChg>
        <pc:spChg chg="mod">
          <ac:chgData name="Kory Thacher" userId="77cc85aa95746f61" providerId="LiveId" clId="{DF5EC532-01D6-4C0B-95FB-1BEC3ADC2C73}" dt="2020-08-17T23:34:11.881" v="184" actId="20577"/>
          <ac:spMkLst>
            <pc:docMk/>
            <pc:sldMk cId="2896902129" sldId="286"/>
            <ac:spMk id="18" creationId="{5173B1B8-9398-463A-A853-6D4D5B2563BA}"/>
          </ac:spMkLst>
        </pc:spChg>
      </pc:sldChg>
      <pc:sldChg chg="modSp del mod ord addCm">
        <pc:chgData name="Kory Thacher" userId="77cc85aa95746f61" providerId="LiveId" clId="{DF5EC532-01D6-4C0B-95FB-1BEC3ADC2C73}" dt="2020-08-31T21:05:53.853" v="6004" actId="47"/>
        <pc:sldMkLst>
          <pc:docMk/>
          <pc:sldMk cId="785924209" sldId="287"/>
        </pc:sldMkLst>
        <pc:spChg chg="mod">
          <ac:chgData name="Kory Thacher" userId="77cc85aa95746f61" providerId="LiveId" clId="{DF5EC532-01D6-4C0B-95FB-1BEC3ADC2C73}" dt="2020-08-17T23:33:57.071" v="180"/>
          <ac:spMkLst>
            <pc:docMk/>
            <pc:sldMk cId="785924209" sldId="287"/>
            <ac:spMk id="18" creationId="{5173B1B8-9398-463A-A853-6D4D5B2563BA}"/>
          </ac:spMkLst>
        </pc:spChg>
      </pc:sldChg>
      <pc:sldChg chg="modSp del mod ord addCm">
        <pc:chgData name="Kory Thacher" userId="77cc85aa95746f61" providerId="LiveId" clId="{DF5EC532-01D6-4C0B-95FB-1BEC3ADC2C73}" dt="2020-08-31T21:50:09.169" v="6654" actId="47"/>
        <pc:sldMkLst>
          <pc:docMk/>
          <pc:sldMk cId="2498343342" sldId="288"/>
        </pc:sldMkLst>
        <pc:spChg chg="mod">
          <ac:chgData name="Kory Thacher" userId="77cc85aa95746f61" providerId="LiveId" clId="{DF5EC532-01D6-4C0B-95FB-1BEC3ADC2C73}" dt="2020-08-17T23:33:42.457" v="178" actId="20577"/>
          <ac:spMkLst>
            <pc:docMk/>
            <pc:sldMk cId="2498343342" sldId="288"/>
            <ac:spMk id="18" creationId="{5173B1B8-9398-463A-A853-6D4D5B2563BA}"/>
          </ac:spMkLst>
        </pc:spChg>
      </pc:sldChg>
      <pc:sldChg chg="modSp del mod ord addCm modCm">
        <pc:chgData name="Kory Thacher" userId="77cc85aa95746f61" providerId="LiveId" clId="{DF5EC532-01D6-4C0B-95FB-1BEC3ADC2C73}" dt="2020-08-31T21:50:09.169" v="6654" actId="47"/>
        <pc:sldMkLst>
          <pc:docMk/>
          <pc:sldMk cId="2210346987" sldId="289"/>
        </pc:sldMkLst>
        <pc:spChg chg="mod">
          <ac:chgData name="Kory Thacher" userId="77cc85aa95746f61" providerId="LiveId" clId="{DF5EC532-01D6-4C0B-95FB-1BEC3ADC2C73}" dt="2020-08-17T23:33:14.998" v="169" actId="14100"/>
          <ac:spMkLst>
            <pc:docMk/>
            <pc:sldMk cId="2210346987" sldId="289"/>
            <ac:spMk id="6" creationId="{C850A880-90B9-4C50-B6F5-211C8A6BAE02}"/>
          </ac:spMkLst>
        </pc:spChg>
        <pc:spChg chg="mod">
          <ac:chgData name="Kory Thacher" userId="77cc85aa95746f61" providerId="LiveId" clId="{DF5EC532-01D6-4C0B-95FB-1BEC3ADC2C73}" dt="2020-08-17T23:37:57.612" v="228" actId="20577"/>
          <ac:spMkLst>
            <pc:docMk/>
            <pc:sldMk cId="2210346987" sldId="289"/>
            <ac:spMk id="7" creationId="{875DF885-878E-40A8-B95B-A5F672982B33}"/>
          </ac:spMkLst>
        </pc:spChg>
      </pc:sldChg>
      <pc:sldChg chg="modSp del mod ord addCm modCm">
        <pc:chgData name="Kory Thacher" userId="77cc85aa95746f61" providerId="LiveId" clId="{DF5EC532-01D6-4C0B-95FB-1BEC3ADC2C73}" dt="2020-08-31T21:50:09.169" v="6654" actId="47"/>
        <pc:sldMkLst>
          <pc:docMk/>
          <pc:sldMk cId="2548593723" sldId="290"/>
        </pc:sldMkLst>
        <pc:spChg chg="mod">
          <ac:chgData name="Kory Thacher" userId="77cc85aa95746f61" providerId="LiveId" clId="{DF5EC532-01D6-4C0B-95FB-1BEC3ADC2C73}" dt="2020-08-17T23:32:38.127" v="164"/>
          <ac:spMkLst>
            <pc:docMk/>
            <pc:sldMk cId="2548593723" sldId="290"/>
            <ac:spMk id="9" creationId="{86CE1D69-940A-4B5F-8072-D3ACD6B47258}"/>
          </ac:spMkLst>
        </pc:spChg>
      </pc:sldChg>
      <pc:sldChg chg="del ord addCm">
        <pc:chgData name="Kory Thacher" userId="77cc85aa95746f61" providerId="LiveId" clId="{DF5EC532-01D6-4C0B-95FB-1BEC3ADC2C73}" dt="2020-08-31T21:50:09.169" v="6654" actId="47"/>
        <pc:sldMkLst>
          <pc:docMk/>
          <pc:sldMk cId="335155126" sldId="291"/>
        </pc:sldMkLst>
      </pc:sldChg>
      <pc:sldChg chg="modSp del mod ord addCm">
        <pc:chgData name="Kory Thacher" userId="77cc85aa95746f61" providerId="LiveId" clId="{DF5EC532-01D6-4C0B-95FB-1BEC3ADC2C73}" dt="2020-08-31T21:50:09.169" v="6654" actId="47"/>
        <pc:sldMkLst>
          <pc:docMk/>
          <pc:sldMk cId="3126108764" sldId="292"/>
        </pc:sldMkLst>
        <pc:spChg chg="mod">
          <ac:chgData name="Kory Thacher" userId="77cc85aa95746f61" providerId="LiveId" clId="{DF5EC532-01D6-4C0B-95FB-1BEC3ADC2C73}" dt="2020-08-17T23:32:29.672" v="163"/>
          <ac:spMkLst>
            <pc:docMk/>
            <pc:sldMk cId="3126108764" sldId="292"/>
            <ac:spMk id="7" creationId="{DF36AD38-F97F-4695-AE95-F4D887E63FB5}"/>
          </ac:spMkLst>
        </pc:spChg>
        <pc:spChg chg="mod">
          <ac:chgData name="Kory Thacher" userId="77cc85aa95746f61" providerId="LiveId" clId="{DF5EC532-01D6-4C0B-95FB-1BEC3ADC2C73}" dt="2020-08-17T23:32:26.487" v="161"/>
          <ac:spMkLst>
            <pc:docMk/>
            <pc:sldMk cId="3126108764" sldId="292"/>
            <ac:spMk id="18" creationId="{5173B1B8-9398-463A-A853-6D4D5B2563BA}"/>
          </ac:spMkLst>
        </pc:spChg>
      </pc:sldChg>
      <pc:sldChg chg="addSp delSp modSp mod addCm modCm">
        <pc:chgData name="Kory Thacher" userId="77cc85aa95746f61" providerId="LiveId" clId="{DF5EC532-01D6-4C0B-95FB-1BEC3ADC2C73}" dt="2020-08-31T21:07:55.748" v="6039" actId="113"/>
        <pc:sldMkLst>
          <pc:docMk/>
          <pc:sldMk cId="4294873526" sldId="293"/>
        </pc:sldMkLst>
        <pc:spChg chg="del mod">
          <ac:chgData name="Kory Thacher" userId="77cc85aa95746f61" providerId="LiveId" clId="{DF5EC532-01D6-4C0B-95FB-1BEC3ADC2C73}" dt="2020-08-21T22:48:25.527" v="4566" actId="12084"/>
          <ac:spMkLst>
            <pc:docMk/>
            <pc:sldMk cId="4294873526" sldId="293"/>
            <ac:spMk id="5" creationId="{2E60CEFD-950D-4B06-BDF9-68394971D037}"/>
          </ac:spMkLst>
        </pc:spChg>
        <pc:spChg chg="mod">
          <ac:chgData name="Kory Thacher" userId="77cc85aa95746f61" providerId="LiveId" clId="{DF5EC532-01D6-4C0B-95FB-1BEC3ADC2C73}" dt="2020-08-21T23:02:04.074" v="4935" actId="1076"/>
          <ac:spMkLst>
            <pc:docMk/>
            <pc:sldMk cId="4294873526" sldId="293"/>
            <ac:spMk id="18" creationId="{5173B1B8-9398-463A-A853-6D4D5B2563BA}"/>
          </ac:spMkLst>
        </pc:spChg>
        <pc:graphicFrameChg chg="add mod">
          <ac:chgData name="Kory Thacher" userId="77cc85aa95746f61" providerId="LiveId" clId="{DF5EC532-01D6-4C0B-95FB-1BEC3ADC2C73}" dt="2020-08-31T21:07:55.748" v="6039" actId="113"/>
          <ac:graphicFrameMkLst>
            <pc:docMk/>
            <pc:sldMk cId="4294873526" sldId="293"/>
            <ac:graphicFrameMk id="4" creationId="{C8135F4D-2F7A-4B9F-99B8-A6147F0CB3F9}"/>
          </ac:graphicFrameMkLst>
        </pc:graphicFrameChg>
        <pc:picChg chg="mod">
          <ac:chgData name="Kory Thacher" userId="77cc85aa95746f61" providerId="LiveId" clId="{DF5EC532-01D6-4C0B-95FB-1BEC3ADC2C73}" dt="2020-08-21T23:02:01.634" v="4934" actId="1076"/>
          <ac:picMkLst>
            <pc:docMk/>
            <pc:sldMk cId="4294873526" sldId="293"/>
            <ac:picMk id="3" creationId="{14559F20-29C1-4D41-8782-E2FA2D1CE778}"/>
          </ac:picMkLst>
        </pc:picChg>
      </pc:sldChg>
      <pc:sldChg chg="addSp delSp modSp mod modAnim addCm modCm">
        <pc:chgData name="Kory Thacher" userId="77cc85aa95746f61" providerId="LiveId" clId="{DF5EC532-01D6-4C0B-95FB-1BEC3ADC2C73}" dt="2020-08-31T21:14:19.596" v="6102" actId="1035"/>
        <pc:sldMkLst>
          <pc:docMk/>
          <pc:sldMk cId="2759278249" sldId="294"/>
        </pc:sldMkLst>
        <pc:spChg chg="add del mod">
          <ac:chgData name="Kory Thacher" userId="77cc85aa95746f61" providerId="LiveId" clId="{DF5EC532-01D6-4C0B-95FB-1BEC3ADC2C73}" dt="2020-08-31T21:11:08.356" v="6065" actId="478"/>
          <ac:spMkLst>
            <pc:docMk/>
            <pc:sldMk cId="2759278249" sldId="294"/>
            <ac:spMk id="3" creationId="{661C5062-2780-45E0-857C-0A0511A1E710}"/>
          </ac:spMkLst>
        </pc:spChg>
        <pc:spChg chg="mod">
          <ac:chgData name="Kory Thacher" userId="77cc85aa95746f61" providerId="LiveId" clId="{DF5EC532-01D6-4C0B-95FB-1BEC3ADC2C73}" dt="2020-08-31T21:14:14.660" v="6098" actId="1035"/>
          <ac:spMkLst>
            <pc:docMk/>
            <pc:sldMk cId="2759278249" sldId="294"/>
            <ac:spMk id="7" creationId="{2C2651B0-222D-4D41-B1D6-E26D7BBA2E16}"/>
          </ac:spMkLst>
        </pc:spChg>
        <pc:spChg chg="del mod">
          <ac:chgData name="Kory Thacher" userId="77cc85aa95746f61" providerId="LiveId" clId="{DF5EC532-01D6-4C0B-95FB-1BEC3ADC2C73}" dt="2020-08-31T21:14:10.261" v="6093" actId="478"/>
          <ac:spMkLst>
            <pc:docMk/>
            <pc:sldMk cId="2759278249" sldId="294"/>
            <ac:spMk id="9" creationId="{62B0A666-81CB-4E23-BF46-C12A816DAFE9}"/>
          </ac:spMkLst>
        </pc:spChg>
        <pc:cxnChg chg="add del mod">
          <ac:chgData name="Kory Thacher" userId="77cc85aa95746f61" providerId="LiveId" clId="{DF5EC532-01D6-4C0B-95FB-1BEC3ADC2C73}" dt="2020-08-31T21:12:16.988" v="6076" actId="478"/>
          <ac:cxnSpMkLst>
            <pc:docMk/>
            <pc:sldMk cId="2759278249" sldId="294"/>
            <ac:cxnSpMk id="5" creationId="{9C61B0E0-EEA4-4F90-83A6-CEA7EBBD9C78}"/>
          </ac:cxnSpMkLst>
        </pc:cxnChg>
        <pc:cxnChg chg="add del mod">
          <ac:chgData name="Kory Thacher" userId="77cc85aa95746f61" providerId="LiveId" clId="{DF5EC532-01D6-4C0B-95FB-1BEC3ADC2C73}" dt="2020-08-31T21:14:19.596" v="6102" actId="1035"/>
          <ac:cxnSpMkLst>
            <pc:docMk/>
            <pc:sldMk cId="2759278249" sldId="294"/>
            <ac:cxnSpMk id="11" creationId="{24FC5A65-6AAB-4E74-A40C-BEFF504FA963}"/>
          </ac:cxnSpMkLst>
        </pc:cxnChg>
      </pc:sldChg>
      <pc:sldChg chg="addSp delSp modSp del mod addCm modCm">
        <pc:chgData name="Kory Thacher" userId="77cc85aa95746f61" providerId="LiveId" clId="{DF5EC532-01D6-4C0B-95FB-1BEC3ADC2C73}" dt="2020-08-31T21:44:21.619" v="6593" actId="47"/>
        <pc:sldMkLst>
          <pc:docMk/>
          <pc:sldMk cId="2316577594" sldId="295"/>
        </pc:sldMkLst>
        <pc:spChg chg="mod">
          <ac:chgData name="Kory Thacher" userId="77cc85aa95746f61" providerId="LiveId" clId="{DF5EC532-01D6-4C0B-95FB-1BEC3ADC2C73}" dt="2020-08-31T21:26:39.358" v="6283" actId="1076"/>
          <ac:spMkLst>
            <pc:docMk/>
            <pc:sldMk cId="2316577594" sldId="295"/>
            <ac:spMk id="2" creationId="{00000000-0000-0000-0000-000000000000}"/>
          </ac:spMkLst>
        </pc:spChg>
        <pc:spChg chg="add del mod ord">
          <ac:chgData name="Kory Thacher" userId="77cc85aa95746f61" providerId="LiveId" clId="{DF5EC532-01D6-4C0B-95FB-1BEC3ADC2C73}" dt="2020-08-31T21:34:32.828" v="6401" actId="478"/>
          <ac:spMkLst>
            <pc:docMk/>
            <pc:sldMk cId="2316577594" sldId="295"/>
            <ac:spMk id="3" creationId="{19C8C9ED-4A18-4D01-BD7F-D7DF223653EE}"/>
          </ac:spMkLst>
        </pc:spChg>
        <pc:spChg chg="add del mod ord">
          <ac:chgData name="Kory Thacher" userId="77cc85aa95746f61" providerId="LiveId" clId="{DF5EC532-01D6-4C0B-95FB-1BEC3ADC2C73}" dt="2020-08-31T21:34:32.828" v="6401" actId="478"/>
          <ac:spMkLst>
            <pc:docMk/>
            <pc:sldMk cId="2316577594" sldId="295"/>
            <ac:spMk id="4" creationId="{1D1DBA61-E8B8-4E06-9C96-C10871619C71}"/>
          </ac:spMkLst>
        </pc:spChg>
        <pc:spChg chg="del mod">
          <ac:chgData name="Kory Thacher" userId="77cc85aa95746f61" providerId="LiveId" clId="{DF5EC532-01D6-4C0B-95FB-1BEC3ADC2C73}" dt="2020-08-31T21:20:20.827" v="6236" actId="478"/>
          <ac:spMkLst>
            <pc:docMk/>
            <pc:sldMk cId="2316577594" sldId="295"/>
            <ac:spMk id="5" creationId="{2E60CEFD-950D-4B06-BDF9-68394971D037}"/>
          </ac:spMkLst>
        </pc:spChg>
        <pc:spChg chg="add del mod ord">
          <ac:chgData name="Kory Thacher" userId="77cc85aa95746f61" providerId="LiveId" clId="{DF5EC532-01D6-4C0B-95FB-1BEC3ADC2C73}" dt="2020-08-31T21:34:32.828" v="6401" actId="478"/>
          <ac:spMkLst>
            <pc:docMk/>
            <pc:sldMk cId="2316577594" sldId="295"/>
            <ac:spMk id="12" creationId="{7A5FAF64-0786-4237-89E1-AB72B1CE5977}"/>
          </ac:spMkLst>
        </pc:spChg>
        <pc:spChg chg="mod ord">
          <ac:chgData name="Kory Thacher" userId="77cc85aa95746f61" providerId="LiveId" clId="{DF5EC532-01D6-4C0B-95FB-1BEC3ADC2C73}" dt="2020-08-31T21:37:14.316" v="6490" actId="171"/>
          <ac:spMkLst>
            <pc:docMk/>
            <pc:sldMk cId="2316577594" sldId="295"/>
            <ac:spMk id="15" creationId="{854D2E86-DF5F-4A68-B3C8-847D6708FCCE}"/>
          </ac:spMkLst>
        </pc:spChg>
        <pc:spChg chg="mod ord">
          <ac:chgData name="Kory Thacher" userId="77cc85aa95746f61" providerId="LiveId" clId="{DF5EC532-01D6-4C0B-95FB-1BEC3ADC2C73}" dt="2020-08-31T21:37:12.945" v="6485" actId="171"/>
          <ac:spMkLst>
            <pc:docMk/>
            <pc:sldMk cId="2316577594" sldId="295"/>
            <ac:spMk id="16" creationId="{1A548923-6368-4660-9500-B699FAF4EB28}"/>
          </ac:spMkLst>
        </pc:spChg>
        <pc:spChg chg="mod ord">
          <ac:chgData name="Kory Thacher" userId="77cc85aa95746f61" providerId="LiveId" clId="{DF5EC532-01D6-4C0B-95FB-1BEC3ADC2C73}" dt="2020-08-31T21:37:14.316" v="6490" actId="171"/>
          <ac:spMkLst>
            <pc:docMk/>
            <pc:sldMk cId="2316577594" sldId="295"/>
            <ac:spMk id="17" creationId="{C6DEDA23-8D93-409F-A0E4-3EACEEE04234}"/>
          </ac:spMkLst>
        </pc:spChg>
        <pc:spChg chg="mod">
          <ac:chgData name="Kory Thacher" userId="77cc85aa95746f61" providerId="LiveId" clId="{DF5EC532-01D6-4C0B-95FB-1BEC3ADC2C73}" dt="2020-08-31T21:23:46.645" v="6264" actId="14100"/>
          <ac:spMkLst>
            <pc:docMk/>
            <pc:sldMk cId="2316577594" sldId="295"/>
            <ac:spMk id="18" creationId="{5173B1B8-9398-463A-A853-6D4D5B2563BA}"/>
          </ac:spMkLst>
        </pc:spChg>
        <pc:spChg chg="mod ord">
          <ac:chgData name="Kory Thacher" userId="77cc85aa95746f61" providerId="LiveId" clId="{DF5EC532-01D6-4C0B-95FB-1BEC3ADC2C73}" dt="2020-08-31T21:37:12.945" v="6485" actId="171"/>
          <ac:spMkLst>
            <pc:docMk/>
            <pc:sldMk cId="2316577594" sldId="295"/>
            <ac:spMk id="19" creationId="{8F95E35A-C977-4086-A378-ED344DD95AA9}"/>
          </ac:spMkLst>
        </pc:spChg>
        <pc:spChg chg="mod ord">
          <ac:chgData name="Kory Thacher" userId="77cc85aa95746f61" providerId="LiveId" clId="{DF5EC532-01D6-4C0B-95FB-1BEC3ADC2C73}" dt="2020-08-31T21:37:14.316" v="6490" actId="171"/>
          <ac:spMkLst>
            <pc:docMk/>
            <pc:sldMk cId="2316577594" sldId="295"/>
            <ac:spMk id="20" creationId="{366DBE08-814E-4FE3-A618-A12F27810677}"/>
          </ac:spMkLst>
        </pc:spChg>
        <pc:spChg chg="mod ord">
          <ac:chgData name="Kory Thacher" userId="77cc85aa95746f61" providerId="LiveId" clId="{DF5EC532-01D6-4C0B-95FB-1BEC3ADC2C73}" dt="2020-08-31T21:37:12.945" v="6485" actId="171"/>
          <ac:spMkLst>
            <pc:docMk/>
            <pc:sldMk cId="2316577594" sldId="295"/>
            <ac:spMk id="21" creationId="{ADDB46F7-3733-48D9-B98E-F820398A2269}"/>
          </ac:spMkLst>
        </pc:spChg>
        <pc:spChg chg="add mod ord">
          <ac:chgData name="Kory Thacher" userId="77cc85aa95746f61" providerId="LiveId" clId="{DF5EC532-01D6-4C0B-95FB-1BEC3ADC2C73}" dt="2020-08-31T21:35:23.515" v="6415" actId="171"/>
          <ac:spMkLst>
            <pc:docMk/>
            <pc:sldMk cId="2316577594" sldId="295"/>
            <ac:spMk id="23" creationId="{18C1C6B5-34B6-4B0E-BF4D-54EB3E1895F7}"/>
          </ac:spMkLst>
        </pc:spChg>
        <pc:spChg chg="add mod ord">
          <ac:chgData name="Kory Thacher" userId="77cc85aa95746f61" providerId="LiveId" clId="{DF5EC532-01D6-4C0B-95FB-1BEC3ADC2C73}" dt="2020-08-31T21:37:09.069" v="6476" actId="1035"/>
          <ac:spMkLst>
            <pc:docMk/>
            <pc:sldMk cId="2316577594" sldId="295"/>
            <ac:spMk id="25" creationId="{E08CAE7B-3BC2-43F9-BC6E-76C6103475FD}"/>
          </ac:spMkLst>
        </pc:spChg>
        <pc:spChg chg="add mod ord">
          <ac:chgData name="Kory Thacher" userId="77cc85aa95746f61" providerId="LiveId" clId="{DF5EC532-01D6-4C0B-95FB-1BEC3ADC2C73}" dt="2020-08-31T21:35:23.515" v="6415" actId="171"/>
          <ac:spMkLst>
            <pc:docMk/>
            <pc:sldMk cId="2316577594" sldId="295"/>
            <ac:spMk id="27" creationId="{7139183B-0A23-4163-A68C-BCC20CA843F7}"/>
          </ac:spMkLst>
        </pc:spChg>
        <pc:grpChg chg="mod">
          <ac:chgData name="Kory Thacher" userId="77cc85aa95746f61" providerId="LiveId" clId="{DF5EC532-01D6-4C0B-95FB-1BEC3ADC2C73}" dt="2020-08-31T21:37:38.612" v="6495" actId="1076"/>
          <ac:grpSpMkLst>
            <pc:docMk/>
            <pc:sldMk cId="2316577594" sldId="295"/>
            <ac:grpSpMk id="14" creationId="{2D3EA8D9-CF1E-4E5B-9BAC-C637061D8A0B}"/>
          </ac:grpSpMkLst>
        </pc:grpChg>
        <pc:graphicFrameChg chg="add del mod">
          <ac:chgData name="Kory Thacher" userId="77cc85aa95746f61" providerId="LiveId" clId="{DF5EC532-01D6-4C0B-95FB-1BEC3ADC2C73}" dt="2020-08-31T21:35:02.363" v="6404" actId="18245"/>
          <ac:graphicFrameMkLst>
            <pc:docMk/>
            <pc:sldMk cId="2316577594" sldId="295"/>
            <ac:graphicFrameMk id="6" creationId="{FD1A76C0-C7BE-4B32-B771-46A64D8CEA78}"/>
          </ac:graphicFrameMkLst>
        </pc:graphicFrameChg>
      </pc:sldChg>
      <pc:sldChg chg="addCm modNotesTx">
        <pc:chgData name="Kory Thacher" userId="77cc85aa95746f61" providerId="LiveId" clId="{DF5EC532-01D6-4C0B-95FB-1BEC3ADC2C73}" dt="2020-08-21T23:01:06.955" v="4895" actId="113"/>
        <pc:sldMkLst>
          <pc:docMk/>
          <pc:sldMk cId="889263373" sldId="296"/>
        </pc:sldMkLst>
      </pc:sldChg>
      <pc:sldChg chg="modSp del mod">
        <pc:chgData name="Kory Thacher" userId="77cc85aa95746f61" providerId="LiveId" clId="{DF5EC532-01D6-4C0B-95FB-1BEC3ADC2C73}" dt="2020-08-24T21:36:33.565" v="5090" actId="47"/>
        <pc:sldMkLst>
          <pc:docMk/>
          <pc:sldMk cId="327798823" sldId="300"/>
        </pc:sldMkLst>
        <pc:spChg chg="mod">
          <ac:chgData name="Kory Thacher" userId="77cc85aa95746f61" providerId="LiveId" clId="{DF5EC532-01D6-4C0B-95FB-1BEC3ADC2C73}" dt="2020-08-17T21:28:52.454" v="14" actId="404"/>
          <ac:spMkLst>
            <pc:docMk/>
            <pc:sldMk cId="327798823" sldId="300"/>
            <ac:spMk id="3" creationId="{00000000-0000-0000-0000-000000000000}"/>
          </ac:spMkLst>
        </pc:spChg>
      </pc:sldChg>
      <pc:sldChg chg="addSp delSp modSp add mod">
        <pc:chgData name="Kory Thacher" userId="77cc85aa95746f61" providerId="LiveId" clId="{DF5EC532-01D6-4C0B-95FB-1BEC3ADC2C73}" dt="2020-08-24T21:34:36.767" v="5084" actId="20577"/>
        <pc:sldMkLst>
          <pc:docMk/>
          <pc:sldMk cId="2542639107" sldId="301"/>
        </pc:sldMkLst>
        <pc:spChg chg="del mod">
          <ac:chgData name="Kory Thacher" userId="77cc85aa95746f61" providerId="LiveId" clId="{DF5EC532-01D6-4C0B-95FB-1BEC3ADC2C73}" dt="2020-08-17T23:10:04.984" v="108" actId="12084"/>
          <ac:spMkLst>
            <pc:docMk/>
            <pc:sldMk cId="2542639107" sldId="301"/>
            <ac:spMk id="3" creationId="{00000000-0000-0000-0000-000000000000}"/>
          </ac:spMkLst>
        </pc:spChg>
        <pc:spChg chg="add del mod">
          <ac:chgData name="Kory Thacher" userId="77cc85aa95746f61" providerId="LiveId" clId="{DF5EC532-01D6-4C0B-95FB-1BEC3ADC2C73}" dt="2020-08-17T23:11:01.152" v="119"/>
          <ac:spMkLst>
            <pc:docMk/>
            <pc:sldMk cId="2542639107" sldId="301"/>
            <ac:spMk id="5" creationId="{5A7663AB-374E-4F40-ABBB-75B2C7E7D0D3}"/>
          </ac:spMkLst>
        </pc:spChg>
        <pc:graphicFrameChg chg="add mod">
          <ac:chgData name="Kory Thacher" userId="77cc85aa95746f61" providerId="LiveId" clId="{DF5EC532-01D6-4C0B-95FB-1BEC3ADC2C73}" dt="2020-08-24T21:30:19.437" v="4977" actId="113"/>
          <ac:graphicFrameMkLst>
            <pc:docMk/>
            <pc:sldMk cId="2542639107" sldId="301"/>
            <ac:graphicFrameMk id="7" creationId="{E82CA124-2E6F-42DD-A678-86CFD93AB189}"/>
          </ac:graphicFrameMkLst>
        </pc:graphicFrameChg>
        <pc:graphicFrameChg chg="add mod">
          <ac:chgData name="Kory Thacher" userId="77cc85aa95746f61" providerId="LiveId" clId="{DF5EC532-01D6-4C0B-95FB-1BEC3ADC2C73}" dt="2020-08-24T21:34:36.767" v="5084" actId="20577"/>
          <ac:graphicFrameMkLst>
            <pc:docMk/>
            <pc:sldMk cId="2542639107" sldId="301"/>
            <ac:graphicFrameMk id="8" creationId="{67D81EFE-7100-4814-B63B-351587924C28}"/>
          </ac:graphicFrameMkLst>
        </pc:graphicFrameChg>
      </pc:sldChg>
      <pc:sldChg chg="modSp add del addCm">
        <pc:chgData name="Kory Thacher" userId="77cc85aa95746f61" providerId="LiveId" clId="{DF5EC532-01D6-4C0B-95FB-1BEC3ADC2C73}" dt="2020-08-24T21:36:31.313" v="5089" actId="47"/>
        <pc:sldMkLst>
          <pc:docMk/>
          <pc:sldMk cId="3998420258" sldId="302"/>
        </pc:sldMkLst>
        <pc:graphicFrameChg chg="mod">
          <ac:chgData name="Kory Thacher" userId="77cc85aa95746f61" providerId="LiveId" clId="{DF5EC532-01D6-4C0B-95FB-1BEC3ADC2C73}" dt="2020-08-24T21:36:19.564" v="5088" actId="20577"/>
          <ac:graphicFrameMkLst>
            <pc:docMk/>
            <pc:sldMk cId="3998420258" sldId="302"/>
            <ac:graphicFrameMk id="8" creationId="{67D81EFE-7100-4814-B63B-351587924C28}"/>
          </ac:graphicFrameMkLst>
        </pc:graphicFrameChg>
      </pc:sldChg>
      <pc:sldChg chg="modSp add del">
        <pc:chgData name="Kory Thacher" userId="77cc85aa95746f61" providerId="LiveId" clId="{DF5EC532-01D6-4C0B-95FB-1BEC3ADC2C73}" dt="2020-08-24T21:31:04.199" v="4978" actId="47"/>
        <pc:sldMkLst>
          <pc:docMk/>
          <pc:sldMk cId="2598532716" sldId="303"/>
        </pc:sldMkLst>
        <pc:graphicFrameChg chg="mod">
          <ac:chgData name="Kory Thacher" userId="77cc85aa95746f61" providerId="LiveId" clId="{DF5EC532-01D6-4C0B-95FB-1BEC3ADC2C73}" dt="2020-08-17T23:14:08.802" v="128" actId="13782"/>
          <ac:graphicFrameMkLst>
            <pc:docMk/>
            <pc:sldMk cId="2598532716" sldId="303"/>
            <ac:graphicFrameMk id="8" creationId="{67D81EFE-7100-4814-B63B-351587924C28}"/>
          </ac:graphicFrameMkLst>
        </pc:graphicFrameChg>
      </pc:sldChg>
      <pc:sldChg chg="modSp add del">
        <pc:chgData name="Kory Thacher" userId="77cc85aa95746f61" providerId="LiveId" clId="{DF5EC532-01D6-4C0B-95FB-1BEC3ADC2C73}" dt="2020-08-24T21:36:08.212" v="5085" actId="47"/>
        <pc:sldMkLst>
          <pc:docMk/>
          <pc:sldMk cId="4162440250" sldId="304"/>
        </pc:sldMkLst>
        <pc:graphicFrameChg chg="mod">
          <ac:chgData name="Kory Thacher" userId="77cc85aa95746f61" providerId="LiveId" clId="{DF5EC532-01D6-4C0B-95FB-1BEC3ADC2C73}" dt="2020-08-17T23:15:11.245" v="130" actId="13782"/>
          <ac:graphicFrameMkLst>
            <pc:docMk/>
            <pc:sldMk cId="4162440250" sldId="304"/>
            <ac:graphicFrameMk id="8" creationId="{67D81EFE-7100-4814-B63B-351587924C28}"/>
          </ac:graphicFrameMkLst>
        </pc:graphicFrameChg>
      </pc:sldChg>
      <pc:sldChg chg="add del ord addCm">
        <pc:chgData name="Kory Thacher" userId="77cc85aa95746f61" providerId="LiveId" clId="{DF5EC532-01D6-4C0B-95FB-1BEC3ADC2C73}" dt="2020-08-24T21:37:49.740" v="5091" actId="47"/>
        <pc:sldMkLst>
          <pc:docMk/>
          <pc:sldMk cId="2728426855" sldId="305"/>
        </pc:sldMkLst>
      </pc:sldChg>
      <pc:sldChg chg="addSp delSp modSp add mod modShow addCm modNotes modNotesTx">
        <pc:chgData name="Kory Thacher" userId="77cc85aa95746f61" providerId="LiveId" clId="{DF5EC532-01D6-4C0B-95FB-1BEC3ADC2C73}" dt="2020-08-24T21:53:02.991" v="5267" actId="1035"/>
        <pc:sldMkLst>
          <pc:docMk/>
          <pc:sldMk cId="244997913" sldId="306"/>
        </pc:sldMkLst>
        <pc:spChg chg="mod">
          <ac:chgData name="Kory Thacher" userId="77cc85aa95746f61" providerId="LiveId" clId="{DF5EC532-01D6-4C0B-95FB-1BEC3ADC2C73}" dt="2020-08-24T21:43:22.940" v="5162" actId="14100"/>
          <ac:spMkLst>
            <pc:docMk/>
            <pc:sldMk cId="244997913" sldId="306"/>
            <ac:spMk id="2" creationId="{00000000-0000-0000-0000-000000000000}"/>
          </ac:spMkLst>
        </pc:spChg>
        <pc:spChg chg="mod ord">
          <ac:chgData name="Kory Thacher" userId="77cc85aa95746f61" providerId="LiveId" clId="{DF5EC532-01D6-4C0B-95FB-1BEC3ADC2C73}" dt="2020-08-24T21:53:02.991" v="5267" actId="1035"/>
          <ac:spMkLst>
            <pc:docMk/>
            <pc:sldMk cId="244997913" sldId="306"/>
            <ac:spMk id="11" creationId="{A1A8470E-0A66-4E12-807C-6343B1B9A368}"/>
          </ac:spMkLst>
        </pc:spChg>
        <pc:spChg chg="mod">
          <ac:chgData name="Kory Thacher" userId="77cc85aa95746f61" providerId="LiveId" clId="{DF5EC532-01D6-4C0B-95FB-1BEC3ADC2C73}" dt="2020-08-24T21:44:46.373" v="5199" actId="14100"/>
          <ac:spMkLst>
            <pc:docMk/>
            <pc:sldMk cId="244997913" sldId="306"/>
            <ac:spMk id="12" creationId="{12EA1DB9-07E0-4CE2-8945-D6506771338B}"/>
          </ac:spMkLst>
        </pc:spChg>
        <pc:spChg chg="mod">
          <ac:chgData name="Kory Thacher" userId="77cc85aa95746f61" providerId="LiveId" clId="{DF5EC532-01D6-4C0B-95FB-1BEC3ADC2C73}" dt="2020-08-24T21:43:00.423" v="5158" actId="1037"/>
          <ac:spMkLst>
            <pc:docMk/>
            <pc:sldMk cId="244997913" sldId="306"/>
            <ac:spMk id="13" creationId="{00000000-0000-0000-0000-000000000000}"/>
          </ac:spMkLst>
        </pc:spChg>
        <pc:spChg chg="mod">
          <ac:chgData name="Kory Thacher" userId="77cc85aa95746f61" providerId="LiveId" clId="{DF5EC532-01D6-4C0B-95FB-1BEC3ADC2C73}" dt="2020-08-24T21:43:00.423" v="5158" actId="1037"/>
          <ac:spMkLst>
            <pc:docMk/>
            <pc:sldMk cId="244997913" sldId="306"/>
            <ac:spMk id="14" creationId="{00000000-0000-0000-0000-000000000000}"/>
          </ac:spMkLst>
        </pc:spChg>
        <pc:spChg chg="del mod">
          <ac:chgData name="Kory Thacher" userId="77cc85aa95746f61" providerId="LiveId" clId="{DF5EC532-01D6-4C0B-95FB-1BEC3ADC2C73}" dt="2020-08-21T19:41:04.763" v="844" actId="478"/>
          <ac:spMkLst>
            <pc:docMk/>
            <pc:sldMk cId="244997913" sldId="306"/>
            <ac:spMk id="15" creationId="{00000000-0000-0000-0000-000000000000}"/>
          </ac:spMkLst>
        </pc:spChg>
        <pc:spChg chg="add mod">
          <ac:chgData name="Kory Thacher" userId="77cc85aa95746f61" providerId="LiveId" clId="{DF5EC532-01D6-4C0B-95FB-1BEC3ADC2C73}" dt="2020-08-24T21:42:42.633" v="5119" actId="571"/>
          <ac:spMkLst>
            <pc:docMk/>
            <pc:sldMk cId="244997913" sldId="306"/>
            <ac:spMk id="15" creationId="{D92FF91A-282B-4DC1-9D85-B5A81A1E76C7}"/>
          </ac:spMkLst>
        </pc:spChg>
        <pc:spChg chg="mod">
          <ac:chgData name="Kory Thacher" userId="77cc85aa95746f61" providerId="LiveId" clId="{DF5EC532-01D6-4C0B-95FB-1BEC3ADC2C73}" dt="2020-08-24T21:43:00.423" v="5158" actId="1037"/>
          <ac:spMkLst>
            <pc:docMk/>
            <pc:sldMk cId="244997913" sldId="306"/>
            <ac:spMk id="16" creationId="{00000000-0000-0000-0000-000000000000}"/>
          </ac:spMkLst>
        </pc:spChg>
        <pc:spChg chg="mod">
          <ac:chgData name="Kory Thacher" userId="77cc85aa95746f61" providerId="LiveId" clId="{DF5EC532-01D6-4C0B-95FB-1BEC3ADC2C73}" dt="2020-08-24T21:44:52.119" v="5203" actId="1036"/>
          <ac:spMkLst>
            <pc:docMk/>
            <pc:sldMk cId="244997913" sldId="306"/>
            <ac:spMk id="17" creationId="{00000000-0000-0000-0000-000000000000}"/>
          </ac:spMkLst>
        </pc:spChg>
        <pc:spChg chg="del mod">
          <ac:chgData name="Kory Thacher" userId="77cc85aa95746f61" providerId="LiveId" clId="{DF5EC532-01D6-4C0B-95FB-1BEC3ADC2C73}" dt="2020-08-21T19:40:04.284" v="819" actId="478"/>
          <ac:spMkLst>
            <pc:docMk/>
            <pc:sldMk cId="244997913" sldId="306"/>
            <ac:spMk id="18" creationId="{00000000-0000-0000-0000-000000000000}"/>
          </ac:spMkLst>
        </pc:spChg>
        <pc:spChg chg="add mod">
          <ac:chgData name="Kory Thacher" userId="77cc85aa95746f61" providerId="LiveId" clId="{DF5EC532-01D6-4C0B-95FB-1BEC3ADC2C73}" dt="2020-08-24T21:42:42.633" v="5119" actId="571"/>
          <ac:spMkLst>
            <pc:docMk/>
            <pc:sldMk cId="244997913" sldId="306"/>
            <ac:spMk id="18" creationId="{9C8BD153-97EC-4E80-8572-1FECF313FE85}"/>
          </ac:spMkLst>
        </pc:spChg>
        <pc:spChg chg="add del mod">
          <ac:chgData name="Kory Thacher" userId="77cc85aa95746f61" providerId="LiveId" clId="{DF5EC532-01D6-4C0B-95FB-1BEC3ADC2C73}" dt="2020-08-24T21:46:12.143" v="5221" actId="478"/>
          <ac:spMkLst>
            <pc:docMk/>
            <pc:sldMk cId="244997913" sldId="306"/>
            <ac:spMk id="19" creationId="{0113290F-647C-4BB9-A33E-2C4544032900}"/>
          </ac:spMkLst>
        </pc:spChg>
        <pc:spChg chg="del mod">
          <ac:chgData name="Kory Thacher" userId="77cc85aa95746f61" providerId="LiveId" clId="{DF5EC532-01D6-4C0B-95FB-1BEC3ADC2C73}" dt="2020-08-21T19:40:06.627" v="820" actId="478"/>
          <ac:spMkLst>
            <pc:docMk/>
            <pc:sldMk cId="244997913" sldId="306"/>
            <ac:spMk id="19" creationId="{E39100AB-60D0-400B-928A-957210B8D082}"/>
          </ac:spMkLst>
        </pc:spChg>
        <pc:picChg chg="add del mod ord">
          <ac:chgData name="Kory Thacher" userId="77cc85aa95746f61" providerId="LiveId" clId="{DF5EC532-01D6-4C0B-95FB-1BEC3ADC2C73}" dt="2020-08-21T19:44:51.996" v="872" actId="22"/>
          <ac:picMkLst>
            <pc:docMk/>
            <pc:sldMk cId="244997913" sldId="306"/>
            <ac:picMk id="4" creationId="{2492FD93-5468-49DC-A311-DD0AB34CF292}"/>
          </ac:picMkLst>
        </pc:picChg>
        <pc:picChg chg="add mod ord">
          <ac:chgData name="Kory Thacher" userId="77cc85aa95746f61" providerId="LiveId" clId="{DF5EC532-01D6-4C0B-95FB-1BEC3ADC2C73}" dt="2020-08-24T21:42:34.780" v="5116" actId="167"/>
          <ac:picMkLst>
            <pc:docMk/>
            <pc:sldMk cId="244997913" sldId="306"/>
            <ac:picMk id="4" creationId="{FA8C211C-8AEB-418E-B5FA-8A09989959AA}"/>
          </ac:picMkLst>
        </pc:picChg>
      </pc:sldChg>
      <pc:sldChg chg="modSp add del mod">
        <pc:chgData name="Kory Thacher" userId="77cc85aa95746f61" providerId="LiveId" clId="{DF5EC532-01D6-4C0B-95FB-1BEC3ADC2C73}" dt="2020-08-21T19:44:02.059" v="864" actId="47"/>
        <pc:sldMkLst>
          <pc:docMk/>
          <pc:sldMk cId="3355245055" sldId="307"/>
        </pc:sldMkLst>
        <pc:spChg chg="mod">
          <ac:chgData name="Kory Thacher" userId="77cc85aa95746f61" providerId="LiveId" clId="{DF5EC532-01D6-4C0B-95FB-1BEC3ADC2C73}" dt="2020-08-21T19:43:54.709" v="863" actId="20577"/>
          <ac:spMkLst>
            <pc:docMk/>
            <pc:sldMk cId="3355245055" sldId="307"/>
            <ac:spMk id="4" creationId="{27D409D7-2A3D-4C69-B7B7-DA51C5A7CB5A}"/>
          </ac:spMkLst>
        </pc:spChg>
      </pc:sldChg>
      <pc:sldChg chg="addSp delSp modSp add del">
        <pc:chgData name="Kory Thacher" userId="77cc85aa95746f61" providerId="LiveId" clId="{DF5EC532-01D6-4C0B-95FB-1BEC3ADC2C73}" dt="2020-08-24T21:55:52.702" v="5282" actId="47"/>
        <pc:sldMkLst>
          <pc:docMk/>
          <pc:sldMk cId="3553493926" sldId="307"/>
        </pc:sldMkLst>
        <pc:spChg chg="del">
          <ac:chgData name="Kory Thacher" userId="77cc85aa95746f61" providerId="LiveId" clId="{DF5EC532-01D6-4C0B-95FB-1BEC3ADC2C73}" dt="2020-08-21T19:52:51.539" v="1311" actId="12084"/>
          <ac:spMkLst>
            <pc:docMk/>
            <pc:sldMk cId="3553493926" sldId="307"/>
            <ac:spMk id="5" creationId="{72F85C38-F082-46E2-9FBD-72714B48C8AB}"/>
          </ac:spMkLst>
        </pc:spChg>
        <pc:graphicFrameChg chg="add mod">
          <ac:chgData name="Kory Thacher" userId="77cc85aa95746f61" providerId="LiveId" clId="{DF5EC532-01D6-4C0B-95FB-1BEC3ADC2C73}" dt="2020-08-24T21:49:26.923" v="5251" actId="14100"/>
          <ac:graphicFrameMkLst>
            <pc:docMk/>
            <pc:sldMk cId="3553493926" sldId="307"/>
            <ac:graphicFrameMk id="2" creationId="{00EAFD69-93B7-4E42-893C-0326426E5756}"/>
          </ac:graphicFrameMkLst>
        </pc:graphicFrameChg>
      </pc:sldChg>
      <pc:sldChg chg="addSp delSp modSp add mod ord addCm delCm">
        <pc:chgData name="Kory Thacher" userId="77cc85aa95746f61" providerId="LiveId" clId="{DF5EC532-01D6-4C0B-95FB-1BEC3ADC2C73}" dt="2020-08-24T21:54:59.931" v="5280"/>
        <pc:sldMkLst>
          <pc:docMk/>
          <pc:sldMk cId="2105757788" sldId="308"/>
        </pc:sldMkLst>
        <pc:spChg chg="del">
          <ac:chgData name="Kory Thacher" userId="77cc85aa95746f61" providerId="LiveId" clId="{DF5EC532-01D6-4C0B-95FB-1BEC3ADC2C73}" dt="2020-08-21T19:55:22.499" v="1316" actId="12084"/>
          <ac:spMkLst>
            <pc:docMk/>
            <pc:sldMk cId="2105757788" sldId="308"/>
            <ac:spMk id="5" creationId="{72F85C38-F082-46E2-9FBD-72714B48C8AB}"/>
          </ac:spMkLst>
        </pc:spChg>
        <pc:spChg chg="mod">
          <ac:chgData name="Kory Thacher" userId="77cc85aa95746f61" providerId="LiveId" clId="{DF5EC532-01D6-4C0B-95FB-1BEC3ADC2C73}" dt="2020-08-24T21:54:26.263" v="5279" actId="1036"/>
          <ac:spMkLst>
            <pc:docMk/>
            <pc:sldMk cId="2105757788" sldId="308"/>
            <ac:spMk id="6" creationId="{66CF26E4-AC1A-47B1-9DCC-8241729C0970}"/>
          </ac:spMkLst>
        </pc:spChg>
        <pc:graphicFrameChg chg="add mod">
          <ac:chgData name="Kory Thacher" userId="77cc85aa95746f61" providerId="LiveId" clId="{DF5EC532-01D6-4C0B-95FB-1BEC3ADC2C73}" dt="2020-08-24T21:53:30.455" v="5270" actId="404"/>
          <ac:graphicFrameMkLst>
            <pc:docMk/>
            <pc:sldMk cId="2105757788" sldId="308"/>
            <ac:graphicFrameMk id="3" creationId="{B169E7FD-9DAA-4919-AB05-2BD8A3E185D4}"/>
          </ac:graphicFrameMkLst>
        </pc:graphicFrameChg>
      </pc:sldChg>
      <pc:sldChg chg="addSp delSp modSp add mod addCm modCm">
        <pc:chgData name="Kory Thacher" userId="77cc85aa95746f61" providerId="LiveId" clId="{DF5EC532-01D6-4C0B-95FB-1BEC3ADC2C73}" dt="2020-08-24T22:11:03.825" v="5409"/>
        <pc:sldMkLst>
          <pc:docMk/>
          <pc:sldMk cId="1535717397" sldId="309"/>
        </pc:sldMkLst>
        <pc:spChg chg="add del mod ord">
          <ac:chgData name="Kory Thacher" userId="77cc85aa95746f61" providerId="LiveId" clId="{DF5EC532-01D6-4C0B-95FB-1BEC3ADC2C73}" dt="2020-08-21T20:46:40.408" v="1695" actId="478"/>
          <ac:spMkLst>
            <pc:docMk/>
            <pc:sldMk cId="1535717397" sldId="309"/>
            <ac:spMk id="3" creationId="{2719739F-D51D-43C7-B24C-09C8F172153D}"/>
          </ac:spMkLst>
        </pc:spChg>
        <pc:spChg chg="mod">
          <ac:chgData name="Kory Thacher" userId="77cc85aa95746f61" providerId="LiveId" clId="{DF5EC532-01D6-4C0B-95FB-1BEC3ADC2C73}" dt="2020-08-21T20:34:14.461" v="1506" actId="6549"/>
          <ac:spMkLst>
            <pc:docMk/>
            <pc:sldMk cId="1535717397" sldId="309"/>
            <ac:spMk id="4" creationId="{5E709A50-6BD6-4198-85CA-489E968D72AA}"/>
          </ac:spMkLst>
        </pc:spChg>
        <pc:spChg chg="del mod">
          <ac:chgData name="Kory Thacher" userId="77cc85aa95746f61" providerId="LiveId" clId="{DF5EC532-01D6-4C0B-95FB-1BEC3ADC2C73}" dt="2020-08-21T20:35:56.598" v="1580" actId="12084"/>
          <ac:spMkLst>
            <pc:docMk/>
            <pc:sldMk cId="1535717397" sldId="309"/>
            <ac:spMk id="5" creationId="{6E12D647-B24B-4D6E-B7C3-E8C8AFD01657}"/>
          </ac:spMkLst>
        </pc:spChg>
        <pc:spChg chg="add del mod ord">
          <ac:chgData name="Kory Thacher" userId="77cc85aa95746f61" providerId="LiveId" clId="{DF5EC532-01D6-4C0B-95FB-1BEC3ADC2C73}" dt="2020-08-21T20:46:35.903" v="1693" actId="478"/>
          <ac:spMkLst>
            <pc:docMk/>
            <pc:sldMk cId="1535717397" sldId="309"/>
            <ac:spMk id="11" creationId="{F251D4E0-0642-4BA2-86C4-8792B076C41D}"/>
          </ac:spMkLst>
        </pc:spChg>
        <pc:spChg chg="add del mod ord">
          <ac:chgData name="Kory Thacher" userId="77cc85aa95746f61" providerId="LiveId" clId="{DF5EC532-01D6-4C0B-95FB-1BEC3ADC2C73}" dt="2020-08-21T20:46:35.903" v="1693" actId="478"/>
          <ac:spMkLst>
            <pc:docMk/>
            <pc:sldMk cId="1535717397" sldId="309"/>
            <ac:spMk id="13" creationId="{82C72FDD-C747-4C91-8C7C-F313DFE83187}"/>
          </ac:spMkLst>
        </pc:spChg>
        <pc:spChg chg="mod ord">
          <ac:chgData name="Kory Thacher" userId="77cc85aa95746f61" providerId="LiveId" clId="{DF5EC532-01D6-4C0B-95FB-1BEC3ADC2C73}" dt="2020-08-21T20:45:33.379" v="1634" actId="18245"/>
          <ac:spMkLst>
            <pc:docMk/>
            <pc:sldMk cId="1535717397" sldId="309"/>
            <ac:spMk id="15" creationId="{136214DE-9287-44E0-8A52-8CA1D437B695}"/>
          </ac:spMkLst>
        </pc:spChg>
        <pc:spChg chg="mod">
          <ac:chgData name="Kory Thacher" userId="77cc85aa95746f61" providerId="LiveId" clId="{DF5EC532-01D6-4C0B-95FB-1BEC3ADC2C73}" dt="2020-08-21T20:45:33.379" v="1634" actId="18245"/>
          <ac:spMkLst>
            <pc:docMk/>
            <pc:sldMk cId="1535717397" sldId="309"/>
            <ac:spMk id="16" creationId="{D129AB92-B79F-4740-BCF4-C9474AE1ABDD}"/>
          </ac:spMkLst>
        </pc:spChg>
        <pc:spChg chg="mod ord">
          <ac:chgData name="Kory Thacher" userId="77cc85aa95746f61" providerId="LiveId" clId="{DF5EC532-01D6-4C0B-95FB-1BEC3ADC2C73}" dt="2020-08-21T20:45:33.379" v="1634" actId="18245"/>
          <ac:spMkLst>
            <pc:docMk/>
            <pc:sldMk cId="1535717397" sldId="309"/>
            <ac:spMk id="17" creationId="{BDC99DCC-16CD-4001-8BC5-307EF7426235}"/>
          </ac:spMkLst>
        </pc:spChg>
        <pc:spChg chg="mod">
          <ac:chgData name="Kory Thacher" userId="77cc85aa95746f61" providerId="LiveId" clId="{DF5EC532-01D6-4C0B-95FB-1BEC3ADC2C73}" dt="2020-08-21T20:45:33.379" v="1634" actId="18245"/>
          <ac:spMkLst>
            <pc:docMk/>
            <pc:sldMk cId="1535717397" sldId="309"/>
            <ac:spMk id="18" creationId="{1EAAA811-05CF-4C04-8037-6B707D69EFBE}"/>
          </ac:spMkLst>
        </pc:spChg>
        <pc:spChg chg="mod ord">
          <ac:chgData name="Kory Thacher" userId="77cc85aa95746f61" providerId="LiveId" clId="{DF5EC532-01D6-4C0B-95FB-1BEC3ADC2C73}" dt="2020-08-21T20:45:33.379" v="1634" actId="18245"/>
          <ac:spMkLst>
            <pc:docMk/>
            <pc:sldMk cId="1535717397" sldId="309"/>
            <ac:spMk id="19" creationId="{D9463469-3B0C-46F5-9A67-753B6554279D}"/>
          </ac:spMkLst>
        </pc:spChg>
        <pc:spChg chg="mod">
          <ac:chgData name="Kory Thacher" userId="77cc85aa95746f61" providerId="LiveId" clId="{DF5EC532-01D6-4C0B-95FB-1BEC3ADC2C73}" dt="2020-08-21T20:45:00.966" v="1623" actId="18245"/>
          <ac:spMkLst>
            <pc:docMk/>
            <pc:sldMk cId="1535717397" sldId="309"/>
            <ac:spMk id="20" creationId="{62E7DB5E-B37A-4416-837C-A13BA6D53AA0}"/>
          </ac:spMkLst>
        </pc:spChg>
        <pc:grpChg chg="mod">
          <ac:chgData name="Kory Thacher" userId="77cc85aa95746f61" providerId="LiveId" clId="{DF5EC532-01D6-4C0B-95FB-1BEC3ADC2C73}" dt="2020-08-21T20:45:33.379" v="1634" actId="18245"/>
          <ac:grpSpMkLst>
            <pc:docMk/>
            <pc:sldMk cId="1535717397" sldId="309"/>
            <ac:grpSpMk id="14" creationId="{F8D06224-90ED-40C4-B390-A59BF5B2AD1F}"/>
          </ac:grpSpMkLst>
        </pc:grpChg>
        <pc:graphicFrameChg chg="add del mod ord">
          <ac:chgData name="Kory Thacher" userId="77cc85aa95746f61" providerId="LiveId" clId="{DF5EC532-01D6-4C0B-95FB-1BEC3ADC2C73}" dt="2020-08-21T20:52:07.392" v="1751" actId="207"/>
          <ac:graphicFrameMkLst>
            <pc:docMk/>
            <pc:sldMk cId="1535717397" sldId="309"/>
            <ac:graphicFrameMk id="2" creationId="{11527064-E374-4210-AE2C-E5B81B6DF507}"/>
          </ac:graphicFrameMkLst>
        </pc:graphicFrameChg>
      </pc:sldChg>
      <pc:sldChg chg="addSp delSp modSp add del mod delAnim modAnim addCm">
        <pc:chgData name="Kory Thacher" userId="77cc85aa95746f61" providerId="LiveId" clId="{DF5EC532-01D6-4C0B-95FB-1BEC3ADC2C73}" dt="2020-08-24T22:10:56.794" v="5408" actId="47"/>
        <pc:sldMkLst>
          <pc:docMk/>
          <pc:sldMk cId="3376020565" sldId="310"/>
        </pc:sldMkLst>
        <pc:spChg chg="add mod">
          <ac:chgData name="Kory Thacher" userId="77cc85aa95746f61" providerId="LiveId" clId="{DF5EC532-01D6-4C0B-95FB-1BEC3ADC2C73}" dt="2020-08-24T22:04:23.880" v="5356" actId="1036"/>
          <ac:spMkLst>
            <pc:docMk/>
            <pc:sldMk cId="3376020565" sldId="310"/>
            <ac:spMk id="3" creationId="{82345A39-0DF6-4106-B2A4-DF6755DA26C8}"/>
          </ac:spMkLst>
        </pc:spChg>
        <pc:spChg chg="mod">
          <ac:chgData name="Kory Thacher" userId="77cc85aa95746f61" providerId="LiveId" clId="{DF5EC532-01D6-4C0B-95FB-1BEC3ADC2C73}" dt="2020-08-24T22:03:32.440" v="5351" actId="404"/>
          <ac:spMkLst>
            <pc:docMk/>
            <pc:sldMk cId="3376020565" sldId="310"/>
            <ac:spMk id="5" creationId="{2E60CEFD-950D-4B06-BDF9-68394971D037}"/>
          </ac:spMkLst>
        </pc:spChg>
        <pc:spChg chg="add del mod">
          <ac:chgData name="Kory Thacher" userId="77cc85aa95746f61" providerId="LiveId" clId="{DF5EC532-01D6-4C0B-95FB-1BEC3ADC2C73}" dt="2020-08-21T20:54:16.072" v="1860" actId="478"/>
          <ac:spMkLst>
            <pc:docMk/>
            <pc:sldMk cId="3376020565" sldId="310"/>
            <ac:spMk id="6" creationId="{38B2B59C-06F8-4AA7-AB28-BDB0DCDD38BE}"/>
          </ac:spMkLst>
        </pc:spChg>
        <pc:spChg chg="del">
          <ac:chgData name="Kory Thacher" userId="77cc85aa95746f61" providerId="LiveId" clId="{DF5EC532-01D6-4C0B-95FB-1BEC3ADC2C73}" dt="2020-08-21T20:54:14.386" v="1859" actId="478"/>
          <ac:spMkLst>
            <pc:docMk/>
            <pc:sldMk cId="3376020565" sldId="310"/>
            <ac:spMk id="8" creationId="{645525D6-0DD5-43FA-BE81-3F17CBE0BF08}"/>
          </ac:spMkLst>
        </pc:spChg>
        <pc:spChg chg="del">
          <ac:chgData name="Kory Thacher" userId="77cc85aa95746f61" providerId="LiveId" clId="{DF5EC532-01D6-4C0B-95FB-1BEC3ADC2C73}" dt="2020-08-21T20:52:45.130" v="1796" actId="478"/>
          <ac:spMkLst>
            <pc:docMk/>
            <pc:sldMk cId="3376020565" sldId="310"/>
            <ac:spMk id="12" creationId="{7FEDCD3B-6F87-4F67-8BF6-3622D220FF4B}"/>
          </ac:spMkLst>
        </pc:spChg>
        <pc:spChg chg="del">
          <ac:chgData name="Kory Thacher" userId="77cc85aa95746f61" providerId="LiveId" clId="{DF5EC532-01D6-4C0B-95FB-1BEC3ADC2C73}" dt="2020-08-21T20:52:45.130" v="1796" actId="478"/>
          <ac:spMkLst>
            <pc:docMk/>
            <pc:sldMk cId="3376020565" sldId="310"/>
            <ac:spMk id="13" creationId="{0962A26F-B7EC-4CF6-AAA6-85E7F1FB2436}"/>
          </ac:spMkLst>
        </pc:spChg>
        <pc:spChg chg="add mod">
          <ac:chgData name="Kory Thacher" userId="77cc85aa95746f61" providerId="LiveId" clId="{DF5EC532-01D6-4C0B-95FB-1BEC3ADC2C73}" dt="2020-08-24T22:04:23.880" v="5356" actId="1036"/>
          <ac:spMkLst>
            <pc:docMk/>
            <pc:sldMk cId="3376020565" sldId="310"/>
            <ac:spMk id="14" creationId="{39C17645-2709-4233-BE77-94A0E3FCF8A2}"/>
          </ac:spMkLst>
        </pc:spChg>
        <pc:spChg chg="add mod">
          <ac:chgData name="Kory Thacher" userId="77cc85aa95746f61" providerId="LiveId" clId="{DF5EC532-01D6-4C0B-95FB-1BEC3ADC2C73}" dt="2020-08-24T22:04:24.200" v="5357" actId="1076"/>
          <ac:spMkLst>
            <pc:docMk/>
            <pc:sldMk cId="3376020565" sldId="310"/>
            <ac:spMk id="15" creationId="{6C5EC686-858E-4610-A563-79A3551EFD5A}"/>
          </ac:spMkLst>
        </pc:spChg>
        <pc:spChg chg="del">
          <ac:chgData name="Kory Thacher" userId="77cc85aa95746f61" providerId="LiveId" clId="{DF5EC532-01D6-4C0B-95FB-1BEC3ADC2C73}" dt="2020-08-21T20:52:45.130" v="1796" actId="478"/>
          <ac:spMkLst>
            <pc:docMk/>
            <pc:sldMk cId="3376020565" sldId="310"/>
            <ac:spMk id="18" creationId="{5173B1B8-9398-463A-A853-6D4D5B2563BA}"/>
          </ac:spMkLst>
        </pc:spChg>
      </pc:sldChg>
      <pc:sldChg chg="add del">
        <pc:chgData name="Kory Thacher" userId="77cc85aa95746f61" providerId="LiveId" clId="{DF5EC532-01D6-4C0B-95FB-1BEC3ADC2C73}" dt="2020-08-21T21:07:19.329" v="1952"/>
        <pc:sldMkLst>
          <pc:docMk/>
          <pc:sldMk cId="2247370781" sldId="311"/>
        </pc:sldMkLst>
      </pc:sldChg>
      <pc:sldChg chg="delSp modSp add mod">
        <pc:chgData name="Kory Thacher" userId="77cc85aa95746f61" providerId="LiveId" clId="{DF5EC532-01D6-4C0B-95FB-1BEC3ADC2C73}" dt="2020-08-24T22:13:59.895" v="5416" actId="20577"/>
        <pc:sldMkLst>
          <pc:docMk/>
          <pc:sldMk cId="2385789087" sldId="311"/>
        </pc:sldMkLst>
        <pc:spChg chg="mod">
          <ac:chgData name="Kory Thacher" userId="77cc85aa95746f61" providerId="LiveId" clId="{DF5EC532-01D6-4C0B-95FB-1BEC3ADC2C73}" dt="2020-08-21T21:10:29.016" v="2159" actId="20577"/>
          <ac:spMkLst>
            <pc:docMk/>
            <pc:sldMk cId="2385789087" sldId="311"/>
            <ac:spMk id="5" creationId="{2E60CEFD-950D-4B06-BDF9-68394971D037}"/>
          </ac:spMkLst>
        </pc:spChg>
        <pc:spChg chg="del">
          <ac:chgData name="Kory Thacher" userId="77cc85aa95746f61" providerId="LiveId" clId="{DF5EC532-01D6-4C0B-95FB-1BEC3ADC2C73}" dt="2020-08-21T21:07:49.087" v="1958" actId="478"/>
          <ac:spMkLst>
            <pc:docMk/>
            <pc:sldMk cId="2385789087" sldId="311"/>
            <ac:spMk id="8" creationId="{32BC455D-D326-4C5A-ABDF-5F40B1434021}"/>
          </ac:spMkLst>
        </pc:spChg>
        <pc:spChg chg="mod">
          <ac:chgData name="Kory Thacher" userId="77cc85aa95746f61" providerId="LiveId" clId="{DF5EC532-01D6-4C0B-95FB-1BEC3ADC2C73}" dt="2020-08-24T22:13:59.895" v="5416" actId="20577"/>
          <ac:spMkLst>
            <pc:docMk/>
            <pc:sldMk cId="2385789087" sldId="311"/>
            <ac:spMk id="18" creationId="{5173B1B8-9398-463A-A853-6D4D5B2563BA}"/>
          </ac:spMkLst>
        </pc:spChg>
      </pc:sldChg>
      <pc:sldChg chg="delSp modSp add mod setBg modNotesTx">
        <pc:chgData name="Kory Thacher" userId="77cc85aa95746f61" providerId="LiveId" clId="{DF5EC532-01D6-4C0B-95FB-1BEC3ADC2C73}" dt="2020-08-24T22:19:46.048" v="5485" actId="20577"/>
        <pc:sldMkLst>
          <pc:docMk/>
          <pc:sldMk cId="3247887434" sldId="312"/>
        </pc:sldMkLst>
        <pc:spChg chg="del">
          <ac:chgData name="Kory Thacher" userId="77cc85aa95746f61" providerId="LiveId" clId="{DF5EC532-01D6-4C0B-95FB-1BEC3ADC2C73}" dt="2020-08-21T21:15:37.318" v="2308" actId="478"/>
          <ac:spMkLst>
            <pc:docMk/>
            <pc:sldMk cId="3247887434" sldId="312"/>
            <ac:spMk id="11" creationId="{022A95E9-AAEF-4B10-842E-C72A4BFDDF14}"/>
          </ac:spMkLst>
        </pc:spChg>
        <pc:graphicFrameChg chg="mod">
          <ac:chgData name="Kory Thacher" userId="77cc85aa95746f61" providerId="LiveId" clId="{DF5EC532-01D6-4C0B-95FB-1BEC3ADC2C73}" dt="2020-08-24T22:19:16.871" v="5422" actId="20577"/>
          <ac:graphicFrameMkLst>
            <pc:docMk/>
            <pc:sldMk cId="3247887434" sldId="312"/>
            <ac:graphicFrameMk id="6" creationId="{DA29A5E2-2A92-4D6B-934C-18F247601E96}"/>
          </ac:graphicFrameMkLst>
        </pc:graphicFrameChg>
      </pc:sldChg>
      <pc:sldChg chg="add del ord">
        <pc:chgData name="Kory Thacher" userId="77cc85aa95746f61" providerId="LiveId" clId="{DF5EC532-01D6-4C0B-95FB-1BEC3ADC2C73}" dt="2020-08-21T21:25:26.337" v="2470"/>
        <pc:sldMkLst>
          <pc:docMk/>
          <pc:sldMk cId="1118244461" sldId="313"/>
        </pc:sldMkLst>
      </pc:sldChg>
      <pc:sldChg chg="add del addCm">
        <pc:chgData name="Kory Thacher" userId="77cc85aa95746f61" providerId="LiveId" clId="{DF5EC532-01D6-4C0B-95FB-1BEC3ADC2C73}" dt="2020-08-21T21:28:38.873" v="2580" actId="47"/>
        <pc:sldMkLst>
          <pc:docMk/>
          <pc:sldMk cId="2417890929" sldId="313"/>
        </pc:sldMkLst>
      </pc:sldChg>
      <pc:sldChg chg="addSp delSp modSp add del mod addCm">
        <pc:chgData name="Kory Thacher" userId="77cc85aa95746f61" providerId="LiveId" clId="{DF5EC532-01D6-4C0B-95FB-1BEC3ADC2C73}" dt="2020-08-31T20:49:24.571" v="5809" actId="47"/>
        <pc:sldMkLst>
          <pc:docMk/>
          <pc:sldMk cId="2252983344" sldId="314"/>
        </pc:sldMkLst>
        <pc:spChg chg="mod">
          <ac:chgData name="Kory Thacher" userId="77cc85aa95746f61" providerId="LiveId" clId="{DF5EC532-01D6-4C0B-95FB-1BEC3ADC2C73}" dt="2020-08-21T21:36:47.429" v="3222" actId="20577"/>
          <ac:spMkLst>
            <pc:docMk/>
            <pc:sldMk cId="2252983344" sldId="314"/>
            <ac:spMk id="2" creationId="{00000000-0000-0000-0000-000000000000}"/>
          </ac:spMkLst>
        </pc:spChg>
        <pc:spChg chg="add del mod">
          <ac:chgData name="Kory Thacher" userId="77cc85aa95746f61" providerId="LiveId" clId="{DF5EC532-01D6-4C0B-95FB-1BEC3ADC2C73}" dt="2020-08-21T21:27:46.078" v="2573" actId="478"/>
          <ac:spMkLst>
            <pc:docMk/>
            <pc:sldMk cId="2252983344" sldId="314"/>
            <ac:spMk id="3" creationId="{B6D4AE46-46E7-4FA6-9B31-C9DBDEC088AF}"/>
          </ac:spMkLst>
        </pc:spChg>
        <pc:spChg chg="mod">
          <ac:chgData name="Kory Thacher" userId="77cc85aa95746f61" providerId="LiveId" clId="{DF5EC532-01D6-4C0B-95FB-1BEC3ADC2C73}" dt="2020-08-31T20:30:59.726" v="5552" actId="113"/>
          <ac:spMkLst>
            <pc:docMk/>
            <pc:sldMk cId="2252983344" sldId="314"/>
            <ac:spMk id="5" creationId="{2E60CEFD-950D-4B06-BDF9-68394971D037}"/>
          </ac:spMkLst>
        </pc:spChg>
        <pc:spChg chg="mod">
          <ac:chgData name="Kory Thacher" userId="77cc85aa95746f61" providerId="LiveId" clId="{DF5EC532-01D6-4C0B-95FB-1BEC3ADC2C73}" dt="2020-08-31T20:47:08.362" v="5788" actId="14100"/>
          <ac:spMkLst>
            <pc:docMk/>
            <pc:sldMk cId="2252983344" sldId="314"/>
            <ac:spMk id="18" creationId="{5173B1B8-9398-463A-A853-6D4D5B2563BA}"/>
          </ac:spMkLst>
        </pc:spChg>
      </pc:sldChg>
      <pc:sldChg chg="addSp delSp modSp add del mod ord delAnim modAnim addCm modNotesTx">
        <pc:chgData name="Kory Thacher" userId="77cc85aa95746f61" providerId="LiveId" clId="{DF5EC532-01D6-4C0B-95FB-1BEC3ADC2C73}" dt="2020-08-31T20:49:24.571" v="5809" actId="47"/>
        <pc:sldMkLst>
          <pc:docMk/>
          <pc:sldMk cId="174654027" sldId="315"/>
        </pc:sldMkLst>
        <pc:spChg chg="mod">
          <ac:chgData name="Kory Thacher" userId="77cc85aa95746f61" providerId="LiveId" clId="{DF5EC532-01D6-4C0B-95FB-1BEC3ADC2C73}" dt="2020-08-21T21:37:04.909" v="3236" actId="20577"/>
          <ac:spMkLst>
            <pc:docMk/>
            <pc:sldMk cId="174654027" sldId="315"/>
            <ac:spMk id="2" creationId="{00000000-0000-0000-0000-000000000000}"/>
          </ac:spMkLst>
        </pc:spChg>
        <pc:spChg chg="add mod">
          <ac:chgData name="Kory Thacher" userId="77cc85aa95746f61" providerId="LiveId" clId="{DF5EC532-01D6-4C0B-95FB-1BEC3ADC2C73}" dt="2020-08-21T21:39:01.689" v="3453" actId="1582"/>
          <ac:spMkLst>
            <pc:docMk/>
            <pc:sldMk cId="174654027" sldId="315"/>
            <ac:spMk id="3" creationId="{C49801F4-E67B-491E-9712-738FDFFF9048}"/>
          </ac:spMkLst>
        </pc:spChg>
        <pc:spChg chg="mod">
          <ac:chgData name="Kory Thacher" userId="77cc85aa95746f61" providerId="LiveId" clId="{DF5EC532-01D6-4C0B-95FB-1BEC3ADC2C73}" dt="2020-08-31T20:40:21.198" v="5718" actId="113"/>
          <ac:spMkLst>
            <pc:docMk/>
            <pc:sldMk cId="174654027" sldId="315"/>
            <ac:spMk id="5" creationId="{2E60CEFD-950D-4B06-BDF9-68394971D037}"/>
          </ac:spMkLst>
        </pc:spChg>
        <pc:spChg chg="add del mod">
          <ac:chgData name="Kory Thacher" userId="77cc85aa95746f61" providerId="LiveId" clId="{DF5EC532-01D6-4C0B-95FB-1BEC3ADC2C73}" dt="2020-08-21T21:36:29.262" v="3220" actId="478"/>
          <ac:spMkLst>
            <pc:docMk/>
            <pc:sldMk cId="174654027" sldId="315"/>
            <ac:spMk id="6" creationId="{2D127D84-2AAE-46AF-874B-18A87AA50358}"/>
          </ac:spMkLst>
        </pc:spChg>
        <pc:spChg chg="add mod">
          <ac:chgData name="Kory Thacher" userId="77cc85aa95746f61" providerId="LiveId" clId="{DF5EC532-01D6-4C0B-95FB-1BEC3ADC2C73}" dt="2020-08-21T21:33:38.434" v="2903" actId="688"/>
          <ac:spMkLst>
            <pc:docMk/>
            <pc:sldMk cId="174654027" sldId="315"/>
            <ac:spMk id="7" creationId="{0A476113-36D1-4DFD-948F-ED854AD0E8AD}"/>
          </ac:spMkLst>
        </pc:spChg>
        <pc:spChg chg="mod">
          <ac:chgData name="Kory Thacher" userId="77cc85aa95746f61" providerId="LiveId" clId="{DF5EC532-01D6-4C0B-95FB-1BEC3ADC2C73}" dt="2020-08-21T21:39:12.181" v="3455" actId="20577"/>
          <ac:spMkLst>
            <pc:docMk/>
            <pc:sldMk cId="174654027" sldId="315"/>
            <ac:spMk id="18" creationId="{5173B1B8-9398-463A-A853-6D4D5B2563BA}"/>
          </ac:spMkLst>
        </pc:spChg>
      </pc:sldChg>
      <pc:sldChg chg="addSp delSp modSp add mod">
        <pc:chgData name="Kory Thacher" userId="77cc85aa95746f61" providerId="LiveId" clId="{DF5EC532-01D6-4C0B-95FB-1BEC3ADC2C73}" dt="2020-08-31T20:54:14.249" v="5853" actId="207"/>
        <pc:sldMkLst>
          <pc:docMk/>
          <pc:sldMk cId="2794662425" sldId="316"/>
        </pc:sldMkLst>
        <pc:spChg chg="del mod">
          <ac:chgData name="Kory Thacher" userId="77cc85aa95746f61" providerId="LiveId" clId="{DF5EC532-01D6-4C0B-95FB-1BEC3ADC2C73}" dt="2020-08-21T21:44:14.214" v="3856" actId="12084"/>
          <ac:spMkLst>
            <pc:docMk/>
            <pc:sldMk cId="2794662425" sldId="316"/>
            <ac:spMk id="5" creationId="{101EA4BA-5F96-46FC-969B-5A18595DA733}"/>
          </ac:spMkLst>
        </pc:spChg>
        <pc:graphicFrameChg chg="add mod">
          <ac:chgData name="Kory Thacher" userId="77cc85aa95746f61" providerId="LiveId" clId="{DF5EC532-01D6-4C0B-95FB-1BEC3ADC2C73}" dt="2020-08-31T20:54:14.249" v="5853" actId="207"/>
          <ac:graphicFrameMkLst>
            <pc:docMk/>
            <pc:sldMk cId="2794662425" sldId="316"/>
            <ac:graphicFrameMk id="2" creationId="{F0D9658D-8311-4F28-80C7-3050EEF3C024}"/>
          </ac:graphicFrameMkLst>
        </pc:graphicFrameChg>
      </pc:sldChg>
      <pc:sldChg chg="addSp delSp modSp add mod ord delAnim modAnim addCm modCm modNotesTx">
        <pc:chgData name="Kory Thacher" userId="77cc85aa95746f61" providerId="LiveId" clId="{DF5EC532-01D6-4C0B-95FB-1BEC3ADC2C73}" dt="2020-08-31T21:04:56.464" v="6003" actId="13782"/>
        <pc:sldMkLst>
          <pc:docMk/>
          <pc:sldMk cId="1355422175" sldId="317"/>
        </pc:sldMkLst>
        <pc:spChg chg="mod">
          <ac:chgData name="Kory Thacher" userId="77cc85aa95746f61" providerId="LiveId" clId="{DF5EC532-01D6-4C0B-95FB-1BEC3ADC2C73}" dt="2020-08-21T22:21:30.873" v="3937" actId="6549"/>
          <ac:spMkLst>
            <pc:docMk/>
            <pc:sldMk cId="1355422175" sldId="317"/>
            <ac:spMk id="2" creationId="{00000000-0000-0000-0000-000000000000}"/>
          </ac:spMkLst>
        </pc:spChg>
        <pc:spChg chg="add mod">
          <ac:chgData name="Kory Thacher" userId="77cc85aa95746f61" providerId="LiveId" clId="{DF5EC532-01D6-4C0B-95FB-1BEC3ADC2C73}" dt="2020-08-31T21:03:06.540" v="5999" actId="1036"/>
          <ac:spMkLst>
            <pc:docMk/>
            <pc:sldMk cId="1355422175" sldId="317"/>
            <ac:spMk id="4" creationId="{65FBF3B6-94D1-4D51-A3ED-ACDA679A1F72}"/>
          </ac:spMkLst>
        </pc:spChg>
        <pc:spChg chg="del mod">
          <ac:chgData name="Kory Thacher" userId="77cc85aa95746f61" providerId="LiveId" clId="{DF5EC532-01D6-4C0B-95FB-1BEC3ADC2C73}" dt="2020-08-21T22:24:52.625" v="4205" actId="12084"/>
          <ac:spMkLst>
            <pc:docMk/>
            <pc:sldMk cId="1355422175" sldId="317"/>
            <ac:spMk id="5" creationId="{2E60CEFD-950D-4B06-BDF9-68394971D037}"/>
          </ac:spMkLst>
        </pc:spChg>
        <pc:spChg chg="del">
          <ac:chgData name="Kory Thacher" userId="77cc85aa95746f61" providerId="LiveId" clId="{DF5EC532-01D6-4C0B-95FB-1BEC3ADC2C73}" dt="2020-08-21T22:21:38.035" v="3939" actId="478"/>
          <ac:spMkLst>
            <pc:docMk/>
            <pc:sldMk cId="1355422175" sldId="317"/>
            <ac:spMk id="8" creationId="{553400DD-4AEA-48F5-B74B-E855B71B15F7}"/>
          </ac:spMkLst>
        </pc:spChg>
        <pc:spChg chg="del">
          <ac:chgData name="Kory Thacher" userId="77cc85aa95746f61" providerId="LiveId" clId="{DF5EC532-01D6-4C0B-95FB-1BEC3ADC2C73}" dt="2020-08-21T22:21:34.466" v="3938" actId="478"/>
          <ac:spMkLst>
            <pc:docMk/>
            <pc:sldMk cId="1355422175" sldId="317"/>
            <ac:spMk id="18" creationId="{5173B1B8-9398-463A-A853-6D4D5B2563BA}"/>
          </ac:spMkLst>
        </pc:spChg>
        <pc:graphicFrameChg chg="add mod">
          <ac:chgData name="Kory Thacher" userId="77cc85aa95746f61" providerId="LiveId" clId="{DF5EC532-01D6-4C0B-95FB-1BEC3ADC2C73}" dt="2020-08-31T21:04:56.464" v="6003" actId="13782"/>
          <ac:graphicFrameMkLst>
            <pc:docMk/>
            <pc:sldMk cId="1355422175" sldId="317"/>
            <ac:graphicFrameMk id="3" creationId="{2CA082EE-A814-4372-BB06-274EC0D35564}"/>
          </ac:graphicFrameMkLst>
        </pc:graphicFrameChg>
      </pc:sldChg>
      <pc:sldChg chg="addSp delSp modSp add mod modAnim">
        <pc:chgData name="Kory Thacher" userId="77cc85aa95746f61" providerId="LiveId" clId="{DF5EC532-01D6-4C0B-95FB-1BEC3ADC2C73}" dt="2020-08-21T22:44:01.129" v="4425" actId="1036"/>
        <pc:sldMkLst>
          <pc:docMk/>
          <pc:sldMk cId="852494829" sldId="318"/>
        </pc:sldMkLst>
        <pc:spChg chg="add del mod">
          <ac:chgData name="Kory Thacher" userId="77cc85aa95746f61" providerId="LiveId" clId="{DF5EC532-01D6-4C0B-95FB-1BEC3ADC2C73}" dt="2020-08-21T22:33:13.348" v="4368" actId="1036"/>
          <ac:spMkLst>
            <pc:docMk/>
            <pc:sldMk cId="852494829" sldId="318"/>
            <ac:spMk id="4" creationId="{1E5CFEF0-593B-4AA7-8308-DD2DF6616FA7}"/>
          </ac:spMkLst>
        </pc:spChg>
        <pc:spChg chg="add del mod">
          <ac:chgData name="Kory Thacher" userId="77cc85aa95746f61" providerId="LiveId" clId="{DF5EC532-01D6-4C0B-95FB-1BEC3ADC2C73}" dt="2020-08-21T22:29:50.754" v="4310" actId="478"/>
          <ac:spMkLst>
            <pc:docMk/>
            <pc:sldMk cId="852494829" sldId="318"/>
            <ac:spMk id="5" creationId="{78A85F23-BB1B-41CD-9619-32C95637EF99}"/>
          </ac:spMkLst>
        </pc:spChg>
        <pc:spChg chg="add mod">
          <ac:chgData name="Kory Thacher" userId="77cc85aa95746f61" providerId="LiveId" clId="{DF5EC532-01D6-4C0B-95FB-1BEC3ADC2C73}" dt="2020-08-21T22:44:01.129" v="4425" actId="1036"/>
          <ac:spMkLst>
            <pc:docMk/>
            <pc:sldMk cId="852494829" sldId="318"/>
            <ac:spMk id="6" creationId="{3670CE4D-C0E9-4749-A396-44544774AE4F}"/>
          </ac:spMkLst>
        </pc:spChg>
        <pc:spChg chg="mod">
          <ac:chgData name="Kory Thacher" userId="77cc85aa95746f61" providerId="LiveId" clId="{DF5EC532-01D6-4C0B-95FB-1BEC3ADC2C73}" dt="2020-08-21T22:44:01.129" v="4425" actId="1036"/>
          <ac:spMkLst>
            <pc:docMk/>
            <pc:sldMk cId="852494829" sldId="318"/>
            <ac:spMk id="18" creationId="{5173B1B8-9398-463A-A853-6D4D5B2563BA}"/>
          </ac:spMkLst>
        </pc:spChg>
        <pc:graphicFrameChg chg="add del mod">
          <ac:chgData name="Kory Thacher" userId="77cc85aa95746f61" providerId="LiveId" clId="{DF5EC532-01D6-4C0B-95FB-1BEC3ADC2C73}" dt="2020-08-21T22:31:53.493" v="4333" actId="12084"/>
          <ac:graphicFrameMkLst>
            <pc:docMk/>
            <pc:sldMk cId="852494829" sldId="318"/>
            <ac:graphicFrameMk id="3" creationId="{D285A46E-63F8-4D6E-B565-9EA86AC21CF1}"/>
          </ac:graphicFrameMkLst>
        </pc:graphicFrameChg>
      </pc:sldChg>
      <pc:sldChg chg="addSp delSp modSp add del">
        <pc:chgData name="Kory Thacher" userId="77cc85aa95746f61" providerId="LiveId" clId="{DF5EC532-01D6-4C0B-95FB-1BEC3ADC2C73}" dt="2020-08-24T21:53:09.169" v="5268" actId="47"/>
        <pc:sldMkLst>
          <pc:docMk/>
          <pc:sldMk cId="1808569603" sldId="319"/>
        </pc:sldMkLst>
        <pc:spChg chg="del">
          <ac:chgData name="Kory Thacher" userId="77cc85aa95746f61" providerId="LiveId" clId="{DF5EC532-01D6-4C0B-95FB-1BEC3ADC2C73}" dt="2020-08-24T21:51:37.722" v="5259" actId="12084"/>
          <ac:spMkLst>
            <pc:docMk/>
            <pc:sldMk cId="1808569603" sldId="319"/>
            <ac:spMk id="5" creationId="{72F85C38-F082-46E2-9FBD-72714B48C8AB}"/>
          </ac:spMkLst>
        </pc:spChg>
        <pc:graphicFrameChg chg="add mod">
          <ac:chgData name="Kory Thacher" userId="77cc85aa95746f61" providerId="LiveId" clId="{DF5EC532-01D6-4C0B-95FB-1BEC3ADC2C73}" dt="2020-08-24T21:52:17.906" v="5262" actId="13782"/>
          <ac:graphicFrameMkLst>
            <pc:docMk/>
            <pc:sldMk cId="1808569603" sldId="319"/>
            <ac:graphicFrameMk id="2" creationId="{EE97E2AF-344A-446B-8F6E-2217B6EC61B7}"/>
          </ac:graphicFrameMkLst>
        </pc:graphicFrameChg>
      </pc:sldChg>
      <pc:sldChg chg="modSp add del">
        <pc:chgData name="Kory Thacher" userId="77cc85aa95746f61" providerId="LiveId" clId="{DF5EC532-01D6-4C0B-95FB-1BEC3ADC2C73}" dt="2020-08-24T21:54:10.610" v="5275" actId="47"/>
        <pc:sldMkLst>
          <pc:docMk/>
          <pc:sldMk cId="2781090192" sldId="319"/>
        </pc:sldMkLst>
        <pc:graphicFrameChg chg="mod">
          <ac:chgData name="Kory Thacher" userId="77cc85aa95746f61" providerId="LiveId" clId="{DF5EC532-01D6-4C0B-95FB-1BEC3ADC2C73}" dt="2020-08-24T21:53:54.889" v="5274" actId="404"/>
          <ac:graphicFrameMkLst>
            <pc:docMk/>
            <pc:sldMk cId="2781090192" sldId="319"/>
            <ac:graphicFrameMk id="3" creationId="{B169E7FD-9DAA-4919-AB05-2BD8A3E185D4}"/>
          </ac:graphicFrameMkLst>
        </pc:graphicFrameChg>
      </pc:sldChg>
      <pc:sldChg chg="addSp delSp modSp add mod delAnim modAnim addCm">
        <pc:chgData name="Kory Thacher" userId="77cc85aa95746f61" providerId="LiveId" clId="{DF5EC532-01D6-4C0B-95FB-1BEC3ADC2C73}" dt="2020-08-31T20:26:20.418" v="5530" actId="12"/>
        <pc:sldMkLst>
          <pc:docMk/>
          <pc:sldMk cId="3328744339" sldId="319"/>
        </pc:sldMkLst>
        <pc:spChg chg="mod">
          <ac:chgData name="Kory Thacher" userId="77cc85aa95746f61" providerId="LiveId" clId="{DF5EC532-01D6-4C0B-95FB-1BEC3ADC2C73}" dt="2020-08-24T22:08:59.143" v="5400" actId="20577"/>
          <ac:spMkLst>
            <pc:docMk/>
            <pc:sldMk cId="3328744339" sldId="319"/>
            <ac:spMk id="3" creationId="{82345A39-0DF6-4106-B2A4-DF6755DA26C8}"/>
          </ac:spMkLst>
        </pc:spChg>
        <pc:spChg chg="add mod">
          <ac:chgData name="Kory Thacher" userId="77cc85aa95746f61" providerId="LiveId" clId="{DF5EC532-01D6-4C0B-95FB-1BEC3ADC2C73}" dt="2020-08-24T22:09:32.469" v="5406" actId="207"/>
          <ac:spMkLst>
            <pc:docMk/>
            <pc:sldMk cId="3328744339" sldId="319"/>
            <ac:spMk id="4" creationId="{2ECC6F17-CE7B-4297-A31B-2230D67670C3}"/>
          </ac:spMkLst>
        </pc:spChg>
        <pc:spChg chg="mod">
          <ac:chgData name="Kory Thacher" userId="77cc85aa95746f61" providerId="LiveId" clId="{DF5EC532-01D6-4C0B-95FB-1BEC3ADC2C73}" dt="2020-08-31T20:26:20.418" v="5530" actId="12"/>
          <ac:spMkLst>
            <pc:docMk/>
            <pc:sldMk cId="3328744339" sldId="319"/>
            <ac:spMk id="5" creationId="{2E60CEFD-950D-4B06-BDF9-68394971D037}"/>
          </ac:spMkLst>
        </pc:spChg>
        <pc:spChg chg="mod">
          <ac:chgData name="Kory Thacher" userId="77cc85aa95746f61" providerId="LiveId" clId="{DF5EC532-01D6-4C0B-95FB-1BEC3ADC2C73}" dt="2020-08-24T22:09:08.854" v="5404" actId="20577"/>
          <ac:spMkLst>
            <pc:docMk/>
            <pc:sldMk cId="3328744339" sldId="319"/>
            <ac:spMk id="14" creationId="{39C17645-2709-4233-BE77-94A0E3FCF8A2}"/>
          </ac:spMkLst>
        </pc:spChg>
        <pc:spChg chg="del">
          <ac:chgData name="Kory Thacher" userId="77cc85aa95746f61" providerId="LiveId" clId="{DF5EC532-01D6-4C0B-95FB-1BEC3ADC2C73}" dt="2020-08-24T22:05:10.136" v="5362" actId="478"/>
          <ac:spMkLst>
            <pc:docMk/>
            <pc:sldMk cId="3328744339" sldId="319"/>
            <ac:spMk id="15" creationId="{6C5EC686-858E-4610-A563-79A3551EFD5A}"/>
          </ac:spMkLst>
        </pc:spChg>
        <pc:cxnChg chg="add del mod">
          <ac:chgData name="Kory Thacher" userId="77cc85aa95746f61" providerId="LiveId" clId="{DF5EC532-01D6-4C0B-95FB-1BEC3ADC2C73}" dt="2020-08-24T22:08:52.999" v="5398" actId="478"/>
          <ac:cxnSpMkLst>
            <pc:docMk/>
            <pc:sldMk cId="3328744339" sldId="319"/>
            <ac:cxnSpMk id="8" creationId="{E48A5BA1-4C4C-487C-9DEC-B9B372B1EB17}"/>
          </ac:cxnSpMkLst>
        </pc:cxnChg>
      </pc:sldChg>
      <pc:sldChg chg="addSp delSp modSp add del mod ord">
        <pc:chgData name="Kory Thacher" userId="77cc85aa95746f61" providerId="LiveId" clId="{DF5EC532-01D6-4C0B-95FB-1BEC3ADC2C73}" dt="2020-08-31T20:43:55.905" v="5750" actId="47"/>
        <pc:sldMkLst>
          <pc:docMk/>
          <pc:sldMk cId="1186714469" sldId="320"/>
        </pc:sldMkLst>
        <pc:spChg chg="mod">
          <ac:chgData name="Kory Thacher" userId="77cc85aa95746f61" providerId="LiveId" clId="{DF5EC532-01D6-4C0B-95FB-1BEC3ADC2C73}" dt="2020-08-31T20:41:53.238" v="5732" actId="1076"/>
          <ac:spMkLst>
            <pc:docMk/>
            <pc:sldMk cId="1186714469" sldId="320"/>
            <ac:spMk id="2" creationId="{00000000-0000-0000-0000-000000000000}"/>
          </ac:spMkLst>
        </pc:spChg>
        <pc:spChg chg="del">
          <ac:chgData name="Kory Thacher" userId="77cc85aa95746f61" providerId="LiveId" clId="{DF5EC532-01D6-4C0B-95FB-1BEC3ADC2C73}" dt="2020-08-31T20:40:59.042" v="5720" actId="12084"/>
          <ac:spMkLst>
            <pc:docMk/>
            <pc:sldMk cId="1186714469" sldId="320"/>
            <ac:spMk id="5" creationId="{2E60CEFD-950D-4B06-BDF9-68394971D037}"/>
          </ac:spMkLst>
        </pc:spChg>
        <pc:graphicFrameChg chg="add mod">
          <ac:chgData name="Kory Thacher" userId="77cc85aa95746f61" providerId="LiveId" clId="{DF5EC532-01D6-4C0B-95FB-1BEC3ADC2C73}" dt="2020-08-31T20:43:43.686" v="5749" actId="255"/>
          <ac:graphicFrameMkLst>
            <pc:docMk/>
            <pc:sldMk cId="1186714469" sldId="320"/>
            <ac:graphicFrameMk id="3" creationId="{8ADDE07E-9DCE-4124-81A2-8F58EE173539}"/>
          </ac:graphicFrameMkLst>
        </pc:graphicFrameChg>
      </pc:sldChg>
      <pc:sldChg chg="addSp delSp modSp add mod ord">
        <pc:chgData name="Kory Thacher" userId="77cc85aa95746f61" providerId="LiveId" clId="{DF5EC532-01D6-4C0B-95FB-1BEC3ADC2C73}" dt="2020-08-31T20:48:38.139" v="5798" actId="14100"/>
        <pc:sldMkLst>
          <pc:docMk/>
          <pc:sldMk cId="3307089597" sldId="321"/>
        </pc:sldMkLst>
        <pc:spChg chg="mod">
          <ac:chgData name="Kory Thacher" userId="77cc85aa95746f61" providerId="LiveId" clId="{DF5EC532-01D6-4C0B-95FB-1BEC3ADC2C73}" dt="2020-08-31T20:48:29.138" v="5797" actId="14100"/>
          <ac:spMkLst>
            <pc:docMk/>
            <pc:sldMk cId="3307089597" sldId="321"/>
            <ac:spMk id="3" creationId="{C49801F4-E67B-491E-9712-738FDFFF9048}"/>
          </ac:spMkLst>
        </pc:spChg>
        <pc:spChg chg="del">
          <ac:chgData name="Kory Thacher" userId="77cc85aa95746f61" providerId="LiveId" clId="{DF5EC532-01D6-4C0B-95FB-1BEC3ADC2C73}" dt="2020-08-31T20:41:18.080" v="5723" actId="12084"/>
          <ac:spMkLst>
            <pc:docMk/>
            <pc:sldMk cId="3307089597" sldId="321"/>
            <ac:spMk id="5" creationId="{2E60CEFD-950D-4B06-BDF9-68394971D037}"/>
          </ac:spMkLst>
        </pc:spChg>
        <pc:spChg chg="mod">
          <ac:chgData name="Kory Thacher" userId="77cc85aa95746f61" providerId="LiveId" clId="{DF5EC532-01D6-4C0B-95FB-1BEC3ADC2C73}" dt="2020-08-31T20:48:23.364" v="5795" actId="14100"/>
          <ac:spMkLst>
            <pc:docMk/>
            <pc:sldMk cId="3307089597" sldId="321"/>
            <ac:spMk id="18" creationId="{5173B1B8-9398-463A-A853-6D4D5B2563BA}"/>
          </ac:spMkLst>
        </pc:spChg>
        <pc:graphicFrameChg chg="add mod">
          <ac:chgData name="Kory Thacher" userId="77cc85aa95746f61" providerId="LiveId" clId="{DF5EC532-01D6-4C0B-95FB-1BEC3ADC2C73}" dt="2020-08-31T20:48:38.139" v="5798" actId="14100"/>
          <ac:graphicFrameMkLst>
            <pc:docMk/>
            <pc:sldMk cId="3307089597" sldId="321"/>
            <ac:graphicFrameMk id="4" creationId="{8E4ABA17-08BF-48F7-90E4-7ACA08A3E082}"/>
          </ac:graphicFrameMkLst>
        </pc:graphicFrameChg>
      </pc:sldChg>
      <pc:sldChg chg="addSp delSp modSp add del mod">
        <pc:chgData name="Kory Thacher" userId="77cc85aa95746f61" providerId="LiveId" clId="{DF5EC532-01D6-4C0B-95FB-1BEC3ADC2C73}" dt="2020-08-31T20:49:39.472" v="5810" actId="47"/>
        <pc:sldMkLst>
          <pc:docMk/>
          <pc:sldMk cId="2166857869" sldId="322"/>
        </pc:sldMkLst>
        <pc:spChg chg="add">
          <ac:chgData name="Kory Thacher" userId="77cc85aa95746f61" providerId="LiveId" clId="{DF5EC532-01D6-4C0B-95FB-1BEC3ADC2C73}" dt="2020-08-31T20:47:18.524" v="5789" actId="22"/>
          <ac:spMkLst>
            <pc:docMk/>
            <pc:sldMk cId="2166857869" sldId="322"/>
            <ac:spMk id="4" creationId="{0BE5B8A3-86FC-425F-AD67-6DB6301D536D}"/>
          </ac:spMkLst>
        </pc:spChg>
        <pc:spChg chg="del">
          <ac:chgData name="Kory Thacher" userId="77cc85aa95746f61" providerId="LiveId" clId="{DF5EC532-01D6-4C0B-95FB-1BEC3ADC2C73}" dt="2020-08-31T20:44:13.565" v="5752" actId="12084"/>
          <ac:spMkLst>
            <pc:docMk/>
            <pc:sldMk cId="2166857869" sldId="322"/>
            <ac:spMk id="5" creationId="{2E60CEFD-950D-4B06-BDF9-68394971D037}"/>
          </ac:spMkLst>
        </pc:spChg>
        <pc:spChg chg="del">
          <ac:chgData name="Kory Thacher" userId="77cc85aa95746f61" providerId="LiveId" clId="{DF5EC532-01D6-4C0B-95FB-1BEC3ADC2C73}" dt="2020-08-31T20:47:21.468" v="5790" actId="478"/>
          <ac:spMkLst>
            <pc:docMk/>
            <pc:sldMk cId="2166857869" sldId="322"/>
            <ac:spMk id="18" creationId="{5173B1B8-9398-463A-A853-6D4D5B2563BA}"/>
          </ac:spMkLst>
        </pc:spChg>
        <pc:graphicFrameChg chg="add mod">
          <ac:chgData name="Kory Thacher" userId="77cc85aa95746f61" providerId="LiveId" clId="{DF5EC532-01D6-4C0B-95FB-1BEC3ADC2C73}" dt="2020-08-31T20:47:33.991" v="5792" actId="14100"/>
          <ac:graphicFrameMkLst>
            <pc:docMk/>
            <pc:sldMk cId="2166857869" sldId="322"/>
            <ac:graphicFrameMk id="3" creationId="{781A0855-8318-432F-AED6-8BE7E1C502ED}"/>
          </ac:graphicFrameMkLst>
        </pc:graphicFrameChg>
      </pc:sldChg>
      <pc:sldChg chg="addSp delSp modSp add mod">
        <pc:chgData name="Kory Thacher" userId="77cc85aa95746f61" providerId="LiveId" clId="{DF5EC532-01D6-4C0B-95FB-1BEC3ADC2C73}" dt="2020-08-31T20:50:09.715" v="5811" actId="114"/>
        <pc:sldMkLst>
          <pc:docMk/>
          <pc:sldMk cId="887538302" sldId="323"/>
        </pc:sldMkLst>
        <pc:spChg chg="mod">
          <ac:chgData name="Kory Thacher" userId="77cc85aa95746f61" providerId="LiveId" clId="{DF5EC532-01D6-4C0B-95FB-1BEC3ADC2C73}" dt="2020-08-31T20:49:00.990" v="5806" actId="14100"/>
          <ac:spMkLst>
            <pc:docMk/>
            <pc:sldMk cId="887538302" sldId="323"/>
            <ac:spMk id="4" creationId="{0BE5B8A3-86FC-425F-AD67-6DB6301D536D}"/>
          </ac:spMkLst>
        </pc:spChg>
        <pc:spChg chg="add del mod">
          <ac:chgData name="Kory Thacher" userId="77cc85aa95746f61" providerId="LiveId" clId="{DF5EC532-01D6-4C0B-95FB-1BEC3ADC2C73}" dt="2020-08-31T20:49:07.972" v="5808" actId="478"/>
          <ac:spMkLst>
            <pc:docMk/>
            <pc:sldMk cId="887538302" sldId="323"/>
            <ac:spMk id="6" creationId="{3CEF5BCE-042C-424F-B9F5-6C6DE343A235}"/>
          </ac:spMkLst>
        </pc:spChg>
        <pc:graphicFrameChg chg="mod">
          <ac:chgData name="Kory Thacher" userId="77cc85aa95746f61" providerId="LiveId" clId="{DF5EC532-01D6-4C0B-95FB-1BEC3ADC2C73}" dt="2020-08-31T20:50:09.715" v="5811" actId="114"/>
          <ac:graphicFrameMkLst>
            <pc:docMk/>
            <pc:sldMk cId="887538302" sldId="323"/>
            <ac:graphicFrameMk id="3" creationId="{781A0855-8318-432F-AED6-8BE7E1C502ED}"/>
          </ac:graphicFrameMkLst>
        </pc:graphicFrameChg>
      </pc:sldChg>
      <pc:sldChg chg="addSp delSp modSp add del mod">
        <pc:chgData name="Kory Thacher" userId="77cc85aa95746f61" providerId="LiveId" clId="{DF5EC532-01D6-4C0B-95FB-1BEC3ADC2C73}" dt="2020-08-31T21:50:27.705" v="6656" actId="47"/>
        <pc:sldMkLst>
          <pc:docMk/>
          <pc:sldMk cId="3135632839" sldId="324"/>
        </pc:sldMkLst>
        <pc:spChg chg="add del mod">
          <ac:chgData name="Kory Thacher" userId="77cc85aa95746f61" providerId="LiveId" clId="{DF5EC532-01D6-4C0B-95FB-1BEC3ADC2C73}" dt="2020-08-31T21:43:39.772" v="6587" actId="478"/>
          <ac:spMkLst>
            <pc:docMk/>
            <pc:sldMk cId="3135632839" sldId="324"/>
            <ac:spMk id="5" creationId="{37B48149-2C72-4905-A868-21AB10262DEF}"/>
          </ac:spMkLst>
        </pc:spChg>
        <pc:spChg chg="mod">
          <ac:chgData name="Kory Thacher" userId="77cc85aa95746f61" providerId="LiveId" clId="{DF5EC532-01D6-4C0B-95FB-1BEC3ADC2C73}" dt="2020-08-31T21:43:21.015" v="6583" actId="18245"/>
          <ac:spMkLst>
            <pc:docMk/>
            <pc:sldMk cId="3135632839" sldId="324"/>
            <ac:spMk id="7" creationId="{25133B69-F299-4767-B8BE-82E344B66677}"/>
          </ac:spMkLst>
        </pc:spChg>
        <pc:spChg chg="mod">
          <ac:chgData name="Kory Thacher" userId="77cc85aa95746f61" providerId="LiveId" clId="{DF5EC532-01D6-4C0B-95FB-1BEC3ADC2C73}" dt="2020-08-31T21:43:56.817" v="6589" actId="207"/>
          <ac:spMkLst>
            <pc:docMk/>
            <pc:sldMk cId="3135632839" sldId="324"/>
            <ac:spMk id="8" creationId="{8EE6F0DC-1639-4895-BDCF-4C3956823166}"/>
          </ac:spMkLst>
        </pc:spChg>
        <pc:spChg chg="mod">
          <ac:chgData name="Kory Thacher" userId="77cc85aa95746f61" providerId="LiveId" clId="{DF5EC532-01D6-4C0B-95FB-1BEC3ADC2C73}" dt="2020-08-31T21:44:35.074" v="6595" actId="1076"/>
          <ac:spMkLst>
            <pc:docMk/>
            <pc:sldMk cId="3135632839" sldId="324"/>
            <ac:spMk id="9" creationId="{B4C4AAAF-195C-4DD3-A6AD-B41A03373FCA}"/>
          </ac:spMkLst>
        </pc:spChg>
        <pc:spChg chg="mod">
          <ac:chgData name="Kory Thacher" userId="77cc85aa95746f61" providerId="LiveId" clId="{DF5EC532-01D6-4C0B-95FB-1BEC3ADC2C73}" dt="2020-08-31T21:44:33.141" v="6594" actId="20577"/>
          <ac:spMkLst>
            <pc:docMk/>
            <pc:sldMk cId="3135632839" sldId="324"/>
            <ac:spMk id="10" creationId="{C4527C59-8A74-4F1F-9E8E-6A79B317DB39}"/>
          </ac:spMkLst>
        </pc:spChg>
        <pc:spChg chg="mod">
          <ac:chgData name="Kory Thacher" userId="77cc85aa95746f61" providerId="LiveId" clId="{DF5EC532-01D6-4C0B-95FB-1BEC3ADC2C73}" dt="2020-08-31T21:43:21.015" v="6583" actId="18245"/>
          <ac:spMkLst>
            <pc:docMk/>
            <pc:sldMk cId="3135632839" sldId="324"/>
            <ac:spMk id="11" creationId="{A8B8ACD6-0BDD-42F3-83AC-C3187F318063}"/>
          </ac:spMkLst>
        </pc:spChg>
        <pc:spChg chg="mod">
          <ac:chgData name="Kory Thacher" userId="77cc85aa95746f61" providerId="LiveId" clId="{DF5EC532-01D6-4C0B-95FB-1BEC3ADC2C73}" dt="2020-08-31T21:43:21.015" v="6583" actId="18245"/>
          <ac:spMkLst>
            <pc:docMk/>
            <pc:sldMk cId="3135632839" sldId="324"/>
            <ac:spMk id="12" creationId="{E37E87F4-A7AC-42D0-82E3-4C95F7F4E0C6}"/>
          </ac:spMkLst>
        </pc:spChg>
        <pc:spChg chg="mod">
          <ac:chgData name="Kory Thacher" userId="77cc85aa95746f61" providerId="LiveId" clId="{DF5EC532-01D6-4C0B-95FB-1BEC3ADC2C73}" dt="2020-08-31T21:44:08.410" v="6592" actId="14100"/>
          <ac:spMkLst>
            <pc:docMk/>
            <pc:sldMk cId="3135632839" sldId="324"/>
            <ac:spMk id="18" creationId="{5173B1B8-9398-463A-A853-6D4D5B2563BA}"/>
          </ac:spMkLst>
        </pc:spChg>
        <pc:spChg chg="add del mod">
          <ac:chgData name="Kory Thacher" userId="77cc85aa95746f61" providerId="LiveId" clId="{DF5EC532-01D6-4C0B-95FB-1BEC3ADC2C73}" dt="2020-08-31T21:38:54.104" v="6511" actId="12084"/>
          <ac:spMkLst>
            <pc:docMk/>
            <pc:sldMk cId="3135632839" sldId="324"/>
            <ac:spMk id="22" creationId="{EFFF52D5-921E-4F5F-B270-2DF5AC91A9D4}"/>
          </ac:spMkLst>
        </pc:spChg>
        <pc:spChg chg="del">
          <ac:chgData name="Kory Thacher" userId="77cc85aa95746f61" providerId="LiveId" clId="{DF5EC532-01D6-4C0B-95FB-1BEC3ADC2C73}" dt="2020-08-31T21:37:29.531" v="6493" actId="478"/>
          <ac:spMkLst>
            <pc:docMk/>
            <pc:sldMk cId="3135632839" sldId="324"/>
            <ac:spMk id="23" creationId="{18C1C6B5-34B6-4B0E-BF4D-54EB3E1895F7}"/>
          </ac:spMkLst>
        </pc:spChg>
        <pc:spChg chg="del">
          <ac:chgData name="Kory Thacher" userId="77cc85aa95746f61" providerId="LiveId" clId="{DF5EC532-01D6-4C0B-95FB-1BEC3ADC2C73}" dt="2020-08-31T21:37:29.531" v="6493" actId="478"/>
          <ac:spMkLst>
            <pc:docMk/>
            <pc:sldMk cId="3135632839" sldId="324"/>
            <ac:spMk id="25" creationId="{E08CAE7B-3BC2-43F9-BC6E-76C6103475FD}"/>
          </ac:spMkLst>
        </pc:spChg>
        <pc:spChg chg="del">
          <ac:chgData name="Kory Thacher" userId="77cc85aa95746f61" providerId="LiveId" clId="{DF5EC532-01D6-4C0B-95FB-1BEC3ADC2C73}" dt="2020-08-31T21:37:29.531" v="6493" actId="478"/>
          <ac:spMkLst>
            <pc:docMk/>
            <pc:sldMk cId="3135632839" sldId="324"/>
            <ac:spMk id="27" creationId="{7139183B-0A23-4163-A68C-BCC20CA843F7}"/>
          </ac:spMkLst>
        </pc:spChg>
        <pc:grpChg chg="mod ord">
          <ac:chgData name="Kory Thacher" userId="77cc85aa95746f61" providerId="LiveId" clId="{DF5EC532-01D6-4C0B-95FB-1BEC3ADC2C73}" dt="2020-08-31T21:44:02.619" v="6590" actId="1076"/>
          <ac:grpSpMkLst>
            <pc:docMk/>
            <pc:sldMk cId="3135632839" sldId="324"/>
            <ac:grpSpMk id="6" creationId="{3AF2061A-2E7F-42D9-BE02-972FAB6286B9}"/>
          </ac:grpSpMkLst>
        </pc:grpChg>
        <pc:grpChg chg="del">
          <ac:chgData name="Kory Thacher" userId="77cc85aa95746f61" providerId="LiveId" clId="{DF5EC532-01D6-4C0B-95FB-1BEC3ADC2C73}" dt="2020-08-31T21:37:25.813" v="6492" actId="478"/>
          <ac:grpSpMkLst>
            <pc:docMk/>
            <pc:sldMk cId="3135632839" sldId="324"/>
            <ac:grpSpMk id="14" creationId="{2D3EA8D9-CF1E-4E5B-9BAC-C637061D8A0B}"/>
          </ac:grpSpMkLst>
        </pc:grpChg>
        <pc:graphicFrameChg chg="add del mod">
          <ac:chgData name="Kory Thacher" userId="77cc85aa95746f61" providerId="LiveId" clId="{DF5EC532-01D6-4C0B-95FB-1BEC3ADC2C73}" dt="2020-08-31T21:43:21.015" v="6583" actId="18245"/>
          <ac:graphicFrameMkLst>
            <pc:docMk/>
            <pc:sldMk cId="3135632839" sldId="324"/>
            <ac:graphicFrameMk id="4" creationId="{875ED2B2-31E6-41FA-BAD0-536DEBD86880}"/>
          </ac:graphicFrameMkLst>
        </pc:graphicFrameChg>
      </pc:sldChg>
      <pc:sldChg chg="addSp delSp modSp add mod addCm">
        <pc:chgData name="Kory Thacher" userId="77cc85aa95746f61" providerId="LiveId" clId="{DF5EC532-01D6-4C0B-95FB-1BEC3ADC2C73}" dt="2020-08-31T21:49:31.715" v="6653"/>
        <pc:sldMkLst>
          <pc:docMk/>
          <pc:sldMk cId="1469057504" sldId="325"/>
        </pc:sldMkLst>
        <pc:spChg chg="add del mod">
          <ac:chgData name="Kory Thacher" userId="77cc85aa95746f61" providerId="LiveId" clId="{DF5EC532-01D6-4C0B-95FB-1BEC3ADC2C73}" dt="2020-08-31T21:45:51.125" v="6607" actId="12084"/>
          <ac:spMkLst>
            <pc:docMk/>
            <pc:sldMk cId="1469057504" sldId="325"/>
            <ac:spMk id="13" creationId="{37DCD3A0-B440-41DF-A3A5-7068F2A8E216}"/>
          </ac:spMkLst>
        </pc:spChg>
        <pc:spChg chg="mod">
          <ac:chgData name="Kory Thacher" userId="77cc85aa95746f61" providerId="LiveId" clId="{DF5EC532-01D6-4C0B-95FB-1BEC3ADC2C73}" dt="2020-08-31T21:49:18.323" v="6652" actId="1035"/>
          <ac:spMkLst>
            <pc:docMk/>
            <pc:sldMk cId="1469057504" sldId="325"/>
            <ac:spMk id="18" creationId="{5173B1B8-9398-463A-A853-6D4D5B2563BA}"/>
          </ac:spMkLst>
        </pc:spChg>
        <pc:grpChg chg="del">
          <ac:chgData name="Kory Thacher" userId="77cc85aa95746f61" providerId="LiveId" clId="{DF5EC532-01D6-4C0B-95FB-1BEC3ADC2C73}" dt="2020-08-31T21:45:03.403" v="6597" actId="478"/>
          <ac:grpSpMkLst>
            <pc:docMk/>
            <pc:sldMk cId="1469057504" sldId="325"/>
            <ac:grpSpMk id="6" creationId="{3AF2061A-2E7F-42D9-BE02-972FAB6286B9}"/>
          </ac:grpSpMkLst>
        </pc:grpChg>
        <pc:graphicFrameChg chg="add mod">
          <ac:chgData name="Kory Thacher" userId="77cc85aa95746f61" providerId="LiveId" clId="{DF5EC532-01D6-4C0B-95FB-1BEC3ADC2C73}" dt="2020-08-31T21:49:18.323" v="6652" actId="1035"/>
          <ac:graphicFrameMkLst>
            <pc:docMk/>
            <pc:sldMk cId="1469057504" sldId="325"/>
            <ac:graphicFrameMk id="4" creationId="{B9D07173-54F2-4F5D-A388-B1DB2BE32DC1}"/>
          </ac:graphicFrameMkLst>
        </pc:graphicFrameChg>
      </pc:sldChg>
      <pc:sldChg chg="add mod modShow">
        <pc:chgData name="Kory Thacher" userId="77cc85aa95746f61" providerId="LiveId" clId="{DF5EC532-01D6-4C0B-95FB-1BEC3ADC2C73}" dt="2020-09-01T21:01:01.894" v="6662" actId="729"/>
        <pc:sldMkLst>
          <pc:docMk/>
          <pc:sldMk cId="335155126" sldId="446"/>
        </pc:sldMkLst>
      </pc:sldChg>
      <pc:sldChg chg="add mod modShow">
        <pc:chgData name="Kory Thacher" userId="77cc85aa95746f61" providerId="LiveId" clId="{DF5EC532-01D6-4C0B-95FB-1BEC3ADC2C73}" dt="2020-09-01T21:01:01.894" v="6662" actId="729"/>
        <pc:sldMkLst>
          <pc:docMk/>
          <pc:sldMk cId="2498343342" sldId="457"/>
        </pc:sldMkLst>
      </pc:sldChg>
      <pc:sldChg chg="add mod modShow">
        <pc:chgData name="Kory Thacher" userId="77cc85aa95746f61" providerId="LiveId" clId="{DF5EC532-01D6-4C0B-95FB-1BEC3ADC2C73}" dt="2020-09-01T21:01:01.894" v="6662" actId="729"/>
        <pc:sldMkLst>
          <pc:docMk/>
          <pc:sldMk cId="2210346987" sldId="458"/>
        </pc:sldMkLst>
      </pc:sldChg>
      <pc:sldChg chg="add mod modShow">
        <pc:chgData name="Kory Thacher" userId="77cc85aa95746f61" providerId="LiveId" clId="{DF5EC532-01D6-4C0B-95FB-1BEC3ADC2C73}" dt="2020-09-01T21:01:01.894" v="6662" actId="729"/>
        <pc:sldMkLst>
          <pc:docMk/>
          <pc:sldMk cId="2548593723" sldId="459"/>
        </pc:sldMkLst>
      </pc:sldChg>
      <pc:sldChg chg="add mod modShow">
        <pc:chgData name="Kory Thacher" userId="77cc85aa95746f61" providerId="LiveId" clId="{DF5EC532-01D6-4C0B-95FB-1BEC3ADC2C73}" dt="2020-09-01T21:01:01.894" v="6662" actId="729"/>
        <pc:sldMkLst>
          <pc:docMk/>
          <pc:sldMk cId="3126108764" sldId="460"/>
        </pc:sldMkLst>
      </pc:sldChg>
      <pc:sldChg chg="add del">
        <pc:chgData name="Kory Thacher" userId="77cc85aa95746f61" providerId="LiveId" clId="{DF5EC532-01D6-4C0B-95FB-1BEC3ADC2C73}" dt="2020-09-01T21:00:51.524" v="6660" actId="47"/>
        <pc:sldMkLst>
          <pc:docMk/>
          <pc:sldMk cId="238833508" sldId="461"/>
        </pc:sldMkLst>
      </pc:sldChg>
      <pc:sldChg chg="modSp new mod ord modShow">
        <pc:chgData name="Kory Thacher" userId="77cc85aa95746f61" providerId="LiveId" clId="{DF5EC532-01D6-4C0B-95FB-1BEC3ADC2C73}" dt="2020-09-01T21:10:09.320" v="7005" actId="729"/>
        <pc:sldMkLst>
          <pc:docMk/>
          <pc:sldMk cId="364891500" sldId="461"/>
        </pc:sldMkLst>
        <pc:spChg chg="mod">
          <ac:chgData name="Kory Thacher" userId="77cc85aa95746f61" providerId="LiveId" clId="{DF5EC532-01D6-4C0B-95FB-1BEC3ADC2C73}" dt="2020-09-01T21:01:14.238" v="6683" actId="20577"/>
          <ac:spMkLst>
            <pc:docMk/>
            <pc:sldMk cId="364891500" sldId="461"/>
            <ac:spMk id="2" creationId="{FD685983-7AF1-4EA4-B5A8-4E1077287248}"/>
          </ac:spMkLst>
        </pc:spChg>
        <pc:spChg chg="mod">
          <ac:chgData name="Kory Thacher" userId="77cc85aa95746f61" providerId="LiveId" clId="{DF5EC532-01D6-4C0B-95FB-1BEC3ADC2C73}" dt="2020-09-01T21:10:01.478" v="7004" actId="20577"/>
          <ac:spMkLst>
            <pc:docMk/>
            <pc:sldMk cId="364891500" sldId="461"/>
            <ac:spMk id="3" creationId="{EEE23467-17B6-4ABF-AE3C-58226FB798FC}"/>
          </ac:spMkLst>
        </pc:spChg>
      </pc:sldChg>
      <pc:sldChg chg="add del">
        <pc:chgData name="Kory Thacher" userId="77cc85aa95746f61" providerId="LiveId" clId="{DF5EC532-01D6-4C0B-95FB-1BEC3ADC2C73}" dt="2020-09-01T21:00:53.510" v="6661" actId="47"/>
        <pc:sldMkLst>
          <pc:docMk/>
          <pc:sldMk cId="837148098" sldId="462"/>
        </pc:sldMkLst>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2FF4AE-636E-4F81-A696-461795FE901E}"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F0744BDE-317F-400E-B4BD-BF2E5F8665F4}">
      <dgm:prSet custT="1"/>
      <dgm:spPr/>
      <dgm:t>
        <a:bodyPr/>
        <a:lstStyle/>
        <a:p>
          <a:r>
            <a:rPr lang="en-US" sz="2000" baseline="0"/>
            <a:t>Output data in a more </a:t>
          </a:r>
          <a:r>
            <a:rPr lang="en-US" sz="2000" b="1" baseline="0"/>
            <a:t>professional</a:t>
          </a:r>
          <a:r>
            <a:rPr lang="en-US" sz="2000" baseline="0"/>
            <a:t> way than </a:t>
          </a:r>
          <a:r>
            <a:rPr lang="en-AU" sz="2000" baseline="0"/>
            <a:t>[</a:t>
          </a:r>
          <a:r>
            <a:rPr lang="en-US" sz="2000" baseline="0"/>
            <a:t>PSCustomObject</a:t>
          </a:r>
          <a:r>
            <a:rPr lang="en-AU" sz="2000" baseline="0"/>
            <a:t>]</a:t>
          </a:r>
          <a:endParaRPr lang="en-US" sz="2000"/>
        </a:p>
      </dgm:t>
    </dgm:pt>
    <dgm:pt modelId="{E5688410-FDD9-481B-ABD4-041A9427C150}" type="parTrans" cxnId="{B0214064-5E97-4034-8801-5D1A21C4F38F}">
      <dgm:prSet/>
      <dgm:spPr/>
      <dgm:t>
        <a:bodyPr/>
        <a:lstStyle/>
        <a:p>
          <a:endParaRPr lang="en-US" sz="2000"/>
        </a:p>
      </dgm:t>
    </dgm:pt>
    <dgm:pt modelId="{E0D7821A-5CDF-422D-8DE9-B61BCA1350FD}" type="sibTrans" cxnId="{B0214064-5E97-4034-8801-5D1A21C4F38F}">
      <dgm:prSet/>
      <dgm:spPr/>
      <dgm:t>
        <a:bodyPr/>
        <a:lstStyle/>
        <a:p>
          <a:endParaRPr lang="en-US" sz="2000"/>
        </a:p>
      </dgm:t>
    </dgm:pt>
    <dgm:pt modelId="{FAC48756-EE21-45B5-870E-A5865A89C094}">
      <dgm:prSet custT="1"/>
      <dgm:spPr/>
      <dgm:t>
        <a:bodyPr/>
        <a:lstStyle/>
        <a:p>
          <a:r>
            <a:rPr lang="en-US" sz="2000" baseline="0"/>
            <a:t>Differentiate between objects with the same properties</a:t>
          </a:r>
          <a:endParaRPr lang="en-US" sz="2000"/>
        </a:p>
      </dgm:t>
    </dgm:pt>
    <dgm:pt modelId="{6CB53E1D-8A8C-4335-B055-1F164BF40875}" type="parTrans" cxnId="{B2A00A9C-DE6B-4370-A10C-417DCAF37A22}">
      <dgm:prSet/>
      <dgm:spPr/>
      <dgm:t>
        <a:bodyPr/>
        <a:lstStyle/>
        <a:p>
          <a:endParaRPr lang="en-US" sz="2000"/>
        </a:p>
      </dgm:t>
    </dgm:pt>
    <dgm:pt modelId="{E50D373F-4A6A-438C-9DAC-FA54335FB5CF}" type="sibTrans" cxnId="{B2A00A9C-DE6B-4370-A10C-417DCAF37A22}">
      <dgm:prSet/>
      <dgm:spPr/>
      <dgm:t>
        <a:bodyPr/>
        <a:lstStyle/>
        <a:p>
          <a:endParaRPr lang="en-US" sz="2000"/>
        </a:p>
      </dgm:t>
    </dgm:pt>
    <dgm:pt modelId="{81622CAF-F9B7-488E-935D-D85D2A0DF22C}">
      <dgm:prSet custT="1"/>
      <dgm:spPr/>
      <dgm:t>
        <a:bodyPr/>
        <a:lstStyle/>
        <a:p>
          <a:r>
            <a:rPr lang="en-US" sz="2000" baseline="0"/>
            <a:t>Makes it </a:t>
          </a:r>
          <a:r>
            <a:rPr lang="en-US" sz="2000" b="1" baseline="0"/>
            <a:t>easier</a:t>
          </a:r>
          <a:r>
            <a:rPr lang="en-US" sz="2000" baseline="0"/>
            <a:t> and </a:t>
          </a:r>
          <a:r>
            <a:rPr lang="en-US" sz="2000" b="1" baseline="0"/>
            <a:t>faster</a:t>
          </a:r>
          <a:r>
            <a:rPr lang="en-US" sz="2000" baseline="0"/>
            <a:t> to create multiple copies of custom objects</a:t>
          </a:r>
          <a:endParaRPr lang="en-US" sz="2000"/>
        </a:p>
      </dgm:t>
    </dgm:pt>
    <dgm:pt modelId="{EA4E8F00-BE4C-475A-B32B-34E63EBA0FEB}" type="parTrans" cxnId="{DB66AF63-7D26-4DDA-8A3C-33E640666D1B}">
      <dgm:prSet/>
      <dgm:spPr/>
      <dgm:t>
        <a:bodyPr/>
        <a:lstStyle/>
        <a:p>
          <a:endParaRPr lang="en-US" sz="2000"/>
        </a:p>
      </dgm:t>
    </dgm:pt>
    <dgm:pt modelId="{0EA23F9A-70AB-46C1-B084-17DE6B2A6F50}" type="sibTrans" cxnId="{DB66AF63-7D26-4DDA-8A3C-33E640666D1B}">
      <dgm:prSet/>
      <dgm:spPr/>
      <dgm:t>
        <a:bodyPr/>
        <a:lstStyle/>
        <a:p>
          <a:endParaRPr lang="en-US" sz="2000"/>
        </a:p>
      </dgm:t>
    </dgm:pt>
    <dgm:pt modelId="{3CD0F715-7E52-44AA-ADEF-2B72A3303E37}">
      <dgm:prSet custT="1"/>
      <dgm:spPr/>
      <dgm:t>
        <a:bodyPr/>
        <a:lstStyle/>
        <a:p>
          <a:r>
            <a:rPr lang="en-US" sz="2000" baseline="0"/>
            <a:t>Enables creation of a suite of tools by </a:t>
          </a:r>
          <a:r>
            <a:rPr lang="en-US" sz="2000" b="1" baseline="0"/>
            <a:t>standardizing output/input</a:t>
          </a:r>
          <a:endParaRPr lang="en-US" sz="2000"/>
        </a:p>
      </dgm:t>
    </dgm:pt>
    <dgm:pt modelId="{3A08743C-FEF6-48AB-AC8A-5E334D941D61}" type="parTrans" cxnId="{19C330C0-0B62-4A5B-9622-B5D08C479538}">
      <dgm:prSet/>
      <dgm:spPr/>
      <dgm:t>
        <a:bodyPr/>
        <a:lstStyle/>
        <a:p>
          <a:endParaRPr lang="en-US" sz="2000"/>
        </a:p>
      </dgm:t>
    </dgm:pt>
    <dgm:pt modelId="{06F813DB-3EC1-4D37-9C79-A1D9E473C773}" type="sibTrans" cxnId="{19C330C0-0B62-4A5B-9622-B5D08C479538}">
      <dgm:prSet/>
      <dgm:spPr/>
      <dgm:t>
        <a:bodyPr/>
        <a:lstStyle/>
        <a:p>
          <a:endParaRPr lang="en-US" sz="2000"/>
        </a:p>
      </dgm:t>
    </dgm:pt>
    <dgm:pt modelId="{931EAE7B-D181-4ADC-853A-3D9ED9BDA6A7}">
      <dgm:prSet custT="1"/>
      <dgm:spPr/>
      <dgm:t>
        <a:bodyPr/>
        <a:lstStyle/>
        <a:p>
          <a:r>
            <a:rPr lang="en-US" sz="2000" baseline="0"/>
            <a:t>Ex. *-Service all support returning or receiving </a:t>
          </a:r>
          <a:r>
            <a:rPr lang="en-AU" sz="2000" baseline="0"/>
            <a:t>[</a:t>
          </a:r>
          <a:r>
            <a:rPr lang="en-US" sz="2000" baseline="0" err="1"/>
            <a:t>ServiceController</a:t>
          </a:r>
          <a:r>
            <a:rPr lang="en-AU" sz="2000" baseline="0"/>
            <a:t>] </a:t>
          </a:r>
          <a:r>
            <a:rPr lang="en-US" sz="2000" baseline="0"/>
            <a:t>objects</a:t>
          </a:r>
          <a:endParaRPr lang="en-US" sz="2000"/>
        </a:p>
      </dgm:t>
    </dgm:pt>
    <dgm:pt modelId="{BF353F15-8149-4290-9327-BA9A47317839}" type="parTrans" cxnId="{99F01962-B237-4F7B-99D6-B2DB1E16436E}">
      <dgm:prSet/>
      <dgm:spPr/>
      <dgm:t>
        <a:bodyPr/>
        <a:lstStyle/>
        <a:p>
          <a:endParaRPr lang="en-US" sz="2000"/>
        </a:p>
      </dgm:t>
    </dgm:pt>
    <dgm:pt modelId="{2BA65450-3356-4BBC-932C-A971B7C6F68F}" type="sibTrans" cxnId="{99F01962-B237-4F7B-99D6-B2DB1E16436E}">
      <dgm:prSet/>
      <dgm:spPr/>
      <dgm:t>
        <a:bodyPr/>
        <a:lstStyle/>
        <a:p>
          <a:endParaRPr lang="en-US" sz="2000"/>
        </a:p>
      </dgm:t>
    </dgm:pt>
    <dgm:pt modelId="{047983D0-511D-4201-9C02-D0631FCF24D3}">
      <dgm:prSet custT="1"/>
      <dgm:spPr/>
      <dgm:t>
        <a:bodyPr/>
        <a:lstStyle/>
        <a:p>
          <a:r>
            <a:rPr lang="en-US" sz="2000"/>
            <a:t>Reusable template across all scripts</a:t>
          </a:r>
        </a:p>
      </dgm:t>
    </dgm:pt>
    <dgm:pt modelId="{866109BD-785A-4853-A753-6C582BB51AB3}" type="parTrans" cxnId="{9324A72B-708B-42FE-9A91-1A73DF58CA63}">
      <dgm:prSet/>
      <dgm:spPr/>
      <dgm:t>
        <a:bodyPr/>
        <a:lstStyle/>
        <a:p>
          <a:endParaRPr lang="en-US"/>
        </a:p>
      </dgm:t>
    </dgm:pt>
    <dgm:pt modelId="{AE88DF65-062A-495F-8C50-039F09B951C7}" type="sibTrans" cxnId="{9324A72B-708B-42FE-9A91-1A73DF58CA63}">
      <dgm:prSet/>
      <dgm:spPr/>
      <dgm:t>
        <a:bodyPr/>
        <a:lstStyle/>
        <a:p>
          <a:endParaRPr lang="en-US"/>
        </a:p>
      </dgm:t>
    </dgm:pt>
    <dgm:pt modelId="{0B3BD8D5-FF47-4EC4-857C-6A6B796D404F}" type="pres">
      <dgm:prSet presAssocID="{EB2FF4AE-636E-4F81-A696-461795FE901E}" presName="diagram" presStyleCnt="0">
        <dgm:presLayoutVars>
          <dgm:chPref val="1"/>
          <dgm:dir/>
          <dgm:animOne val="branch"/>
          <dgm:animLvl val="lvl"/>
          <dgm:resizeHandles/>
        </dgm:presLayoutVars>
      </dgm:prSet>
      <dgm:spPr/>
    </dgm:pt>
    <dgm:pt modelId="{6A0988DB-EB2D-4851-BAE0-C18A77F61305}" type="pres">
      <dgm:prSet presAssocID="{F0744BDE-317F-400E-B4BD-BF2E5F8665F4}" presName="root" presStyleCnt="0"/>
      <dgm:spPr/>
    </dgm:pt>
    <dgm:pt modelId="{06C6B372-9514-47DC-A95C-096AB949CC6A}" type="pres">
      <dgm:prSet presAssocID="{F0744BDE-317F-400E-B4BD-BF2E5F8665F4}" presName="rootComposite" presStyleCnt="0"/>
      <dgm:spPr/>
    </dgm:pt>
    <dgm:pt modelId="{38D2110F-9798-4C88-91B8-044BA54F099F}" type="pres">
      <dgm:prSet presAssocID="{F0744BDE-317F-400E-B4BD-BF2E5F8665F4}" presName="rootText" presStyleLbl="node1" presStyleIdx="0" presStyleCnt="3"/>
      <dgm:spPr/>
    </dgm:pt>
    <dgm:pt modelId="{77C694AD-6820-45D5-AD1D-65F563B7AF87}" type="pres">
      <dgm:prSet presAssocID="{F0744BDE-317F-400E-B4BD-BF2E5F8665F4}" presName="rootConnector" presStyleLbl="node1" presStyleIdx="0" presStyleCnt="3"/>
      <dgm:spPr/>
    </dgm:pt>
    <dgm:pt modelId="{4C89E3F0-66BE-499C-A768-D4865C2AE1CC}" type="pres">
      <dgm:prSet presAssocID="{F0744BDE-317F-400E-B4BD-BF2E5F8665F4}" presName="childShape" presStyleCnt="0"/>
      <dgm:spPr/>
    </dgm:pt>
    <dgm:pt modelId="{09A6DCA8-0E27-4734-9328-3F3EC25C28D4}" type="pres">
      <dgm:prSet presAssocID="{6CB53E1D-8A8C-4335-B055-1F164BF40875}" presName="Name13" presStyleLbl="parChTrans1D2" presStyleIdx="0" presStyleCnt="3"/>
      <dgm:spPr/>
    </dgm:pt>
    <dgm:pt modelId="{0139442F-3341-44B2-AEB2-DEA4C4EAE063}" type="pres">
      <dgm:prSet presAssocID="{FAC48756-EE21-45B5-870E-A5865A89C094}" presName="childText" presStyleLbl="bgAcc1" presStyleIdx="0" presStyleCnt="3">
        <dgm:presLayoutVars>
          <dgm:bulletEnabled val="1"/>
        </dgm:presLayoutVars>
      </dgm:prSet>
      <dgm:spPr/>
    </dgm:pt>
    <dgm:pt modelId="{CABA8DC9-017E-4DE4-98DB-2E5E7CFCFD48}" type="pres">
      <dgm:prSet presAssocID="{81622CAF-F9B7-488E-935D-D85D2A0DF22C}" presName="root" presStyleCnt="0"/>
      <dgm:spPr/>
    </dgm:pt>
    <dgm:pt modelId="{7ECC73D3-3F29-417F-A9DD-3F7A8725EC0B}" type="pres">
      <dgm:prSet presAssocID="{81622CAF-F9B7-488E-935D-D85D2A0DF22C}" presName="rootComposite" presStyleCnt="0"/>
      <dgm:spPr/>
    </dgm:pt>
    <dgm:pt modelId="{109B4F03-4A03-4825-AAF6-22F6B013EA34}" type="pres">
      <dgm:prSet presAssocID="{81622CAF-F9B7-488E-935D-D85D2A0DF22C}" presName="rootText" presStyleLbl="node1" presStyleIdx="1" presStyleCnt="3"/>
      <dgm:spPr/>
    </dgm:pt>
    <dgm:pt modelId="{4C1D63B1-AAF4-4E28-B80E-365EAEF3A6B1}" type="pres">
      <dgm:prSet presAssocID="{81622CAF-F9B7-488E-935D-D85D2A0DF22C}" presName="rootConnector" presStyleLbl="node1" presStyleIdx="1" presStyleCnt="3"/>
      <dgm:spPr/>
    </dgm:pt>
    <dgm:pt modelId="{C3FB6677-0E89-4C2C-B339-266ED33B0B92}" type="pres">
      <dgm:prSet presAssocID="{81622CAF-F9B7-488E-935D-D85D2A0DF22C}" presName="childShape" presStyleCnt="0"/>
      <dgm:spPr/>
    </dgm:pt>
    <dgm:pt modelId="{BD219878-A2DC-434B-B56C-0F5217966FBD}" type="pres">
      <dgm:prSet presAssocID="{866109BD-785A-4853-A753-6C582BB51AB3}" presName="Name13" presStyleLbl="parChTrans1D2" presStyleIdx="1" presStyleCnt="3"/>
      <dgm:spPr/>
    </dgm:pt>
    <dgm:pt modelId="{D0D3A5B6-67C6-482F-BE2E-1C8FEEED6631}" type="pres">
      <dgm:prSet presAssocID="{047983D0-511D-4201-9C02-D0631FCF24D3}" presName="childText" presStyleLbl="bgAcc1" presStyleIdx="1" presStyleCnt="3">
        <dgm:presLayoutVars>
          <dgm:bulletEnabled val="1"/>
        </dgm:presLayoutVars>
      </dgm:prSet>
      <dgm:spPr/>
    </dgm:pt>
    <dgm:pt modelId="{619F1CD0-2727-4AFF-9294-65AFDB55DAAC}" type="pres">
      <dgm:prSet presAssocID="{3CD0F715-7E52-44AA-ADEF-2B72A3303E37}" presName="root" presStyleCnt="0"/>
      <dgm:spPr/>
    </dgm:pt>
    <dgm:pt modelId="{D0DD99B6-B629-42DC-97F5-FEF77C1F4D34}" type="pres">
      <dgm:prSet presAssocID="{3CD0F715-7E52-44AA-ADEF-2B72A3303E37}" presName="rootComposite" presStyleCnt="0"/>
      <dgm:spPr/>
    </dgm:pt>
    <dgm:pt modelId="{7B4CDBB6-ACD6-4212-8856-CAB34ED082CE}" type="pres">
      <dgm:prSet presAssocID="{3CD0F715-7E52-44AA-ADEF-2B72A3303E37}" presName="rootText" presStyleLbl="node1" presStyleIdx="2" presStyleCnt="3"/>
      <dgm:spPr/>
    </dgm:pt>
    <dgm:pt modelId="{0443C07F-2ABC-45B3-8E4D-AE141ED11C32}" type="pres">
      <dgm:prSet presAssocID="{3CD0F715-7E52-44AA-ADEF-2B72A3303E37}" presName="rootConnector" presStyleLbl="node1" presStyleIdx="2" presStyleCnt="3"/>
      <dgm:spPr/>
    </dgm:pt>
    <dgm:pt modelId="{1AF83F16-06F4-4EC4-8031-555AC673D7AB}" type="pres">
      <dgm:prSet presAssocID="{3CD0F715-7E52-44AA-ADEF-2B72A3303E37}" presName="childShape" presStyleCnt="0"/>
      <dgm:spPr/>
    </dgm:pt>
    <dgm:pt modelId="{FFE9B324-1673-46CB-B7B2-122EEED6FD29}" type="pres">
      <dgm:prSet presAssocID="{BF353F15-8149-4290-9327-BA9A47317839}" presName="Name13" presStyleLbl="parChTrans1D2" presStyleIdx="2" presStyleCnt="3"/>
      <dgm:spPr/>
    </dgm:pt>
    <dgm:pt modelId="{45C75B72-D91E-4593-83E0-F2F70179328B}" type="pres">
      <dgm:prSet presAssocID="{931EAE7B-D181-4ADC-853A-3D9ED9BDA6A7}" presName="childText" presStyleLbl="bgAcc1" presStyleIdx="2" presStyleCnt="3" custScaleY="101040">
        <dgm:presLayoutVars>
          <dgm:bulletEnabled val="1"/>
        </dgm:presLayoutVars>
      </dgm:prSet>
      <dgm:spPr/>
    </dgm:pt>
  </dgm:ptLst>
  <dgm:cxnLst>
    <dgm:cxn modelId="{EEA1DF06-5DD7-49D9-9A54-D60B04164D70}" type="presOf" srcId="{3CD0F715-7E52-44AA-ADEF-2B72A3303E37}" destId="{7B4CDBB6-ACD6-4212-8856-CAB34ED082CE}" srcOrd="0" destOrd="0" presId="urn:microsoft.com/office/officeart/2005/8/layout/hierarchy3"/>
    <dgm:cxn modelId="{85298619-0931-465F-8370-CFC95431AEBC}" type="presOf" srcId="{81622CAF-F9B7-488E-935D-D85D2A0DF22C}" destId="{4C1D63B1-AAF4-4E28-B80E-365EAEF3A6B1}" srcOrd="1" destOrd="0" presId="urn:microsoft.com/office/officeart/2005/8/layout/hierarchy3"/>
    <dgm:cxn modelId="{EA820823-1FAD-4621-92BD-D38361BBDB3C}" type="presOf" srcId="{FAC48756-EE21-45B5-870E-A5865A89C094}" destId="{0139442F-3341-44B2-AEB2-DEA4C4EAE063}" srcOrd="0" destOrd="0" presId="urn:microsoft.com/office/officeart/2005/8/layout/hierarchy3"/>
    <dgm:cxn modelId="{A7D95529-6AEA-411B-AAF2-8798EB01F5DD}" type="presOf" srcId="{F0744BDE-317F-400E-B4BD-BF2E5F8665F4}" destId="{38D2110F-9798-4C88-91B8-044BA54F099F}" srcOrd="0" destOrd="0" presId="urn:microsoft.com/office/officeart/2005/8/layout/hierarchy3"/>
    <dgm:cxn modelId="{9324A72B-708B-42FE-9A91-1A73DF58CA63}" srcId="{81622CAF-F9B7-488E-935D-D85D2A0DF22C}" destId="{047983D0-511D-4201-9C02-D0631FCF24D3}" srcOrd="0" destOrd="0" parTransId="{866109BD-785A-4853-A753-6C582BB51AB3}" sibTransId="{AE88DF65-062A-495F-8C50-039F09B951C7}"/>
    <dgm:cxn modelId="{1660923F-8CCA-4ABA-B54C-14FB8FEAA821}" type="presOf" srcId="{6CB53E1D-8A8C-4335-B055-1F164BF40875}" destId="{09A6DCA8-0E27-4734-9328-3F3EC25C28D4}" srcOrd="0" destOrd="0" presId="urn:microsoft.com/office/officeart/2005/8/layout/hierarchy3"/>
    <dgm:cxn modelId="{99F01962-B237-4F7B-99D6-B2DB1E16436E}" srcId="{3CD0F715-7E52-44AA-ADEF-2B72A3303E37}" destId="{931EAE7B-D181-4ADC-853A-3D9ED9BDA6A7}" srcOrd="0" destOrd="0" parTransId="{BF353F15-8149-4290-9327-BA9A47317839}" sibTransId="{2BA65450-3356-4BBC-932C-A971B7C6F68F}"/>
    <dgm:cxn modelId="{DB66AF63-7D26-4DDA-8A3C-33E640666D1B}" srcId="{EB2FF4AE-636E-4F81-A696-461795FE901E}" destId="{81622CAF-F9B7-488E-935D-D85D2A0DF22C}" srcOrd="1" destOrd="0" parTransId="{EA4E8F00-BE4C-475A-B32B-34E63EBA0FEB}" sibTransId="{0EA23F9A-70AB-46C1-B084-17DE6B2A6F50}"/>
    <dgm:cxn modelId="{B0214064-5E97-4034-8801-5D1A21C4F38F}" srcId="{EB2FF4AE-636E-4F81-A696-461795FE901E}" destId="{F0744BDE-317F-400E-B4BD-BF2E5F8665F4}" srcOrd="0" destOrd="0" parTransId="{E5688410-FDD9-481B-ABD4-041A9427C150}" sibTransId="{E0D7821A-5CDF-422D-8DE9-B61BCA1350FD}"/>
    <dgm:cxn modelId="{16A50945-1AEF-48F2-B840-7C0652D8328D}" type="presOf" srcId="{931EAE7B-D181-4ADC-853A-3D9ED9BDA6A7}" destId="{45C75B72-D91E-4593-83E0-F2F70179328B}" srcOrd="0" destOrd="0" presId="urn:microsoft.com/office/officeart/2005/8/layout/hierarchy3"/>
    <dgm:cxn modelId="{2593576F-FB1D-4FA8-B749-67DBC1C2FA2C}" type="presOf" srcId="{81622CAF-F9B7-488E-935D-D85D2A0DF22C}" destId="{109B4F03-4A03-4825-AAF6-22F6B013EA34}" srcOrd="0" destOrd="0" presId="urn:microsoft.com/office/officeart/2005/8/layout/hierarchy3"/>
    <dgm:cxn modelId="{6F64997B-F177-45CC-9CA1-BB5AE7A832E9}" type="presOf" srcId="{047983D0-511D-4201-9C02-D0631FCF24D3}" destId="{D0D3A5B6-67C6-482F-BE2E-1C8FEEED6631}" srcOrd="0" destOrd="0" presId="urn:microsoft.com/office/officeart/2005/8/layout/hierarchy3"/>
    <dgm:cxn modelId="{EFC2FA7F-52E9-4CAD-8C11-054324C9954B}" type="presOf" srcId="{F0744BDE-317F-400E-B4BD-BF2E5F8665F4}" destId="{77C694AD-6820-45D5-AD1D-65F563B7AF87}" srcOrd="1" destOrd="0" presId="urn:microsoft.com/office/officeart/2005/8/layout/hierarchy3"/>
    <dgm:cxn modelId="{60ABC68A-8365-4195-AD08-5B74A9411C34}" type="presOf" srcId="{866109BD-785A-4853-A753-6C582BB51AB3}" destId="{BD219878-A2DC-434B-B56C-0F5217966FBD}" srcOrd="0" destOrd="0" presId="urn:microsoft.com/office/officeart/2005/8/layout/hierarchy3"/>
    <dgm:cxn modelId="{EACA6B8E-D2E9-4DC4-82C0-33947ACD087D}" type="presOf" srcId="{BF353F15-8149-4290-9327-BA9A47317839}" destId="{FFE9B324-1673-46CB-B7B2-122EEED6FD29}" srcOrd="0" destOrd="0" presId="urn:microsoft.com/office/officeart/2005/8/layout/hierarchy3"/>
    <dgm:cxn modelId="{B2A00A9C-DE6B-4370-A10C-417DCAF37A22}" srcId="{F0744BDE-317F-400E-B4BD-BF2E5F8665F4}" destId="{FAC48756-EE21-45B5-870E-A5865A89C094}" srcOrd="0" destOrd="0" parTransId="{6CB53E1D-8A8C-4335-B055-1F164BF40875}" sibTransId="{E50D373F-4A6A-438C-9DAC-FA54335FB5CF}"/>
    <dgm:cxn modelId="{CA2EF5AE-441C-4440-BDB1-F7F51D786607}" type="presOf" srcId="{EB2FF4AE-636E-4F81-A696-461795FE901E}" destId="{0B3BD8D5-FF47-4EC4-857C-6A6B796D404F}" srcOrd="0" destOrd="0" presId="urn:microsoft.com/office/officeart/2005/8/layout/hierarchy3"/>
    <dgm:cxn modelId="{19C330C0-0B62-4A5B-9622-B5D08C479538}" srcId="{EB2FF4AE-636E-4F81-A696-461795FE901E}" destId="{3CD0F715-7E52-44AA-ADEF-2B72A3303E37}" srcOrd="2" destOrd="0" parTransId="{3A08743C-FEF6-48AB-AC8A-5E334D941D61}" sibTransId="{06F813DB-3EC1-4D37-9C79-A1D9E473C773}"/>
    <dgm:cxn modelId="{0C9FCBF8-AF50-4676-82D4-58B0A8640637}" type="presOf" srcId="{3CD0F715-7E52-44AA-ADEF-2B72A3303E37}" destId="{0443C07F-2ABC-45B3-8E4D-AE141ED11C32}" srcOrd="1" destOrd="0" presId="urn:microsoft.com/office/officeart/2005/8/layout/hierarchy3"/>
    <dgm:cxn modelId="{0B7DE800-5612-4EB6-BB17-F981D9CD7513}" type="presParOf" srcId="{0B3BD8D5-FF47-4EC4-857C-6A6B796D404F}" destId="{6A0988DB-EB2D-4851-BAE0-C18A77F61305}" srcOrd="0" destOrd="0" presId="urn:microsoft.com/office/officeart/2005/8/layout/hierarchy3"/>
    <dgm:cxn modelId="{6D3C7936-126A-4BA2-BE1A-296F60317DCF}" type="presParOf" srcId="{6A0988DB-EB2D-4851-BAE0-C18A77F61305}" destId="{06C6B372-9514-47DC-A95C-096AB949CC6A}" srcOrd="0" destOrd="0" presId="urn:microsoft.com/office/officeart/2005/8/layout/hierarchy3"/>
    <dgm:cxn modelId="{D7CA1CFD-821D-4A51-A1ED-E0B4129469C0}" type="presParOf" srcId="{06C6B372-9514-47DC-A95C-096AB949CC6A}" destId="{38D2110F-9798-4C88-91B8-044BA54F099F}" srcOrd="0" destOrd="0" presId="urn:microsoft.com/office/officeart/2005/8/layout/hierarchy3"/>
    <dgm:cxn modelId="{064573D7-32C9-42AC-B7B8-AD8ED9B1980F}" type="presParOf" srcId="{06C6B372-9514-47DC-A95C-096AB949CC6A}" destId="{77C694AD-6820-45D5-AD1D-65F563B7AF87}" srcOrd="1" destOrd="0" presId="urn:microsoft.com/office/officeart/2005/8/layout/hierarchy3"/>
    <dgm:cxn modelId="{D96C9C4C-3581-4FEE-A9A3-252FDB67C575}" type="presParOf" srcId="{6A0988DB-EB2D-4851-BAE0-C18A77F61305}" destId="{4C89E3F0-66BE-499C-A768-D4865C2AE1CC}" srcOrd="1" destOrd="0" presId="urn:microsoft.com/office/officeart/2005/8/layout/hierarchy3"/>
    <dgm:cxn modelId="{585EA1CD-3696-4886-A254-CBB2279E33E0}" type="presParOf" srcId="{4C89E3F0-66BE-499C-A768-D4865C2AE1CC}" destId="{09A6DCA8-0E27-4734-9328-3F3EC25C28D4}" srcOrd="0" destOrd="0" presId="urn:microsoft.com/office/officeart/2005/8/layout/hierarchy3"/>
    <dgm:cxn modelId="{FEF16CC1-71AB-4061-A205-42F26E3215E5}" type="presParOf" srcId="{4C89E3F0-66BE-499C-A768-D4865C2AE1CC}" destId="{0139442F-3341-44B2-AEB2-DEA4C4EAE063}" srcOrd="1" destOrd="0" presId="urn:microsoft.com/office/officeart/2005/8/layout/hierarchy3"/>
    <dgm:cxn modelId="{3978CF9C-2E21-47A6-AD4C-21E197281756}" type="presParOf" srcId="{0B3BD8D5-FF47-4EC4-857C-6A6B796D404F}" destId="{CABA8DC9-017E-4DE4-98DB-2E5E7CFCFD48}" srcOrd="1" destOrd="0" presId="urn:microsoft.com/office/officeart/2005/8/layout/hierarchy3"/>
    <dgm:cxn modelId="{7748F385-BE78-4A13-B565-6D4799AF52FA}" type="presParOf" srcId="{CABA8DC9-017E-4DE4-98DB-2E5E7CFCFD48}" destId="{7ECC73D3-3F29-417F-A9DD-3F7A8725EC0B}" srcOrd="0" destOrd="0" presId="urn:microsoft.com/office/officeart/2005/8/layout/hierarchy3"/>
    <dgm:cxn modelId="{D89C9D4A-9537-4DD5-918C-B3233F4B02F2}" type="presParOf" srcId="{7ECC73D3-3F29-417F-A9DD-3F7A8725EC0B}" destId="{109B4F03-4A03-4825-AAF6-22F6B013EA34}" srcOrd="0" destOrd="0" presId="urn:microsoft.com/office/officeart/2005/8/layout/hierarchy3"/>
    <dgm:cxn modelId="{82D04CDD-02DE-45A3-83B6-DEE276AA3EC6}" type="presParOf" srcId="{7ECC73D3-3F29-417F-A9DD-3F7A8725EC0B}" destId="{4C1D63B1-AAF4-4E28-B80E-365EAEF3A6B1}" srcOrd="1" destOrd="0" presId="urn:microsoft.com/office/officeart/2005/8/layout/hierarchy3"/>
    <dgm:cxn modelId="{BA00CDD0-D7C1-41DA-B550-54D069968DD4}" type="presParOf" srcId="{CABA8DC9-017E-4DE4-98DB-2E5E7CFCFD48}" destId="{C3FB6677-0E89-4C2C-B339-266ED33B0B92}" srcOrd="1" destOrd="0" presId="urn:microsoft.com/office/officeart/2005/8/layout/hierarchy3"/>
    <dgm:cxn modelId="{BD7C754F-886D-4EC7-B188-CD470034120E}" type="presParOf" srcId="{C3FB6677-0E89-4C2C-B339-266ED33B0B92}" destId="{BD219878-A2DC-434B-B56C-0F5217966FBD}" srcOrd="0" destOrd="0" presId="urn:microsoft.com/office/officeart/2005/8/layout/hierarchy3"/>
    <dgm:cxn modelId="{BA65A01E-F525-4AD4-8DBE-A8F39E45A4C4}" type="presParOf" srcId="{C3FB6677-0E89-4C2C-B339-266ED33B0B92}" destId="{D0D3A5B6-67C6-482F-BE2E-1C8FEEED6631}" srcOrd="1" destOrd="0" presId="urn:microsoft.com/office/officeart/2005/8/layout/hierarchy3"/>
    <dgm:cxn modelId="{D5C9691B-EF79-4F85-BA37-F50BAA337ACF}" type="presParOf" srcId="{0B3BD8D5-FF47-4EC4-857C-6A6B796D404F}" destId="{619F1CD0-2727-4AFF-9294-65AFDB55DAAC}" srcOrd="2" destOrd="0" presId="urn:microsoft.com/office/officeart/2005/8/layout/hierarchy3"/>
    <dgm:cxn modelId="{EBD575D3-FF66-4EE9-9BCB-8FA55741BC72}" type="presParOf" srcId="{619F1CD0-2727-4AFF-9294-65AFDB55DAAC}" destId="{D0DD99B6-B629-42DC-97F5-FEF77C1F4D34}" srcOrd="0" destOrd="0" presId="urn:microsoft.com/office/officeart/2005/8/layout/hierarchy3"/>
    <dgm:cxn modelId="{F6B9DC9D-6D35-4566-9C84-3E92D560C244}" type="presParOf" srcId="{D0DD99B6-B629-42DC-97F5-FEF77C1F4D34}" destId="{7B4CDBB6-ACD6-4212-8856-CAB34ED082CE}" srcOrd="0" destOrd="0" presId="urn:microsoft.com/office/officeart/2005/8/layout/hierarchy3"/>
    <dgm:cxn modelId="{206686D6-3A0D-4C18-9A29-B70892880D26}" type="presParOf" srcId="{D0DD99B6-B629-42DC-97F5-FEF77C1F4D34}" destId="{0443C07F-2ABC-45B3-8E4D-AE141ED11C32}" srcOrd="1" destOrd="0" presId="urn:microsoft.com/office/officeart/2005/8/layout/hierarchy3"/>
    <dgm:cxn modelId="{BBD32160-A0F0-4CF7-8010-51065CD62D5D}" type="presParOf" srcId="{619F1CD0-2727-4AFF-9294-65AFDB55DAAC}" destId="{1AF83F16-06F4-4EC4-8031-555AC673D7AB}" srcOrd="1" destOrd="0" presId="urn:microsoft.com/office/officeart/2005/8/layout/hierarchy3"/>
    <dgm:cxn modelId="{1A8F7E53-B10D-4916-B2BA-5A31198CA942}" type="presParOf" srcId="{1AF83F16-06F4-4EC4-8031-555AC673D7AB}" destId="{FFE9B324-1673-46CB-B7B2-122EEED6FD29}" srcOrd="0" destOrd="0" presId="urn:microsoft.com/office/officeart/2005/8/layout/hierarchy3"/>
    <dgm:cxn modelId="{0D69F31F-1EDC-408B-98DE-98C46A4A9C76}" type="presParOf" srcId="{1AF83F16-06F4-4EC4-8031-555AC673D7AB}" destId="{45C75B72-D91E-4593-83E0-F2F70179328B}"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DFCA16-20C5-4D55-92FF-85116D42C42D}" type="doc">
      <dgm:prSet loTypeId="urn:microsoft.com/office/officeart/2005/8/layout/vList3" loCatId="list" qsTypeId="urn:microsoft.com/office/officeart/2005/8/quickstyle/simple1" qsCatId="simple" csTypeId="urn:microsoft.com/office/officeart/2005/8/colors/accent2_2" csCatId="accent2" phldr="1"/>
      <dgm:spPr/>
      <dgm:t>
        <a:bodyPr/>
        <a:lstStyle/>
        <a:p>
          <a:endParaRPr lang="en-US"/>
        </a:p>
      </dgm:t>
    </dgm:pt>
    <dgm:pt modelId="{9F7840EF-27E0-4917-A29E-BACDD7862598}">
      <dgm:prSet custT="1">
        <dgm:style>
          <a:lnRef idx="1">
            <a:schemeClr val="accent6"/>
          </a:lnRef>
          <a:fillRef idx="2">
            <a:schemeClr val="accent6"/>
          </a:fillRef>
          <a:effectRef idx="1">
            <a:schemeClr val="accent6"/>
          </a:effectRef>
          <a:fontRef idx="minor">
            <a:schemeClr val="dk1"/>
          </a:fontRef>
        </dgm:style>
      </dgm:prSet>
      <dgm:spPr/>
      <dgm:t>
        <a:bodyPr/>
        <a:lstStyle/>
        <a:p>
          <a:pPr algn="l"/>
          <a:r>
            <a:rPr lang="en-US" sz="2400" b="1" baseline="0"/>
            <a:t>Constructors</a:t>
          </a:r>
          <a:r>
            <a:rPr lang="en-US" sz="2400" baseline="0"/>
            <a:t> allow creating a class with properties pre-defined</a:t>
          </a:r>
          <a:endParaRPr lang="en-US" sz="2400"/>
        </a:p>
      </dgm:t>
    </dgm:pt>
    <dgm:pt modelId="{4BB58455-D65A-4778-BBB1-B80C8E131ED9}" type="parTrans" cxnId="{05104199-26DD-4142-AE5D-4CD31CAA07E4}">
      <dgm:prSet/>
      <dgm:spPr/>
      <dgm:t>
        <a:bodyPr/>
        <a:lstStyle/>
        <a:p>
          <a:pPr algn="l"/>
          <a:endParaRPr lang="en-US" sz="2400"/>
        </a:p>
      </dgm:t>
    </dgm:pt>
    <dgm:pt modelId="{DC7AD8A1-467C-405C-8259-8EEE650E492C}" type="sibTrans" cxnId="{05104199-26DD-4142-AE5D-4CD31CAA07E4}">
      <dgm:prSet/>
      <dgm:spPr/>
      <dgm:t>
        <a:bodyPr/>
        <a:lstStyle/>
        <a:p>
          <a:pPr algn="l"/>
          <a:endParaRPr lang="en-US" sz="2400"/>
        </a:p>
      </dgm:t>
    </dgm:pt>
    <dgm:pt modelId="{BDB52D0F-61C0-4363-85CC-23F59AF241B7}">
      <dgm:prSet custT="1">
        <dgm:style>
          <a:lnRef idx="1">
            <a:schemeClr val="accent6"/>
          </a:lnRef>
          <a:fillRef idx="2">
            <a:schemeClr val="accent6"/>
          </a:fillRef>
          <a:effectRef idx="1">
            <a:schemeClr val="accent6"/>
          </a:effectRef>
          <a:fontRef idx="minor">
            <a:schemeClr val="dk1"/>
          </a:fontRef>
        </dgm:style>
      </dgm:prSet>
      <dgm:spPr/>
      <dgm:t>
        <a:bodyPr/>
        <a:lstStyle/>
        <a:p>
          <a:pPr algn="l"/>
          <a:r>
            <a:rPr lang="en-US" sz="2400" b="1" baseline="0"/>
            <a:t>Static</a:t>
          </a:r>
          <a:r>
            <a:rPr lang="en-US" sz="2400" baseline="0"/>
            <a:t> and </a:t>
          </a:r>
          <a:r>
            <a:rPr lang="en-US" sz="2400" b="1" baseline="0"/>
            <a:t>Hidden</a:t>
          </a:r>
          <a:r>
            <a:rPr lang="en-US" sz="2400" baseline="0"/>
            <a:t> members can be created</a:t>
          </a:r>
          <a:endParaRPr lang="en-US" sz="2400"/>
        </a:p>
      </dgm:t>
    </dgm:pt>
    <dgm:pt modelId="{6150D8E8-3D90-489A-89F7-B6054B939BEB}" type="parTrans" cxnId="{793244EE-2F0D-456C-8321-663C3EDF76CA}">
      <dgm:prSet/>
      <dgm:spPr/>
      <dgm:t>
        <a:bodyPr/>
        <a:lstStyle/>
        <a:p>
          <a:pPr algn="l"/>
          <a:endParaRPr lang="en-US" sz="2400"/>
        </a:p>
      </dgm:t>
    </dgm:pt>
    <dgm:pt modelId="{072068DB-C4D9-46B7-A683-2C53E6B71D38}" type="sibTrans" cxnId="{793244EE-2F0D-456C-8321-663C3EDF76CA}">
      <dgm:prSet/>
      <dgm:spPr/>
      <dgm:t>
        <a:bodyPr/>
        <a:lstStyle/>
        <a:p>
          <a:pPr algn="l"/>
          <a:endParaRPr lang="en-US" sz="2400"/>
        </a:p>
      </dgm:t>
    </dgm:pt>
    <dgm:pt modelId="{D275F3DB-D366-4F91-BFF3-1381A222A76B}">
      <dgm:prSet custT="1">
        <dgm:style>
          <a:lnRef idx="1">
            <a:schemeClr val="accent6"/>
          </a:lnRef>
          <a:fillRef idx="2">
            <a:schemeClr val="accent6"/>
          </a:fillRef>
          <a:effectRef idx="1">
            <a:schemeClr val="accent6"/>
          </a:effectRef>
          <a:fontRef idx="minor">
            <a:schemeClr val="dk1"/>
          </a:fontRef>
        </dgm:style>
      </dgm:prSet>
      <dgm:spPr/>
      <dgm:t>
        <a:bodyPr/>
        <a:lstStyle/>
        <a:p>
          <a:pPr algn="l"/>
          <a:r>
            <a:rPr lang="en-US" sz="2400" b="1" baseline="0"/>
            <a:t>Enums</a:t>
          </a:r>
          <a:r>
            <a:rPr lang="en-US" sz="2400" baseline="0"/>
            <a:t> can be used for friendly names on pre-defined values</a:t>
          </a:r>
          <a:endParaRPr lang="en-US" sz="2400"/>
        </a:p>
      </dgm:t>
    </dgm:pt>
    <dgm:pt modelId="{99AE6491-C56A-4F6F-B9CF-3B1325E98F7D}" type="parTrans" cxnId="{CD10F373-9F5B-4894-A105-9975A3298E35}">
      <dgm:prSet/>
      <dgm:spPr/>
      <dgm:t>
        <a:bodyPr/>
        <a:lstStyle/>
        <a:p>
          <a:pPr algn="l"/>
          <a:endParaRPr lang="en-US" sz="2400"/>
        </a:p>
      </dgm:t>
    </dgm:pt>
    <dgm:pt modelId="{4AA6DDDE-4ED4-483C-B5E8-5CBD057F8512}" type="sibTrans" cxnId="{CD10F373-9F5B-4894-A105-9975A3298E35}">
      <dgm:prSet/>
      <dgm:spPr/>
      <dgm:t>
        <a:bodyPr/>
        <a:lstStyle/>
        <a:p>
          <a:pPr algn="l"/>
          <a:endParaRPr lang="en-US" sz="2400"/>
        </a:p>
      </dgm:t>
    </dgm:pt>
    <dgm:pt modelId="{37C8C3C0-95CC-4161-8291-2D3D307C1A98}">
      <dgm:prSet custT="1">
        <dgm:style>
          <a:lnRef idx="1">
            <a:schemeClr val="accent6"/>
          </a:lnRef>
          <a:fillRef idx="2">
            <a:schemeClr val="accent6"/>
          </a:fillRef>
          <a:effectRef idx="1">
            <a:schemeClr val="accent6"/>
          </a:effectRef>
          <a:fontRef idx="minor">
            <a:schemeClr val="dk1"/>
          </a:fontRef>
        </dgm:style>
      </dgm:prSet>
      <dgm:spPr/>
      <dgm:t>
        <a:bodyPr/>
        <a:lstStyle/>
        <a:p>
          <a:pPr algn="l"/>
          <a:r>
            <a:rPr lang="en-US" sz="2400" baseline="0"/>
            <a:t>Classes can </a:t>
          </a:r>
          <a:r>
            <a:rPr lang="en-US" sz="2400" b="1" baseline="0"/>
            <a:t>inherit</a:t>
          </a:r>
          <a:r>
            <a:rPr lang="en-US" sz="2400" baseline="0"/>
            <a:t> members from other classes for modification</a:t>
          </a:r>
          <a:endParaRPr lang="en-US" sz="2400"/>
        </a:p>
      </dgm:t>
    </dgm:pt>
    <dgm:pt modelId="{461BEB74-87AB-4C32-BBB9-E3537AF45F3E}" type="parTrans" cxnId="{A4FC6474-C5A2-4F32-B1E0-FA33B4CB6C48}">
      <dgm:prSet/>
      <dgm:spPr/>
      <dgm:t>
        <a:bodyPr/>
        <a:lstStyle/>
        <a:p>
          <a:pPr algn="l"/>
          <a:endParaRPr lang="en-US" sz="2400"/>
        </a:p>
      </dgm:t>
    </dgm:pt>
    <dgm:pt modelId="{2C9BEFC8-8451-437D-B3C1-1B68BDDEB426}" type="sibTrans" cxnId="{A4FC6474-C5A2-4F32-B1E0-FA33B4CB6C48}">
      <dgm:prSet/>
      <dgm:spPr/>
      <dgm:t>
        <a:bodyPr/>
        <a:lstStyle/>
        <a:p>
          <a:pPr algn="l"/>
          <a:endParaRPr lang="en-US" sz="2400"/>
        </a:p>
      </dgm:t>
    </dgm:pt>
    <dgm:pt modelId="{68BE4333-8C68-48B7-B740-231245B7A6DF}">
      <dgm:prSet custT="1">
        <dgm:style>
          <a:lnRef idx="1">
            <a:schemeClr val="accent6"/>
          </a:lnRef>
          <a:fillRef idx="2">
            <a:schemeClr val="accent6"/>
          </a:fillRef>
          <a:effectRef idx="1">
            <a:schemeClr val="accent6"/>
          </a:effectRef>
          <a:fontRef idx="minor">
            <a:schemeClr val="dk1"/>
          </a:fontRef>
        </dgm:style>
      </dgm:prSet>
      <dgm:spPr/>
      <dgm:t>
        <a:bodyPr/>
        <a:lstStyle/>
        <a:p>
          <a:pPr algn="l"/>
          <a:r>
            <a:rPr lang="en-US" sz="2400" b="1" baseline="0"/>
            <a:t>Best practice</a:t>
          </a:r>
          <a:r>
            <a:rPr lang="en-US" sz="2400" baseline="0"/>
            <a:t>: when using classes declare them in a separate files</a:t>
          </a:r>
          <a:endParaRPr lang="en-US" sz="2400"/>
        </a:p>
      </dgm:t>
    </dgm:pt>
    <dgm:pt modelId="{94635848-BD3F-4522-BB3A-F724C22B3038}" type="parTrans" cxnId="{2C78EF70-9C73-4315-8342-216D13AEB7E3}">
      <dgm:prSet/>
      <dgm:spPr/>
      <dgm:t>
        <a:bodyPr/>
        <a:lstStyle/>
        <a:p>
          <a:pPr algn="l"/>
          <a:endParaRPr lang="en-US" sz="2400"/>
        </a:p>
      </dgm:t>
    </dgm:pt>
    <dgm:pt modelId="{14C16955-6E79-47C5-AC2D-F275527765E5}" type="sibTrans" cxnId="{2C78EF70-9C73-4315-8342-216D13AEB7E3}">
      <dgm:prSet/>
      <dgm:spPr/>
      <dgm:t>
        <a:bodyPr/>
        <a:lstStyle/>
        <a:p>
          <a:pPr algn="l"/>
          <a:endParaRPr lang="en-US" sz="2400"/>
        </a:p>
      </dgm:t>
    </dgm:pt>
    <dgm:pt modelId="{331AB884-DB09-45BC-935C-A80F18E7C6D0}" type="pres">
      <dgm:prSet presAssocID="{4DDFCA16-20C5-4D55-92FF-85116D42C42D}" presName="linearFlow" presStyleCnt="0">
        <dgm:presLayoutVars>
          <dgm:dir/>
          <dgm:resizeHandles val="exact"/>
        </dgm:presLayoutVars>
      </dgm:prSet>
      <dgm:spPr/>
    </dgm:pt>
    <dgm:pt modelId="{2F490EBA-0F82-42F0-8721-FB30189FD17D}" type="pres">
      <dgm:prSet presAssocID="{9F7840EF-27E0-4917-A29E-BACDD7862598}" presName="composite" presStyleCnt="0"/>
      <dgm:spPr/>
    </dgm:pt>
    <dgm:pt modelId="{382AAFD1-EE94-4632-BA0B-E1B63422C315}" type="pres">
      <dgm:prSet presAssocID="{9F7840EF-27E0-4917-A29E-BACDD7862598}" presName="imgShp" presStyleLbl="fgImgPlace1" presStyleIdx="0" presStyleCnt="5" custLinFactX="-90244" custLinFactNeighborX="-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struction worker"/>
        </a:ext>
      </dgm:extLst>
    </dgm:pt>
    <dgm:pt modelId="{08944823-1A01-489D-98C0-EC176190CBC1}" type="pres">
      <dgm:prSet presAssocID="{9F7840EF-27E0-4917-A29E-BACDD7862598}" presName="txShp" presStyleLbl="node1" presStyleIdx="0" presStyleCnt="5" custScaleX="132378" custLinFactNeighborX="3000">
        <dgm:presLayoutVars>
          <dgm:bulletEnabled val="1"/>
        </dgm:presLayoutVars>
      </dgm:prSet>
      <dgm:spPr/>
    </dgm:pt>
    <dgm:pt modelId="{0C6A485E-3C89-41CE-847C-58246C31E8FA}" type="pres">
      <dgm:prSet presAssocID="{DC7AD8A1-467C-405C-8259-8EEE650E492C}" presName="spacing" presStyleCnt="0"/>
      <dgm:spPr/>
    </dgm:pt>
    <dgm:pt modelId="{5C6DCF52-9B53-43F7-8559-061F90D46BC4}" type="pres">
      <dgm:prSet presAssocID="{BDB52D0F-61C0-4363-85CC-23F59AF241B7}" presName="composite" presStyleCnt="0"/>
      <dgm:spPr/>
    </dgm:pt>
    <dgm:pt modelId="{5EC13305-3E72-4DC7-A193-4BB1BA3C6665}" type="pres">
      <dgm:prSet presAssocID="{BDB52D0F-61C0-4363-85CC-23F59AF241B7}" presName="imgShp" presStyleLbl="fgImgPlace1" presStyleIdx="1" presStyleCnt="5" custLinFactX="-90244" custLinFactNeighborX="-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Scan"/>
        </a:ext>
      </dgm:extLst>
    </dgm:pt>
    <dgm:pt modelId="{4C2643A8-BA19-40FD-A9FB-C78F93557F3A}" type="pres">
      <dgm:prSet presAssocID="{BDB52D0F-61C0-4363-85CC-23F59AF241B7}" presName="txShp" presStyleLbl="node1" presStyleIdx="1" presStyleCnt="5" custScaleX="132378" custLinFactNeighborX="3000">
        <dgm:presLayoutVars>
          <dgm:bulletEnabled val="1"/>
        </dgm:presLayoutVars>
      </dgm:prSet>
      <dgm:spPr/>
    </dgm:pt>
    <dgm:pt modelId="{2D14FFD7-D930-4D23-8A7C-B604B0F5BB81}" type="pres">
      <dgm:prSet presAssocID="{072068DB-C4D9-46B7-A683-2C53E6B71D38}" presName="spacing" presStyleCnt="0"/>
      <dgm:spPr/>
    </dgm:pt>
    <dgm:pt modelId="{C64596D8-5620-4842-83D2-780573D3F384}" type="pres">
      <dgm:prSet presAssocID="{D275F3DB-D366-4F91-BFF3-1381A222A76B}" presName="composite" presStyleCnt="0"/>
      <dgm:spPr/>
    </dgm:pt>
    <dgm:pt modelId="{0C16E760-CC56-44FA-A812-BCA6BC3F109E}" type="pres">
      <dgm:prSet presAssocID="{D275F3DB-D366-4F91-BFF3-1381A222A76B}" presName="imgShp" presStyleLbl="fgImgPlace1" presStyleIdx="2" presStyleCnt="5" custLinFactX="-90244" custLinFactNeighborX="-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mark"/>
        </a:ext>
      </dgm:extLst>
    </dgm:pt>
    <dgm:pt modelId="{C3A3D47A-9D1B-405B-9189-0E7804DED1DE}" type="pres">
      <dgm:prSet presAssocID="{D275F3DB-D366-4F91-BFF3-1381A222A76B}" presName="txShp" presStyleLbl="node1" presStyleIdx="2" presStyleCnt="5" custScaleX="132378" custLinFactNeighborX="3000">
        <dgm:presLayoutVars>
          <dgm:bulletEnabled val="1"/>
        </dgm:presLayoutVars>
      </dgm:prSet>
      <dgm:spPr/>
    </dgm:pt>
    <dgm:pt modelId="{E144ABEE-A2A4-4101-B11F-76E476C07842}" type="pres">
      <dgm:prSet presAssocID="{4AA6DDDE-4ED4-483C-B5E8-5CBD057F8512}" presName="spacing" presStyleCnt="0"/>
      <dgm:spPr/>
    </dgm:pt>
    <dgm:pt modelId="{9A3E6DA9-A8D2-432F-A6CB-EAB3E29079A3}" type="pres">
      <dgm:prSet presAssocID="{37C8C3C0-95CC-4161-8291-2D3D307C1A98}" presName="composite" presStyleCnt="0"/>
      <dgm:spPr/>
    </dgm:pt>
    <dgm:pt modelId="{6370F076-9C13-46D9-B307-5A23B23F3084}" type="pres">
      <dgm:prSet presAssocID="{37C8C3C0-95CC-4161-8291-2D3D307C1A98}" presName="imgShp" presStyleLbl="fgImgPlace1" presStyleIdx="3" presStyleCnt="5" custLinFactX="-90244" custLinFactNeighborX="-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rinter"/>
        </a:ext>
      </dgm:extLst>
    </dgm:pt>
    <dgm:pt modelId="{514E026D-A189-4D3C-8A82-23902D612866}" type="pres">
      <dgm:prSet presAssocID="{37C8C3C0-95CC-4161-8291-2D3D307C1A98}" presName="txShp" presStyleLbl="node1" presStyleIdx="3" presStyleCnt="5" custScaleX="132378" custLinFactNeighborX="3000">
        <dgm:presLayoutVars>
          <dgm:bulletEnabled val="1"/>
        </dgm:presLayoutVars>
      </dgm:prSet>
      <dgm:spPr/>
    </dgm:pt>
    <dgm:pt modelId="{40EBDF36-CE47-4C13-A965-E50543FE022A}" type="pres">
      <dgm:prSet presAssocID="{2C9BEFC8-8451-437D-B3C1-1B68BDDEB426}" presName="spacing" presStyleCnt="0"/>
      <dgm:spPr/>
    </dgm:pt>
    <dgm:pt modelId="{7288F2AF-15C3-406F-83D4-6EBD9DE13E2F}" type="pres">
      <dgm:prSet presAssocID="{68BE4333-8C68-48B7-B740-231245B7A6DF}" presName="composite" presStyleCnt="0"/>
      <dgm:spPr/>
    </dgm:pt>
    <dgm:pt modelId="{DFD0A4A2-5E80-45DB-BB76-B8766F616E65}" type="pres">
      <dgm:prSet presAssocID="{68BE4333-8C68-48B7-B740-231245B7A6DF}" presName="imgShp" presStyleLbl="fgImgPlace1" presStyleIdx="4" presStyleCnt="5" custLinFactX="-90244" custLinFactNeighborX="-1000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Folder"/>
        </a:ext>
      </dgm:extLst>
    </dgm:pt>
    <dgm:pt modelId="{758C8FD2-34AC-497C-BC0B-DAEB6032D59C}" type="pres">
      <dgm:prSet presAssocID="{68BE4333-8C68-48B7-B740-231245B7A6DF}" presName="txShp" presStyleLbl="node1" presStyleIdx="4" presStyleCnt="5" custScaleX="132378" custLinFactNeighborX="3000">
        <dgm:presLayoutVars>
          <dgm:bulletEnabled val="1"/>
        </dgm:presLayoutVars>
      </dgm:prSet>
      <dgm:spPr/>
    </dgm:pt>
  </dgm:ptLst>
  <dgm:cxnLst>
    <dgm:cxn modelId="{908A4116-56F5-4E18-A3CF-145390EFF3B0}" type="presOf" srcId="{9F7840EF-27E0-4917-A29E-BACDD7862598}" destId="{08944823-1A01-489D-98C0-EC176190CBC1}" srcOrd="0" destOrd="0" presId="urn:microsoft.com/office/officeart/2005/8/layout/vList3"/>
    <dgm:cxn modelId="{CFBF304B-6581-4C14-9756-C91071B81B6D}" type="presOf" srcId="{D275F3DB-D366-4F91-BFF3-1381A222A76B}" destId="{C3A3D47A-9D1B-405B-9189-0E7804DED1DE}" srcOrd="0" destOrd="0" presId="urn:microsoft.com/office/officeart/2005/8/layout/vList3"/>
    <dgm:cxn modelId="{2786EA4F-1391-4E2C-8D36-D0545520457F}" type="presOf" srcId="{4DDFCA16-20C5-4D55-92FF-85116D42C42D}" destId="{331AB884-DB09-45BC-935C-A80F18E7C6D0}" srcOrd="0" destOrd="0" presId="urn:microsoft.com/office/officeart/2005/8/layout/vList3"/>
    <dgm:cxn modelId="{2C78EF70-9C73-4315-8342-216D13AEB7E3}" srcId="{4DDFCA16-20C5-4D55-92FF-85116D42C42D}" destId="{68BE4333-8C68-48B7-B740-231245B7A6DF}" srcOrd="4" destOrd="0" parTransId="{94635848-BD3F-4522-BB3A-F724C22B3038}" sibTransId="{14C16955-6E79-47C5-AC2D-F275527765E5}"/>
    <dgm:cxn modelId="{CD10F373-9F5B-4894-A105-9975A3298E35}" srcId="{4DDFCA16-20C5-4D55-92FF-85116D42C42D}" destId="{D275F3DB-D366-4F91-BFF3-1381A222A76B}" srcOrd="2" destOrd="0" parTransId="{99AE6491-C56A-4F6F-B9CF-3B1325E98F7D}" sibTransId="{4AA6DDDE-4ED4-483C-B5E8-5CBD057F8512}"/>
    <dgm:cxn modelId="{A4FC6474-C5A2-4F32-B1E0-FA33B4CB6C48}" srcId="{4DDFCA16-20C5-4D55-92FF-85116D42C42D}" destId="{37C8C3C0-95CC-4161-8291-2D3D307C1A98}" srcOrd="3" destOrd="0" parTransId="{461BEB74-87AB-4C32-BBB9-E3537AF45F3E}" sibTransId="{2C9BEFC8-8451-437D-B3C1-1B68BDDEB426}"/>
    <dgm:cxn modelId="{AECE7A7E-3BEB-4102-9CB6-09D629F0EE11}" type="presOf" srcId="{68BE4333-8C68-48B7-B740-231245B7A6DF}" destId="{758C8FD2-34AC-497C-BC0B-DAEB6032D59C}" srcOrd="0" destOrd="0" presId="urn:microsoft.com/office/officeart/2005/8/layout/vList3"/>
    <dgm:cxn modelId="{05104199-26DD-4142-AE5D-4CD31CAA07E4}" srcId="{4DDFCA16-20C5-4D55-92FF-85116D42C42D}" destId="{9F7840EF-27E0-4917-A29E-BACDD7862598}" srcOrd="0" destOrd="0" parTransId="{4BB58455-D65A-4778-BBB1-B80C8E131ED9}" sibTransId="{DC7AD8A1-467C-405C-8259-8EEE650E492C}"/>
    <dgm:cxn modelId="{93E9CC9F-731F-48FD-A068-DF637EB32BCE}" type="presOf" srcId="{37C8C3C0-95CC-4161-8291-2D3D307C1A98}" destId="{514E026D-A189-4D3C-8A82-23902D612866}" srcOrd="0" destOrd="0" presId="urn:microsoft.com/office/officeart/2005/8/layout/vList3"/>
    <dgm:cxn modelId="{793244EE-2F0D-456C-8321-663C3EDF76CA}" srcId="{4DDFCA16-20C5-4D55-92FF-85116D42C42D}" destId="{BDB52D0F-61C0-4363-85CC-23F59AF241B7}" srcOrd="1" destOrd="0" parTransId="{6150D8E8-3D90-489A-89F7-B6054B939BEB}" sibTransId="{072068DB-C4D9-46B7-A683-2C53E6B71D38}"/>
    <dgm:cxn modelId="{99985CF2-5353-457D-8F76-3084A2B52B3A}" type="presOf" srcId="{BDB52D0F-61C0-4363-85CC-23F59AF241B7}" destId="{4C2643A8-BA19-40FD-A9FB-C78F93557F3A}" srcOrd="0" destOrd="0" presId="urn:microsoft.com/office/officeart/2005/8/layout/vList3"/>
    <dgm:cxn modelId="{47163A2E-30C6-4568-A7A9-E2D026EF38C8}" type="presParOf" srcId="{331AB884-DB09-45BC-935C-A80F18E7C6D0}" destId="{2F490EBA-0F82-42F0-8721-FB30189FD17D}" srcOrd="0" destOrd="0" presId="urn:microsoft.com/office/officeart/2005/8/layout/vList3"/>
    <dgm:cxn modelId="{99DE3B4D-2F56-4AFF-9231-C5629F77E661}" type="presParOf" srcId="{2F490EBA-0F82-42F0-8721-FB30189FD17D}" destId="{382AAFD1-EE94-4632-BA0B-E1B63422C315}" srcOrd="0" destOrd="0" presId="urn:microsoft.com/office/officeart/2005/8/layout/vList3"/>
    <dgm:cxn modelId="{5D997AE0-2BCE-49EE-924B-759B84888F03}" type="presParOf" srcId="{2F490EBA-0F82-42F0-8721-FB30189FD17D}" destId="{08944823-1A01-489D-98C0-EC176190CBC1}" srcOrd="1" destOrd="0" presId="urn:microsoft.com/office/officeart/2005/8/layout/vList3"/>
    <dgm:cxn modelId="{3C079B27-49FD-4172-A48D-E80DE0DD4F24}" type="presParOf" srcId="{331AB884-DB09-45BC-935C-A80F18E7C6D0}" destId="{0C6A485E-3C89-41CE-847C-58246C31E8FA}" srcOrd="1" destOrd="0" presId="urn:microsoft.com/office/officeart/2005/8/layout/vList3"/>
    <dgm:cxn modelId="{12D76C7A-C93C-4519-8470-B6664B742C5B}" type="presParOf" srcId="{331AB884-DB09-45BC-935C-A80F18E7C6D0}" destId="{5C6DCF52-9B53-43F7-8559-061F90D46BC4}" srcOrd="2" destOrd="0" presId="urn:microsoft.com/office/officeart/2005/8/layout/vList3"/>
    <dgm:cxn modelId="{1F3041B7-E2A8-4C34-9B35-E7794F34D934}" type="presParOf" srcId="{5C6DCF52-9B53-43F7-8559-061F90D46BC4}" destId="{5EC13305-3E72-4DC7-A193-4BB1BA3C6665}" srcOrd="0" destOrd="0" presId="urn:microsoft.com/office/officeart/2005/8/layout/vList3"/>
    <dgm:cxn modelId="{8BF204F1-BF9D-4BCC-98B0-42573AB5338A}" type="presParOf" srcId="{5C6DCF52-9B53-43F7-8559-061F90D46BC4}" destId="{4C2643A8-BA19-40FD-A9FB-C78F93557F3A}" srcOrd="1" destOrd="0" presId="urn:microsoft.com/office/officeart/2005/8/layout/vList3"/>
    <dgm:cxn modelId="{01607F15-B391-4A6E-AF8A-B1A1C5A9A907}" type="presParOf" srcId="{331AB884-DB09-45BC-935C-A80F18E7C6D0}" destId="{2D14FFD7-D930-4D23-8A7C-B604B0F5BB81}" srcOrd="3" destOrd="0" presId="urn:microsoft.com/office/officeart/2005/8/layout/vList3"/>
    <dgm:cxn modelId="{A31BEFDE-84F9-4AE9-B80B-319B59A56DE3}" type="presParOf" srcId="{331AB884-DB09-45BC-935C-A80F18E7C6D0}" destId="{C64596D8-5620-4842-83D2-780573D3F384}" srcOrd="4" destOrd="0" presId="urn:microsoft.com/office/officeart/2005/8/layout/vList3"/>
    <dgm:cxn modelId="{EE50E2F8-1907-4E91-841C-A6924C45492B}" type="presParOf" srcId="{C64596D8-5620-4842-83D2-780573D3F384}" destId="{0C16E760-CC56-44FA-A812-BCA6BC3F109E}" srcOrd="0" destOrd="0" presId="urn:microsoft.com/office/officeart/2005/8/layout/vList3"/>
    <dgm:cxn modelId="{E73BF46C-6218-4B7E-8829-06E45507B166}" type="presParOf" srcId="{C64596D8-5620-4842-83D2-780573D3F384}" destId="{C3A3D47A-9D1B-405B-9189-0E7804DED1DE}" srcOrd="1" destOrd="0" presId="urn:microsoft.com/office/officeart/2005/8/layout/vList3"/>
    <dgm:cxn modelId="{A0406618-9811-42F5-BE74-CCEC8845FE0D}" type="presParOf" srcId="{331AB884-DB09-45BC-935C-A80F18E7C6D0}" destId="{E144ABEE-A2A4-4101-B11F-76E476C07842}" srcOrd="5" destOrd="0" presId="urn:microsoft.com/office/officeart/2005/8/layout/vList3"/>
    <dgm:cxn modelId="{2C4558E1-AC06-4D33-9E73-BE363E513A8E}" type="presParOf" srcId="{331AB884-DB09-45BC-935C-A80F18E7C6D0}" destId="{9A3E6DA9-A8D2-432F-A6CB-EAB3E29079A3}" srcOrd="6" destOrd="0" presId="urn:microsoft.com/office/officeart/2005/8/layout/vList3"/>
    <dgm:cxn modelId="{5ADA78A8-00C0-4AF0-B642-55D86E693F47}" type="presParOf" srcId="{9A3E6DA9-A8D2-432F-A6CB-EAB3E29079A3}" destId="{6370F076-9C13-46D9-B307-5A23B23F3084}" srcOrd="0" destOrd="0" presId="urn:microsoft.com/office/officeart/2005/8/layout/vList3"/>
    <dgm:cxn modelId="{3CF2D0A4-64C2-4224-BB66-8D33A9134177}" type="presParOf" srcId="{9A3E6DA9-A8D2-432F-A6CB-EAB3E29079A3}" destId="{514E026D-A189-4D3C-8A82-23902D612866}" srcOrd="1" destOrd="0" presId="urn:microsoft.com/office/officeart/2005/8/layout/vList3"/>
    <dgm:cxn modelId="{C5F7C254-797F-4201-8D58-2A752208026B}" type="presParOf" srcId="{331AB884-DB09-45BC-935C-A80F18E7C6D0}" destId="{40EBDF36-CE47-4C13-A965-E50543FE022A}" srcOrd="7" destOrd="0" presId="urn:microsoft.com/office/officeart/2005/8/layout/vList3"/>
    <dgm:cxn modelId="{50234D06-2209-4EEE-B225-FB119FB10B3C}" type="presParOf" srcId="{331AB884-DB09-45BC-935C-A80F18E7C6D0}" destId="{7288F2AF-15C3-406F-83D4-6EBD9DE13E2F}" srcOrd="8" destOrd="0" presId="urn:microsoft.com/office/officeart/2005/8/layout/vList3"/>
    <dgm:cxn modelId="{56DC0F53-66B7-487B-89CF-AD3CE3D09E9C}" type="presParOf" srcId="{7288F2AF-15C3-406F-83D4-6EBD9DE13E2F}" destId="{DFD0A4A2-5E80-45DB-BB76-B8766F616E65}" srcOrd="0" destOrd="0" presId="urn:microsoft.com/office/officeart/2005/8/layout/vList3"/>
    <dgm:cxn modelId="{17585B7E-118D-49BF-977D-90F7BFE19622}" type="presParOf" srcId="{7288F2AF-15C3-406F-83D4-6EBD9DE13E2F}" destId="{758C8FD2-34AC-497C-BC0B-DAEB6032D59C}"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5BF855C-B829-42E0-9C65-9A13C5A7516E}"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9301E3D9-D56E-482E-A6E5-500DAF08EB1B}">
      <dgm:prSet custT="1"/>
      <dgm:spPr/>
      <dgm:t>
        <a:bodyPr/>
        <a:lstStyle/>
        <a:p>
          <a:r>
            <a:rPr lang="en-US" sz="2400" baseline="0"/>
            <a:t>Method called to </a:t>
          </a:r>
          <a:r>
            <a:rPr lang="en-US" sz="2400" b="1" baseline="0"/>
            <a:t>create </a:t>
          </a:r>
          <a:r>
            <a:rPr lang="en-US" sz="2400" b="0" baseline="0"/>
            <a:t>an </a:t>
          </a:r>
          <a:r>
            <a:rPr lang="en-US" sz="2400" baseline="0"/>
            <a:t>object</a:t>
          </a:r>
          <a:endParaRPr lang="en-US" sz="2400"/>
        </a:p>
      </dgm:t>
    </dgm:pt>
    <dgm:pt modelId="{A5BFB4A3-B608-4647-B347-681E039DE436}" type="parTrans" cxnId="{9B0B7BB0-2B5F-4FF1-AC1A-174A35E58E90}">
      <dgm:prSet/>
      <dgm:spPr/>
      <dgm:t>
        <a:bodyPr/>
        <a:lstStyle/>
        <a:p>
          <a:endParaRPr lang="en-US" sz="2400"/>
        </a:p>
      </dgm:t>
    </dgm:pt>
    <dgm:pt modelId="{59EDDE6E-ADD8-4634-8547-ADCF1C9D9392}" type="sibTrans" cxnId="{9B0B7BB0-2B5F-4FF1-AC1A-174A35E58E90}">
      <dgm:prSet/>
      <dgm:spPr/>
      <dgm:t>
        <a:bodyPr/>
        <a:lstStyle/>
        <a:p>
          <a:endParaRPr lang="en-US" sz="2400"/>
        </a:p>
      </dgm:t>
    </dgm:pt>
    <dgm:pt modelId="{248A0FE2-4715-477A-95A7-7680EFAF4014}">
      <dgm:prSet custT="1"/>
      <dgm:spPr/>
      <dgm:t>
        <a:bodyPr/>
        <a:lstStyle/>
        <a:p>
          <a:r>
            <a:rPr lang="en-US" sz="2400" b="0" baseline="0"/>
            <a:t>Defined</a:t>
          </a:r>
          <a:r>
            <a:rPr lang="en-US" sz="2400" b="1" baseline="0"/>
            <a:t> Name</a:t>
          </a:r>
          <a:r>
            <a:rPr lang="en-US" sz="2400" baseline="0"/>
            <a:t> must match </a:t>
          </a:r>
          <a:r>
            <a:rPr lang="en-US" sz="2400" b="1" baseline="0"/>
            <a:t>class name</a:t>
          </a:r>
          <a:r>
            <a:rPr lang="en-US" sz="2400" baseline="0"/>
            <a:t>, with </a:t>
          </a:r>
          <a:r>
            <a:rPr lang="en-US" sz="2400" b="1" baseline="0"/>
            <a:t>no specified return type</a:t>
          </a:r>
          <a:endParaRPr lang="en-US" sz="2400"/>
        </a:p>
      </dgm:t>
    </dgm:pt>
    <dgm:pt modelId="{D5901AF1-3081-48BF-A063-EC9964F2E761}" type="parTrans" cxnId="{E6DCFA22-4DCB-4008-ADFA-CFAD244D758C}">
      <dgm:prSet/>
      <dgm:spPr/>
      <dgm:t>
        <a:bodyPr/>
        <a:lstStyle/>
        <a:p>
          <a:endParaRPr lang="en-US" sz="2400"/>
        </a:p>
      </dgm:t>
    </dgm:pt>
    <dgm:pt modelId="{6C96B218-87D9-4FAB-B015-5812095F3017}" type="sibTrans" cxnId="{E6DCFA22-4DCB-4008-ADFA-CFAD244D758C}">
      <dgm:prSet/>
      <dgm:spPr/>
      <dgm:t>
        <a:bodyPr/>
        <a:lstStyle/>
        <a:p>
          <a:endParaRPr lang="en-US" sz="2400"/>
        </a:p>
      </dgm:t>
    </dgm:pt>
    <dgm:pt modelId="{1436D8F8-FEF9-4B17-AA46-43A19D53A9A0}">
      <dgm:prSet custT="1"/>
      <dgm:spPr/>
      <dgm:t>
        <a:bodyPr/>
        <a:lstStyle/>
        <a:p>
          <a:r>
            <a:rPr lang="en-US" sz="2400" baseline="0"/>
            <a:t>Default takes in </a:t>
          </a:r>
          <a:r>
            <a:rPr lang="en-US" sz="2400" b="1" u="sng" baseline="0"/>
            <a:t>no</a:t>
          </a:r>
          <a:r>
            <a:rPr lang="en-US" sz="2400" b="1" baseline="0"/>
            <a:t> </a:t>
          </a:r>
          <a:r>
            <a:rPr lang="en-US" sz="2400" baseline="0"/>
            <a:t>params and sets </a:t>
          </a:r>
          <a:r>
            <a:rPr lang="en-US" sz="2400" b="1" u="sng" baseline="0"/>
            <a:t>no</a:t>
          </a:r>
          <a:r>
            <a:rPr lang="en-US" sz="2400" b="1" baseline="0"/>
            <a:t> </a:t>
          </a:r>
          <a:r>
            <a:rPr lang="en-US" sz="2400" baseline="0"/>
            <a:t>values</a:t>
          </a:r>
          <a:endParaRPr lang="en-US" sz="2400" b="1"/>
        </a:p>
      </dgm:t>
    </dgm:pt>
    <dgm:pt modelId="{CCB600C9-0596-44BD-A3C1-973FD9B7EF8A}" type="parTrans" cxnId="{81542B4A-754C-4565-B750-1D51832B30A3}">
      <dgm:prSet/>
      <dgm:spPr/>
      <dgm:t>
        <a:bodyPr/>
        <a:lstStyle/>
        <a:p>
          <a:endParaRPr lang="en-US" sz="2400"/>
        </a:p>
      </dgm:t>
    </dgm:pt>
    <dgm:pt modelId="{E71CC523-3BCC-401E-8660-2436BD282A55}" type="sibTrans" cxnId="{81542B4A-754C-4565-B750-1D51832B30A3}">
      <dgm:prSet/>
      <dgm:spPr/>
      <dgm:t>
        <a:bodyPr/>
        <a:lstStyle/>
        <a:p>
          <a:endParaRPr lang="en-US" sz="2400"/>
        </a:p>
      </dgm:t>
    </dgm:pt>
    <dgm:pt modelId="{10002DAA-F10A-49C3-BEE9-9470F4CFE448}">
      <dgm:prSet custT="1"/>
      <dgm:spPr/>
      <dgm:t>
        <a:bodyPr/>
        <a:lstStyle/>
        <a:p>
          <a:r>
            <a:rPr lang="en-US" sz="2400" b="1" baseline="0"/>
            <a:t>Overloads</a:t>
          </a:r>
          <a:r>
            <a:rPr lang="en-US" sz="2400" baseline="0"/>
            <a:t> </a:t>
          </a:r>
          <a:r>
            <a:rPr lang="en-US" sz="2400" b="1" baseline="0"/>
            <a:t>allowed</a:t>
          </a:r>
          <a:r>
            <a:rPr lang="en-US" sz="2400" baseline="0"/>
            <a:t> to provide different creation methods</a:t>
          </a:r>
          <a:endParaRPr lang="en-US" sz="2400"/>
        </a:p>
      </dgm:t>
    </dgm:pt>
    <dgm:pt modelId="{4613BB48-E14B-4C5A-B962-D89D7399208B}" type="parTrans" cxnId="{CD2DD1D2-34CC-4C07-922A-171B1B71EBE2}">
      <dgm:prSet/>
      <dgm:spPr/>
      <dgm:t>
        <a:bodyPr/>
        <a:lstStyle/>
        <a:p>
          <a:endParaRPr lang="en-US" sz="2400"/>
        </a:p>
      </dgm:t>
    </dgm:pt>
    <dgm:pt modelId="{54603C92-2B38-49C6-87AD-F105B2B7E4F2}" type="sibTrans" cxnId="{CD2DD1D2-34CC-4C07-922A-171B1B71EBE2}">
      <dgm:prSet/>
      <dgm:spPr/>
      <dgm:t>
        <a:bodyPr/>
        <a:lstStyle/>
        <a:p>
          <a:endParaRPr lang="en-US" sz="2400"/>
        </a:p>
      </dgm:t>
    </dgm:pt>
    <dgm:pt modelId="{67FACFB3-7CD2-4182-BE24-EEDFD776BBC8}">
      <dgm:prSet custT="1"/>
      <dgm:spPr/>
      <dgm:t>
        <a:bodyPr/>
        <a:lstStyle/>
        <a:p>
          <a:r>
            <a:rPr lang="en-US" sz="2400"/>
            <a:t>Called with </a:t>
          </a:r>
          <a:br>
            <a:rPr lang="en-US" sz="2400"/>
          </a:br>
          <a:r>
            <a:rPr lang="en-US" sz="2400">
              <a:solidFill>
                <a:srgbClr val="D3D3D3"/>
              </a:solidFill>
              <a:latin typeface="Lucida Console" panose="020B0609040504020204" pitchFamily="49" charset="0"/>
            </a:rPr>
            <a:t>[</a:t>
          </a:r>
          <a:r>
            <a:rPr lang="en-US" sz="2400">
              <a:solidFill>
                <a:srgbClr val="8FBC8F"/>
              </a:solidFill>
              <a:latin typeface="Lucida Console" panose="020B0609040504020204" pitchFamily="49" charset="0"/>
            </a:rPr>
            <a:t>CLASS NAME</a:t>
          </a:r>
          <a:r>
            <a:rPr lang="en-US" sz="2400">
              <a:solidFill>
                <a:srgbClr val="D3D3D3"/>
              </a:solidFill>
              <a:latin typeface="Lucida Console" panose="020B0609040504020204" pitchFamily="49" charset="0"/>
            </a:rPr>
            <a:t>]::</a:t>
          </a:r>
          <a:r>
            <a:rPr lang="en-US" sz="2400">
              <a:solidFill>
                <a:srgbClr val="F5F5F5"/>
              </a:solidFill>
              <a:latin typeface="Lucida Console" panose="020B0609040504020204" pitchFamily="49" charset="0"/>
            </a:rPr>
            <a:t>new()</a:t>
          </a:r>
          <a:endParaRPr lang="en-US" sz="2400"/>
        </a:p>
      </dgm:t>
    </dgm:pt>
    <dgm:pt modelId="{A7575CBF-8927-4726-85F7-F735DB11C628}" type="parTrans" cxnId="{7AE36632-5E9E-4F6F-ABFA-CA4FB1E916DC}">
      <dgm:prSet/>
      <dgm:spPr/>
      <dgm:t>
        <a:bodyPr/>
        <a:lstStyle/>
        <a:p>
          <a:endParaRPr lang="en-US" sz="2400"/>
        </a:p>
      </dgm:t>
    </dgm:pt>
    <dgm:pt modelId="{72AC0737-B633-4B9D-BDE1-F14C4AB4E551}" type="sibTrans" cxnId="{7AE36632-5E9E-4F6F-ABFA-CA4FB1E916DC}">
      <dgm:prSet/>
      <dgm:spPr/>
      <dgm:t>
        <a:bodyPr/>
        <a:lstStyle/>
        <a:p>
          <a:endParaRPr lang="en-US" sz="2400"/>
        </a:p>
      </dgm:t>
    </dgm:pt>
    <dgm:pt modelId="{7B268014-4F59-469B-A17A-B79C33A0AE28}" type="pres">
      <dgm:prSet presAssocID="{85BF855C-B829-42E0-9C65-9A13C5A7516E}" presName="diagram" presStyleCnt="0">
        <dgm:presLayoutVars>
          <dgm:dir/>
          <dgm:resizeHandles val="exact"/>
        </dgm:presLayoutVars>
      </dgm:prSet>
      <dgm:spPr/>
    </dgm:pt>
    <dgm:pt modelId="{8F6CB52F-3EC3-4802-AAE5-A519263197B2}" type="pres">
      <dgm:prSet presAssocID="{9301E3D9-D56E-482E-A6E5-500DAF08EB1B}" presName="node" presStyleLbl="node1" presStyleIdx="0" presStyleCnt="5">
        <dgm:presLayoutVars>
          <dgm:bulletEnabled val="1"/>
        </dgm:presLayoutVars>
      </dgm:prSet>
      <dgm:spPr/>
    </dgm:pt>
    <dgm:pt modelId="{949E8166-E9D8-4212-86EC-AF0C2737F416}" type="pres">
      <dgm:prSet presAssocID="{59EDDE6E-ADD8-4634-8547-ADCF1C9D9392}" presName="sibTrans" presStyleCnt="0"/>
      <dgm:spPr/>
    </dgm:pt>
    <dgm:pt modelId="{F863D1E0-D86B-45F6-B0CF-03EE6E8515B4}" type="pres">
      <dgm:prSet presAssocID="{248A0FE2-4715-477A-95A7-7680EFAF4014}" presName="node" presStyleLbl="node1" presStyleIdx="1" presStyleCnt="5">
        <dgm:presLayoutVars>
          <dgm:bulletEnabled val="1"/>
        </dgm:presLayoutVars>
      </dgm:prSet>
      <dgm:spPr/>
    </dgm:pt>
    <dgm:pt modelId="{C1A46E58-947E-404D-A84A-44085B081508}" type="pres">
      <dgm:prSet presAssocID="{6C96B218-87D9-4FAB-B015-5812095F3017}" presName="sibTrans" presStyleCnt="0"/>
      <dgm:spPr/>
    </dgm:pt>
    <dgm:pt modelId="{DC9BF873-0826-4273-B7FB-9A7F4561F974}" type="pres">
      <dgm:prSet presAssocID="{1436D8F8-FEF9-4B17-AA46-43A19D53A9A0}" presName="node" presStyleLbl="node1" presStyleIdx="2" presStyleCnt="5">
        <dgm:presLayoutVars>
          <dgm:bulletEnabled val="1"/>
        </dgm:presLayoutVars>
      </dgm:prSet>
      <dgm:spPr/>
    </dgm:pt>
    <dgm:pt modelId="{2B1A0D03-A307-4A76-88A5-E81DC1977B3B}" type="pres">
      <dgm:prSet presAssocID="{E71CC523-3BCC-401E-8660-2436BD282A55}" presName="sibTrans" presStyleCnt="0"/>
      <dgm:spPr/>
    </dgm:pt>
    <dgm:pt modelId="{B4432F54-22CB-447B-9251-23E981804B51}" type="pres">
      <dgm:prSet presAssocID="{10002DAA-F10A-49C3-BEE9-9470F4CFE448}" presName="node" presStyleLbl="node1" presStyleIdx="3" presStyleCnt="5" custScaleX="120477">
        <dgm:presLayoutVars>
          <dgm:bulletEnabled val="1"/>
        </dgm:presLayoutVars>
      </dgm:prSet>
      <dgm:spPr/>
    </dgm:pt>
    <dgm:pt modelId="{F3D4D04B-F9A7-4012-809A-EA74E336BFAE}" type="pres">
      <dgm:prSet presAssocID="{54603C92-2B38-49C6-87AD-F105B2B7E4F2}" presName="sibTrans" presStyleCnt="0"/>
      <dgm:spPr/>
    </dgm:pt>
    <dgm:pt modelId="{91A8BBC3-FD22-436E-AEF6-42E6CC8449B7}" type="pres">
      <dgm:prSet presAssocID="{67FACFB3-7CD2-4182-BE24-EEDFD776BBC8}" presName="node" presStyleLbl="node1" presStyleIdx="4" presStyleCnt="5" custScaleX="120354">
        <dgm:presLayoutVars>
          <dgm:bulletEnabled val="1"/>
        </dgm:presLayoutVars>
      </dgm:prSet>
      <dgm:spPr/>
    </dgm:pt>
  </dgm:ptLst>
  <dgm:cxnLst>
    <dgm:cxn modelId="{B0B99001-094C-4E13-AAF4-457DFC659957}" type="presOf" srcId="{248A0FE2-4715-477A-95A7-7680EFAF4014}" destId="{F863D1E0-D86B-45F6-B0CF-03EE6E8515B4}" srcOrd="0" destOrd="0" presId="urn:microsoft.com/office/officeart/2005/8/layout/default"/>
    <dgm:cxn modelId="{F47CF10C-41B0-45E7-AD1A-AF5BA5145926}" type="presOf" srcId="{10002DAA-F10A-49C3-BEE9-9470F4CFE448}" destId="{B4432F54-22CB-447B-9251-23E981804B51}" srcOrd="0" destOrd="0" presId="urn:microsoft.com/office/officeart/2005/8/layout/default"/>
    <dgm:cxn modelId="{E6DCFA22-4DCB-4008-ADFA-CFAD244D758C}" srcId="{85BF855C-B829-42E0-9C65-9A13C5A7516E}" destId="{248A0FE2-4715-477A-95A7-7680EFAF4014}" srcOrd="1" destOrd="0" parTransId="{D5901AF1-3081-48BF-A063-EC9964F2E761}" sibTransId="{6C96B218-87D9-4FAB-B015-5812095F3017}"/>
    <dgm:cxn modelId="{5C496330-2E02-4185-B324-A6000FC99A2B}" type="presOf" srcId="{1436D8F8-FEF9-4B17-AA46-43A19D53A9A0}" destId="{DC9BF873-0826-4273-B7FB-9A7F4561F974}" srcOrd="0" destOrd="0" presId="urn:microsoft.com/office/officeart/2005/8/layout/default"/>
    <dgm:cxn modelId="{7AE36632-5E9E-4F6F-ABFA-CA4FB1E916DC}" srcId="{85BF855C-B829-42E0-9C65-9A13C5A7516E}" destId="{67FACFB3-7CD2-4182-BE24-EEDFD776BBC8}" srcOrd="4" destOrd="0" parTransId="{A7575CBF-8927-4726-85F7-F735DB11C628}" sibTransId="{72AC0737-B633-4B9D-BDE1-F14C4AB4E551}"/>
    <dgm:cxn modelId="{81542B4A-754C-4565-B750-1D51832B30A3}" srcId="{85BF855C-B829-42E0-9C65-9A13C5A7516E}" destId="{1436D8F8-FEF9-4B17-AA46-43A19D53A9A0}" srcOrd="2" destOrd="0" parTransId="{CCB600C9-0596-44BD-A3C1-973FD9B7EF8A}" sibTransId="{E71CC523-3BCC-401E-8660-2436BD282A55}"/>
    <dgm:cxn modelId="{ADEF6E81-28FE-4F2C-92DB-BF0674D7FE5D}" type="presOf" srcId="{67FACFB3-7CD2-4182-BE24-EEDFD776BBC8}" destId="{91A8BBC3-FD22-436E-AEF6-42E6CC8449B7}" srcOrd="0" destOrd="0" presId="urn:microsoft.com/office/officeart/2005/8/layout/default"/>
    <dgm:cxn modelId="{A5F8BAA0-CF04-4200-AC0D-AE988E5A80AA}" type="presOf" srcId="{9301E3D9-D56E-482E-A6E5-500DAF08EB1B}" destId="{8F6CB52F-3EC3-4802-AAE5-A519263197B2}" srcOrd="0" destOrd="0" presId="urn:microsoft.com/office/officeart/2005/8/layout/default"/>
    <dgm:cxn modelId="{9B0B7BB0-2B5F-4FF1-AC1A-174A35E58E90}" srcId="{85BF855C-B829-42E0-9C65-9A13C5A7516E}" destId="{9301E3D9-D56E-482E-A6E5-500DAF08EB1B}" srcOrd="0" destOrd="0" parTransId="{A5BFB4A3-B608-4647-B347-681E039DE436}" sibTransId="{59EDDE6E-ADD8-4634-8547-ADCF1C9D9392}"/>
    <dgm:cxn modelId="{E28ECEC8-ACA7-4EE5-924D-9C0F6063A143}" type="presOf" srcId="{85BF855C-B829-42E0-9C65-9A13C5A7516E}" destId="{7B268014-4F59-469B-A17A-B79C33A0AE28}" srcOrd="0" destOrd="0" presId="urn:microsoft.com/office/officeart/2005/8/layout/default"/>
    <dgm:cxn modelId="{CD2DD1D2-34CC-4C07-922A-171B1B71EBE2}" srcId="{85BF855C-B829-42E0-9C65-9A13C5A7516E}" destId="{10002DAA-F10A-49C3-BEE9-9470F4CFE448}" srcOrd="3" destOrd="0" parTransId="{4613BB48-E14B-4C5A-B962-D89D7399208B}" sibTransId="{54603C92-2B38-49C6-87AD-F105B2B7E4F2}"/>
    <dgm:cxn modelId="{758AE490-FF29-4093-B6B1-71330A8915BE}" type="presParOf" srcId="{7B268014-4F59-469B-A17A-B79C33A0AE28}" destId="{8F6CB52F-3EC3-4802-AAE5-A519263197B2}" srcOrd="0" destOrd="0" presId="urn:microsoft.com/office/officeart/2005/8/layout/default"/>
    <dgm:cxn modelId="{914F5705-F3EB-4291-B835-9D4F90585ECF}" type="presParOf" srcId="{7B268014-4F59-469B-A17A-B79C33A0AE28}" destId="{949E8166-E9D8-4212-86EC-AF0C2737F416}" srcOrd="1" destOrd="0" presId="urn:microsoft.com/office/officeart/2005/8/layout/default"/>
    <dgm:cxn modelId="{CF766728-A26F-400C-A962-5BA1882A735B}" type="presParOf" srcId="{7B268014-4F59-469B-A17A-B79C33A0AE28}" destId="{F863D1E0-D86B-45F6-B0CF-03EE6E8515B4}" srcOrd="2" destOrd="0" presId="urn:microsoft.com/office/officeart/2005/8/layout/default"/>
    <dgm:cxn modelId="{A5F2A227-2583-4B4B-B864-D75C175F8A94}" type="presParOf" srcId="{7B268014-4F59-469B-A17A-B79C33A0AE28}" destId="{C1A46E58-947E-404D-A84A-44085B081508}" srcOrd="3" destOrd="0" presId="urn:microsoft.com/office/officeart/2005/8/layout/default"/>
    <dgm:cxn modelId="{CB338178-203A-434F-A2D9-46587C0445D1}" type="presParOf" srcId="{7B268014-4F59-469B-A17A-B79C33A0AE28}" destId="{DC9BF873-0826-4273-B7FB-9A7F4561F974}" srcOrd="4" destOrd="0" presId="urn:microsoft.com/office/officeart/2005/8/layout/default"/>
    <dgm:cxn modelId="{1ABA3F57-1962-43D9-84D1-CD71904E8112}" type="presParOf" srcId="{7B268014-4F59-469B-A17A-B79C33A0AE28}" destId="{2B1A0D03-A307-4A76-88A5-E81DC1977B3B}" srcOrd="5" destOrd="0" presId="urn:microsoft.com/office/officeart/2005/8/layout/default"/>
    <dgm:cxn modelId="{5BC304E5-9733-4E66-8214-232077AE0832}" type="presParOf" srcId="{7B268014-4F59-469B-A17A-B79C33A0AE28}" destId="{B4432F54-22CB-447B-9251-23E981804B51}" srcOrd="6" destOrd="0" presId="urn:microsoft.com/office/officeart/2005/8/layout/default"/>
    <dgm:cxn modelId="{A84BBBFF-E470-4E2A-AF36-CDAAAC4FDCF2}" type="presParOf" srcId="{7B268014-4F59-469B-A17A-B79C33A0AE28}" destId="{F3D4D04B-F9A7-4012-809A-EA74E336BFAE}" srcOrd="7" destOrd="0" presId="urn:microsoft.com/office/officeart/2005/8/layout/default"/>
    <dgm:cxn modelId="{770F15E4-783F-4014-8D45-89074FFE656A}" type="presParOf" srcId="{7B268014-4F59-469B-A17A-B79C33A0AE28}" destId="{91A8BBC3-FD22-436E-AEF6-42E6CC8449B7}"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6FDD85-9F8E-41D4-A67D-C3F0C0EEBD89}" type="doc">
      <dgm:prSet loTypeId="urn:microsoft.com/office/officeart/2008/layout/LinedList" loCatId="list" qsTypeId="urn:microsoft.com/office/officeart/2005/8/quickstyle/simple1" qsCatId="simple" csTypeId="urn:microsoft.com/office/officeart/2005/8/colors/accent5_1" csCatId="accent5"/>
      <dgm:spPr/>
      <dgm:t>
        <a:bodyPr/>
        <a:lstStyle/>
        <a:p>
          <a:endParaRPr lang="en-US"/>
        </a:p>
      </dgm:t>
    </dgm:pt>
    <dgm:pt modelId="{5942B820-7719-4659-B14C-E9A8A5F8B0FD}">
      <dgm:prSet/>
      <dgm:spPr/>
      <dgm:t>
        <a:bodyPr/>
        <a:lstStyle/>
        <a:p>
          <a:r>
            <a:rPr lang="en-US" baseline="0"/>
            <a:t>Can take in </a:t>
          </a:r>
          <a:r>
            <a:rPr lang="en-US" b="1" baseline="0"/>
            <a:t>parameter values </a:t>
          </a:r>
          <a:r>
            <a:rPr lang="en-US" baseline="0"/>
            <a:t>to define properties on creation</a:t>
          </a:r>
          <a:endParaRPr lang="en-US"/>
        </a:p>
      </dgm:t>
    </dgm:pt>
    <dgm:pt modelId="{9372CCC7-17EE-49E8-B5D8-139A12BE99AD}" type="parTrans" cxnId="{CAA4B483-BDCD-4337-8FAE-530D5C2A9FD1}">
      <dgm:prSet/>
      <dgm:spPr/>
      <dgm:t>
        <a:bodyPr/>
        <a:lstStyle/>
        <a:p>
          <a:endParaRPr lang="en-US"/>
        </a:p>
      </dgm:t>
    </dgm:pt>
    <dgm:pt modelId="{7293AEE9-AC12-495B-BDCA-058FEFDE23B0}" type="sibTrans" cxnId="{CAA4B483-BDCD-4337-8FAE-530D5C2A9FD1}">
      <dgm:prSet/>
      <dgm:spPr/>
      <dgm:t>
        <a:bodyPr/>
        <a:lstStyle/>
        <a:p>
          <a:endParaRPr lang="en-US"/>
        </a:p>
      </dgm:t>
    </dgm:pt>
    <dgm:pt modelId="{65C074F3-77A3-4E69-BAAF-AF42C36737CB}">
      <dgm:prSet/>
      <dgm:spPr/>
      <dgm:t>
        <a:bodyPr/>
        <a:lstStyle/>
        <a:p>
          <a:r>
            <a:rPr lang="en-US" b="1" baseline="0"/>
            <a:t>Overloaded </a:t>
          </a:r>
          <a:r>
            <a:rPr lang="en-US" baseline="0"/>
            <a:t>like methods</a:t>
          </a:r>
          <a:endParaRPr lang="en-US"/>
        </a:p>
      </dgm:t>
    </dgm:pt>
    <dgm:pt modelId="{27782B0D-809C-4BA1-A70E-ABDADFBD438B}" type="parTrans" cxnId="{56104DC2-9D36-4FB1-8BB2-901851029A17}">
      <dgm:prSet/>
      <dgm:spPr/>
      <dgm:t>
        <a:bodyPr/>
        <a:lstStyle/>
        <a:p>
          <a:endParaRPr lang="en-US"/>
        </a:p>
      </dgm:t>
    </dgm:pt>
    <dgm:pt modelId="{269B49DA-B709-49AF-B5B1-B62DFFCE091C}" type="sibTrans" cxnId="{56104DC2-9D36-4FB1-8BB2-901851029A17}">
      <dgm:prSet/>
      <dgm:spPr/>
      <dgm:t>
        <a:bodyPr/>
        <a:lstStyle/>
        <a:p>
          <a:endParaRPr lang="en-US"/>
        </a:p>
      </dgm:t>
    </dgm:pt>
    <dgm:pt modelId="{F7A9FD16-79F9-4F36-8B3B-A5341D69264E}">
      <dgm:prSet/>
      <dgm:spPr/>
      <dgm:t>
        <a:bodyPr/>
        <a:lstStyle/>
        <a:p>
          <a:r>
            <a:rPr lang="en-US" baseline="0"/>
            <a:t>Use </a:t>
          </a:r>
          <a:r>
            <a:rPr lang="en-US" b="1" baseline="0"/>
            <a:t>$This </a:t>
          </a:r>
          <a:r>
            <a:rPr lang="en-US" baseline="0"/>
            <a:t>to set the properties</a:t>
          </a:r>
          <a:endParaRPr lang="en-US"/>
        </a:p>
      </dgm:t>
    </dgm:pt>
    <dgm:pt modelId="{EC5EBEC5-865E-43D5-8801-4EAA8AC57951}" type="parTrans" cxnId="{DAAB8676-14A0-4E73-A174-11100A181C84}">
      <dgm:prSet/>
      <dgm:spPr/>
      <dgm:t>
        <a:bodyPr/>
        <a:lstStyle/>
        <a:p>
          <a:endParaRPr lang="en-US"/>
        </a:p>
      </dgm:t>
    </dgm:pt>
    <dgm:pt modelId="{AACD9410-F8C0-4BBC-9FB4-FF2B516CC43B}" type="sibTrans" cxnId="{DAAB8676-14A0-4E73-A174-11100A181C84}">
      <dgm:prSet/>
      <dgm:spPr/>
      <dgm:t>
        <a:bodyPr/>
        <a:lstStyle/>
        <a:p>
          <a:endParaRPr lang="en-US"/>
        </a:p>
      </dgm:t>
    </dgm:pt>
    <dgm:pt modelId="{A5FB3AF4-4C4F-41AC-A0CF-CFC26E8AB2C0}" type="pres">
      <dgm:prSet presAssocID="{616FDD85-9F8E-41D4-A67D-C3F0C0EEBD89}" presName="vert0" presStyleCnt="0">
        <dgm:presLayoutVars>
          <dgm:dir/>
          <dgm:animOne val="branch"/>
          <dgm:animLvl val="lvl"/>
        </dgm:presLayoutVars>
      </dgm:prSet>
      <dgm:spPr/>
    </dgm:pt>
    <dgm:pt modelId="{E892B2CE-22B9-4ABA-AB56-964DE6DF2471}" type="pres">
      <dgm:prSet presAssocID="{5942B820-7719-4659-B14C-E9A8A5F8B0FD}" presName="thickLine" presStyleLbl="alignNode1" presStyleIdx="0" presStyleCnt="3"/>
      <dgm:spPr/>
    </dgm:pt>
    <dgm:pt modelId="{02D1180F-6967-466A-BA9B-C5EE98BB13B8}" type="pres">
      <dgm:prSet presAssocID="{5942B820-7719-4659-B14C-E9A8A5F8B0FD}" presName="horz1" presStyleCnt="0"/>
      <dgm:spPr/>
    </dgm:pt>
    <dgm:pt modelId="{63F5CFF0-6CD8-4F98-8E2A-7A3932814843}" type="pres">
      <dgm:prSet presAssocID="{5942B820-7719-4659-B14C-E9A8A5F8B0FD}" presName="tx1" presStyleLbl="revTx" presStyleIdx="0" presStyleCnt="3"/>
      <dgm:spPr/>
    </dgm:pt>
    <dgm:pt modelId="{8E8E1446-DAF0-4CC2-98B9-38661FD35328}" type="pres">
      <dgm:prSet presAssocID="{5942B820-7719-4659-B14C-E9A8A5F8B0FD}" presName="vert1" presStyleCnt="0"/>
      <dgm:spPr/>
    </dgm:pt>
    <dgm:pt modelId="{A8F296A8-B147-4FA5-B9FB-7D51F59E1512}" type="pres">
      <dgm:prSet presAssocID="{65C074F3-77A3-4E69-BAAF-AF42C36737CB}" presName="thickLine" presStyleLbl="alignNode1" presStyleIdx="1" presStyleCnt="3"/>
      <dgm:spPr/>
    </dgm:pt>
    <dgm:pt modelId="{395F5A06-D8AB-4611-89A8-84B655F9061C}" type="pres">
      <dgm:prSet presAssocID="{65C074F3-77A3-4E69-BAAF-AF42C36737CB}" presName="horz1" presStyleCnt="0"/>
      <dgm:spPr/>
    </dgm:pt>
    <dgm:pt modelId="{D990AA02-F6D2-4A37-A032-55BE2C3E1718}" type="pres">
      <dgm:prSet presAssocID="{65C074F3-77A3-4E69-BAAF-AF42C36737CB}" presName="tx1" presStyleLbl="revTx" presStyleIdx="1" presStyleCnt="3"/>
      <dgm:spPr/>
    </dgm:pt>
    <dgm:pt modelId="{C96FDFFA-7C22-4ED3-B764-C7F1D71BE83E}" type="pres">
      <dgm:prSet presAssocID="{65C074F3-77A3-4E69-BAAF-AF42C36737CB}" presName="vert1" presStyleCnt="0"/>
      <dgm:spPr/>
    </dgm:pt>
    <dgm:pt modelId="{0C2C2542-678F-4EA1-9FF8-C4E47607B8C2}" type="pres">
      <dgm:prSet presAssocID="{F7A9FD16-79F9-4F36-8B3B-A5341D69264E}" presName="thickLine" presStyleLbl="alignNode1" presStyleIdx="2" presStyleCnt="3"/>
      <dgm:spPr/>
    </dgm:pt>
    <dgm:pt modelId="{C3C8506B-CEC6-44BC-9A3B-89E07E3FD4CA}" type="pres">
      <dgm:prSet presAssocID="{F7A9FD16-79F9-4F36-8B3B-A5341D69264E}" presName="horz1" presStyleCnt="0"/>
      <dgm:spPr/>
    </dgm:pt>
    <dgm:pt modelId="{6A758D68-374B-4251-8BB9-E9AC51C5EDF3}" type="pres">
      <dgm:prSet presAssocID="{F7A9FD16-79F9-4F36-8B3B-A5341D69264E}" presName="tx1" presStyleLbl="revTx" presStyleIdx="2" presStyleCnt="3"/>
      <dgm:spPr/>
    </dgm:pt>
    <dgm:pt modelId="{6265B2EE-BAFA-4212-9B5E-F3A20F9FDFFF}" type="pres">
      <dgm:prSet presAssocID="{F7A9FD16-79F9-4F36-8B3B-A5341D69264E}" presName="vert1" presStyleCnt="0"/>
      <dgm:spPr/>
    </dgm:pt>
  </dgm:ptLst>
  <dgm:cxnLst>
    <dgm:cxn modelId="{F3FA766B-D7CF-4334-8921-B0BE39D616FB}" type="presOf" srcId="{F7A9FD16-79F9-4F36-8B3B-A5341D69264E}" destId="{6A758D68-374B-4251-8BB9-E9AC51C5EDF3}" srcOrd="0" destOrd="0" presId="urn:microsoft.com/office/officeart/2008/layout/LinedList"/>
    <dgm:cxn modelId="{B286CB72-096A-47C7-B825-BE5FBC5B23E3}" type="presOf" srcId="{65C074F3-77A3-4E69-BAAF-AF42C36737CB}" destId="{D990AA02-F6D2-4A37-A032-55BE2C3E1718}" srcOrd="0" destOrd="0" presId="urn:microsoft.com/office/officeart/2008/layout/LinedList"/>
    <dgm:cxn modelId="{DAAB8676-14A0-4E73-A174-11100A181C84}" srcId="{616FDD85-9F8E-41D4-A67D-C3F0C0EEBD89}" destId="{F7A9FD16-79F9-4F36-8B3B-A5341D69264E}" srcOrd="2" destOrd="0" parTransId="{EC5EBEC5-865E-43D5-8801-4EAA8AC57951}" sibTransId="{AACD9410-F8C0-4BBC-9FB4-FF2B516CC43B}"/>
    <dgm:cxn modelId="{E5444158-0971-474D-864F-CB1588F93A23}" type="presOf" srcId="{616FDD85-9F8E-41D4-A67D-C3F0C0EEBD89}" destId="{A5FB3AF4-4C4F-41AC-A0CF-CFC26E8AB2C0}" srcOrd="0" destOrd="0" presId="urn:microsoft.com/office/officeart/2008/layout/LinedList"/>
    <dgm:cxn modelId="{CAA4B483-BDCD-4337-8FAE-530D5C2A9FD1}" srcId="{616FDD85-9F8E-41D4-A67D-C3F0C0EEBD89}" destId="{5942B820-7719-4659-B14C-E9A8A5F8B0FD}" srcOrd="0" destOrd="0" parTransId="{9372CCC7-17EE-49E8-B5D8-139A12BE99AD}" sibTransId="{7293AEE9-AC12-495B-BDCA-058FEFDE23B0}"/>
    <dgm:cxn modelId="{593E7EB1-C16A-4DA9-AD85-25E1B173C6CA}" type="presOf" srcId="{5942B820-7719-4659-B14C-E9A8A5F8B0FD}" destId="{63F5CFF0-6CD8-4F98-8E2A-7A3932814843}" srcOrd="0" destOrd="0" presId="urn:microsoft.com/office/officeart/2008/layout/LinedList"/>
    <dgm:cxn modelId="{56104DC2-9D36-4FB1-8BB2-901851029A17}" srcId="{616FDD85-9F8E-41D4-A67D-C3F0C0EEBD89}" destId="{65C074F3-77A3-4E69-BAAF-AF42C36737CB}" srcOrd="1" destOrd="0" parTransId="{27782B0D-809C-4BA1-A70E-ABDADFBD438B}" sibTransId="{269B49DA-B709-49AF-B5B1-B62DFFCE091C}"/>
    <dgm:cxn modelId="{090DB6D5-60D1-4FD3-A0F7-AC551D680962}" type="presParOf" srcId="{A5FB3AF4-4C4F-41AC-A0CF-CFC26E8AB2C0}" destId="{E892B2CE-22B9-4ABA-AB56-964DE6DF2471}" srcOrd="0" destOrd="0" presId="urn:microsoft.com/office/officeart/2008/layout/LinedList"/>
    <dgm:cxn modelId="{1873BB0A-74C9-4394-B503-B681CD507D9E}" type="presParOf" srcId="{A5FB3AF4-4C4F-41AC-A0CF-CFC26E8AB2C0}" destId="{02D1180F-6967-466A-BA9B-C5EE98BB13B8}" srcOrd="1" destOrd="0" presId="urn:microsoft.com/office/officeart/2008/layout/LinedList"/>
    <dgm:cxn modelId="{F8DFCBC6-07F7-4446-BB24-32DCC39C4340}" type="presParOf" srcId="{02D1180F-6967-466A-BA9B-C5EE98BB13B8}" destId="{63F5CFF0-6CD8-4F98-8E2A-7A3932814843}" srcOrd="0" destOrd="0" presId="urn:microsoft.com/office/officeart/2008/layout/LinedList"/>
    <dgm:cxn modelId="{2AAF47CD-3959-4094-B956-3DE5C598D91E}" type="presParOf" srcId="{02D1180F-6967-466A-BA9B-C5EE98BB13B8}" destId="{8E8E1446-DAF0-4CC2-98B9-38661FD35328}" srcOrd="1" destOrd="0" presId="urn:microsoft.com/office/officeart/2008/layout/LinedList"/>
    <dgm:cxn modelId="{AE566066-C3D9-4DEA-8967-82F988D8A1C4}" type="presParOf" srcId="{A5FB3AF4-4C4F-41AC-A0CF-CFC26E8AB2C0}" destId="{A8F296A8-B147-4FA5-B9FB-7D51F59E1512}" srcOrd="2" destOrd="0" presId="urn:microsoft.com/office/officeart/2008/layout/LinedList"/>
    <dgm:cxn modelId="{B72BE9CF-0167-4B62-B15D-6C3C6A1BCD3C}" type="presParOf" srcId="{A5FB3AF4-4C4F-41AC-A0CF-CFC26E8AB2C0}" destId="{395F5A06-D8AB-4611-89A8-84B655F9061C}" srcOrd="3" destOrd="0" presId="urn:microsoft.com/office/officeart/2008/layout/LinedList"/>
    <dgm:cxn modelId="{1430B645-33F0-4DDB-9C3E-F548C707399C}" type="presParOf" srcId="{395F5A06-D8AB-4611-89A8-84B655F9061C}" destId="{D990AA02-F6D2-4A37-A032-55BE2C3E1718}" srcOrd="0" destOrd="0" presId="urn:microsoft.com/office/officeart/2008/layout/LinedList"/>
    <dgm:cxn modelId="{A21F875E-AEB1-45D0-9AF4-E777EBE12088}" type="presParOf" srcId="{395F5A06-D8AB-4611-89A8-84B655F9061C}" destId="{C96FDFFA-7C22-4ED3-B764-C7F1D71BE83E}" srcOrd="1" destOrd="0" presId="urn:microsoft.com/office/officeart/2008/layout/LinedList"/>
    <dgm:cxn modelId="{EF239E36-79CA-4B2A-954F-6EE7CC962706}" type="presParOf" srcId="{A5FB3AF4-4C4F-41AC-A0CF-CFC26E8AB2C0}" destId="{0C2C2542-678F-4EA1-9FF8-C4E47607B8C2}" srcOrd="4" destOrd="0" presId="urn:microsoft.com/office/officeart/2008/layout/LinedList"/>
    <dgm:cxn modelId="{43948D62-DBE9-4C44-9DD0-220AA7F93641}" type="presParOf" srcId="{A5FB3AF4-4C4F-41AC-A0CF-CFC26E8AB2C0}" destId="{C3C8506B-CEC6-44BC-9A3B-89E07E3FD4CA}" srcOrd="5" destOrd="0" presId="urn:microsoft.com/office/officeart/2008/layout/LinedList"/>
    <dgm:cxn modelId="{F10D3E81-9EFC-4DBD-854D-F2298668D109}" type="presParOf" srcId="{C3C8506B-CEC6-44BC-9A3B-89E07E3FD4CA}" destId="{6A758D68-374B-4251-8BB9-E9AC51C5EDF3}" srcOrd="0" destOrd="0" presId="urn:microsoft.com/office/officeart/2008/layout/LinedList"/>
    <dgm:cxn modelId="{7E87BB19-AB08-41E5-9C92-03CC942D8EC4}" type="presParOf" srcId="{C3C8506B-CEC6-44BC-9A3B-89E07E3FD4CA}" destId="{6265B2EE-BAFA-4212-9B5E-F3A20F9FDFFF}"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5031799-DA11-45CA-B7C4-E4DDDADDA1B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27BFD26-C0B9-4EEA-B74F-0302993EE798}">
      <dgm:prSet custT="1"/>
      <dgm:spPr/>
      <dgm:t>
        <a:bodyPr/>
        <a:lstStyle/>
        <a:p>
          <a:r>
            <a:rPr lang="en-US" sz="2800" b="1" baseline="0"/>
            <a:t>Strongly typed </a:t>
          </a:r>
          <a:r>
            <a:rPr lang="en-US" sz="2800" baseline="0"/>
            <a:t>set of </a:t>
          </a:r>
          <a:r>
            <a:rPr lang="en-US" sz="2800" b="0" baseline="0"/>
            <a:t>labels</a:t>
          </a:r>
          <a:endParaRPr lang="en-US" sz="2800" b="0"/>
        </a:p>
      </dgm:t>
    </dgm:pt>
    <dgm:pt modelId="{0A2A1921-985E-4D4C-AC72-F86EE35410AB}" type="parTrans" cxnId="{951D4242-4D11-4BAD-AAA8-C2B0B6DBF16D}">
      <dgm:prSet/>
      <dgm:spPr/>
      <dgm:t>
        <a:bodyPr/>
        <a:lstStyle/>
        <a:p>
          <a:endParaRPr lang="en-US" sz="2800"/>
        </a:p>
      </dgm:t>
    </dgm:pt>
    <dgm:pt modelId="{8B598127-B58E-4988-9CB9-53FC65DEDF0B}" type="sibTrans" cxnId="{951D4242-4D11-4BAD-AAA8-C2B0B6DBF16D}">
      <dgm:prSet/>
      <dgm:spPr/>
      <dgm:t>
        <a:bodyPr/>
        <a:lstStyle/>
        <a:p>
          <a:endParaRPr lang="en-US" sz="2800"/>
        </a:p>
      </dgm:t>
    </dgm:pt>
    <dgm:pt modelId="{2C86B58D-7E7F-484D-9CAD-F98A505F49B1}">
      <dgm:prSet custT="1"/>
      <dgm:spPr/>
      <dgm:t>
        <a:bodyPr/>
        <a:lstStyle/>
        <a:p>
          <a:r>
            <a:rPr lang="en-US" sz="2800" baseline="0"/>
            <a:t>Used for pre-defined values with </a:t>
          </a:r>
          <a:r>
            <a:rPr lang="en-US" sz="2800" b="1" baseline="0"/>
            <a:t>friendly names</a:t>
          </a:r>
          <a:endParaRPr lang="en-US" sz="2800" b="1"/>
        </a:p>
      </dgm:t>
    </dgm:pt>
    <dgm:pt modelId="{CCE3927E-9D78-4D0A-8872-9FA719D392EF}" type="parTrans" cxnId="{72797592-DAA3-4003-B829-946C7B69C3C8}">
      <dgm:prSet/>
      <dgm:spPr/>
      <dgm:t>
        <a:bodyPr/>
        <a:lstStyle/>
        <a:p>
          <a:endParaRPr lang="en-US" sz="2800"/>
        </a:p>
      </dgm:t>
    </dgm:pt>
    <dgm:pt modelId="{AEC37234-331D-4B96-BE03-BCA05A83B156}" type="sibTrans" cxnId="{72797592-DAA3-4003-B829-946C7B69C3C8}">
      <dgm:prSet/>
      <dgm:spPr/>
      <dgm:t>
        <a:bodyPr/>
        <a:lstStyle/>
        <a:p>
          <a:endParaRPr lang="en-US" sz="2800"/>
        </a:p>
      </dgm:t>
    </dgm:pt>
    <dgm:pt modelId="{E7FB6E5A-430C-4168-B36F-AEC1D1A1AA94}">
      <dgm:prSet custT="1"/>
      <dgm:spPr/>
      <dgm:t>
        <a:bodyPr/>
        <a:lstStyle/>
        <a:p>
          <a:r>
            <a:rPr lang="en-US" sz="2800" baseline="0"/>
            <a:t>Helpful to stay </a:t>
          </a:r>
          <a:r>
            <a:rPr lang="en-US" sz="2800" b="1" baseline="0"/>
            <a:t>organized</a:t>
          </a:r>
          <a:r>
            <a:rPr lang="en-US" sz="2800" baseline="0"/>
            <a:t> with class members</a:t>
          </a:r>
          <a:endParaRPr lang="en-US" sz="2800"/>
        </a:p>
      </dgm:t>
    </dgm:pt>
    <dgm:pt modelId="{BB24CE32-8F10-4931-8197-F44C0AE087DF}" type="parTrans" cxnId="{900C60A9-589B-40DE-853C-3B7AC0A06F1B}">
      <dgm:prSet/>
      <dgm:spPr/>
      <dgm:t>
        <a:bodyPr/>
        <a:lstStyle/>
        <a:p>
          <a:endParaRPr lang="en-US" sz="2800"/>
        </a:p>
      </dgm:t>
    </dgm:pt>
    <dgm:pt modelId="{78192D22-CE53-4650-BC46-C9070B6F821C}" type="sibTrans" cxnId="{900C60A9-589B-40DE-853C-3B7AC0A06F1B}">
      <dgm:prSet/>
      <dgm:spPr/>
      <dgm:t>
        <a:bodyPr/>
        <a:lstStyle/>
        <a:p>
          <a:endParaRPr lang="en-US" sz="2800"/>
        </a:p>
      </dgm:t>
    </dgm:pt>
    <dgm:pt modelId="{5D2E4887-130B-4847-9E32-BCD1DB1AD0A8}">
      <dgm:prSet custT="1"/>
      <dgm:spPr/>
      <dgm:t>
        <a:bodyPr/>
        <a:lstStyle/>
        <a:p>
          <a:r>
            <a:rPr lang="en-US" sz="2800"/>
            <a:t>Assigned </a:t>
          </a:r>
          <a:r>
            <a:rPr lang="en-US" sz="2800" b="1"/>
            <a:t>integer</a:t>
          </a:r>
          <a:r>
            <a:rPr lang="en-US" sz="2800"/>
            <a:t> </a:t>
          </a:r>
          <a:r>
            <a:rPr lang="en-US" sz="2800" b="1"/>
            <a:t>values</a:t>
          </a:r>
          <a:r>
            <a:rPr lang="en-US" sz="2800"/>
            <a:t> behind the scenes</a:t>
          </a:r>
        </a:p>
      </dgm:t>
    </dgm:pt>
    <dgm:pt modelId="{386B8E61-5076-4097-B481-811E096FFE3D}" type="parTrans" cxnId="{56F7ABB3-484D-4130-9A98-BBD25D666424}">
      <dgm:prSet/>
      <dgm:spPr/>
      <dgm:t>
        <a:bodyPr/>
        <a:lstStyle/>
        <a:p>
          <a:endParaRPr lang="en-US" sz="2800"/>
        </a:p>
      </dgm:t>
    </dgm:pt>
    <dgm:pt modelId="{25CB72DC-0E4B-42FA-AC4B-FBEB6AF9FDBB}" type="sibTrans" cxnId="{56F7ABB3-484D-4130-9A98-BBD25D666424}">
      <dgm:prSet/>
      <dgm:spPr/>
      <dgm:t>
        <a:bodyPr/>
        <a:lstStyle/>
        <a:p>
          <a:endParaRPr lang="en-US" sz="2800"/>
        </a:p>
      </dgm:t>
    </dgm:pt>
    <dgm:pt modelId="{DEA3BA82-7E0C-4B5F-8EC4-CA09B1F04947}" type="pres">
      <dgm:prSet presAssocID="{55031799-DA11-45CA-B7C4-E4DDDADDA1B2}" presName="vert0" presStyleCnt="0">
        <dgm:presLayoutVars>
          <dgm:dir/>
          <dgm:animOne val="branch"/>
          <dgm:animLvl val="lvl"/>
        </dgm:presLayoutVars>
      </dgm:prSet>
      <dgm:spPr/>
    </dgm:pt>
    <dgm:pt modelId="{93F5BE0F-58ED-4EAC-BB8D-27D12FFA2CA2}" type="pres">
      <dgm:prSet presAssocID="{327BFD26-C0B9-4EEA-B74F-0302993EE798}" presName="thickLine" presStyleLbl="alignNode1" presStyleIdx="0" presStyleCnt="4"/>
      <dgm:spPr/>
    </dgm:pt>
    <dgm:pt modelId="{9F3D78E8-149C-4397-ABF5-0DC10A49CC36}" type="pres">
      <dgm:prSet presAssocID="{327BFD26-C0B9-4EEA-B74F-0302993EE798}" presName="horz1" presStyleCnt="0"/>
      <dgm:spPr/>
    </dgm:pt>
    <dgm:pt modelId="{CB0BFA5A-56E9-4B91-BEE0-F706512976D5}" type="pres">
      <dgm:prSet presAssocID="{327BFD26-C0B9-4EEA-B74F-0302993EE798}" presName="tx1" presStyleLbl="revTx" presStyleIdx="0" presStyleCnt="4"/>
      <dgm:spPr/>
    </dgm:pt>
    <dgm:pt modelId="{AE802425-E42F-45FE-9C11-A8352EC17E51}" type="pres">
      <dgm:prSet presAssocID="{327BFD26-C0B9-4EEA-B74F-0302993EE798}" presName="vert1" presStyleCnt="0"/>
      <dgm:spPr/>
    </dgm:pt>
    <dgm:pt modelId="{D0D36980-450E-4C43-8ED5-D88223226B89}" type="pres">
      <dgm:prSet presAssocID="{2C86B58D-7E7F-484D-9CAD-F98A505F49B1}" presName="thickLine" presStyleLbl="alignNode1" presStyleIdx="1" presStyleCnt="4"/>
      <dgm:spPr/>
    </dgm:pt>
    <dgm:pt modelId="{DAE696A3-05DF-411E-B273-E9F906811046}" type="pres">
      <dgm:prSet presAssocID="{2C86B58D-7E7F-484D-9CAD-F98A505F49B1}" presName="horz1" presStyleCnt="0"/>
      <dgm:spPr/>
    </dgm:pt>
    <dgm:pt modelId="{2336BC2B-D7FC-420F-AC77-D16A64151362}" type="pres">
      <dgm:prSet presAssocID="{2C86B58D-7E7F-484D-9CAD-F98A505F49B1}" presName="tx1" presStyleLbl="revTx" presStyleIdx="1" presStyleCnt="4"/>
      <dgm:spPr/>
    </dgm:pt>
    <dgm:pt modelId="{00C03F2D-BE6B-42A8-80A3-FAD06F5AC685}" type="pres">
      <dgm:prSet presAssocID="{2C86B58D-7E7F-484D-9CAD-F98A505F49B1}" presName="vert1" presStyleCnt="0"/>
      <dgm:spPr/>
    </dgm:pt>
    <dgm:pt modelId="{42133709-A8C6-428B-AF38-896BB0DA7A1B}" type="pres">
      <dgm:prSet presAssocID="{E7FB6E5A-430C-4168-B36F-AEC1D1A1AA94}" presName="thickLine" presStyleLbl="alignNode1" presStyleIdx="2" presStyleCnt="4"/>
      <dgm:spPr/>
    </dgm:pt>
    <dgm:pt modelId="{945C1E7B-5ABB-41B4-8476-E9D83AC4CFE5}" type="pres">
      <dgm:prSet presAssocID="{E7FB6E5A-430C-4168-B36F-AEC1D1A1AA94}" presName="horz1" presStyleCnt="0"/>
      <dgm:spPr/>
    </dgm:pt>
    <dgm:pt modelId="{7B8C9CC9-3A75-44D9-BA52-C9BDEC0E4609}" type="pres">
      <dgm:prSet presAssocID="{E7FB6E5A-430C-4168-B36F-AEC1D1A1AA94}" presName="tx1" presStyleLbl="revTx" presStyleIdx="2" presStyleCnt="4"/>
      <dgm:spPr/>
    </dgm:pt>
    <dgm:pt modelId="{05E72906-9FEB-4C66-8AF1-AF3A76428EDB}" type="pres">
      <dgm:prSet presAssocID="{E7FB6E5A-430C-4168-B36F-AEC1D1A1AA94}" presName="vert1" presStyleCnt="0"/>
      <dgm:spPr/>
    </dgm:pt>
    <dgm:pt modelId="{BF40E3FF-68E4-4278-BB58-68B16D0E71DF}" type="pres">
      <dgm:prSet presAssocID="{5D2E4887-130B-4847-9E32-BCD1DB1AD0A8}" presName="thickLine" presStyleLbl="alignNode1" presStyleIdx="3" presStyleCnt="4"/>
      <dgm:spPr/>
    </dgm:pt>
    <dgm:pt modelId="{307B2E9B-7D0A-4C6B-A1DA-E64F20C15D98}" type="pres">
      <dgm:prSet presAssocID="{5D2E4887-130B-4847-9E32-BCD1DB1AD0A8}" presName="horz1" presStyleCnt="0"/>
      <dgm:spPr/>
    </dgm:pt>
    <dgm:pt modelId="{C1F34A89-DC4C-4DC5-9B88-9E979AF0A66A}" type="pres">
      <dgm:prSet presAssocID="{5D2E4887-130B-4847-9E32-BCD1DB1AD0A8}" presName="tx1" presStyleLbl="revTx" presStyleIdx="3" presStyleCnt="4"/>
      <dgm:spPr/>
    </dgm:pt>
    <dgm:pt modelId="{4BC422C7-82AB-4E99-B69C-942F6668DA30}" type="pres">
      <dgm:prSet presAssocID="{5D2E4887-130B-4847-9E32-BCD1DB1AD0A8}" presName="vert1" presStyleCnt="0"/>
      <dgm:spPr/>
    </dgm:pt>
  </dgm:ptLst>
  <dgm:cxnLst>
    <dgm:cxn modelId="{951D4242-4D11-4BAD-AAA8-C2B0B6DBF16D}" srcId="{55031799-DA11-45CA-B7C4-E4DDDADDA1B2}" destId="{327BFD26-C0B9-4EEA-B74F-0302993EE798}" srcOrd="0" destOrd="0" parTransId="{0A2A1921-985E-4D4C-AC72-F86EE35410AB}" sibTransId="{8B598127-B58E-4988-9CB9-53FC65DEDF0B}"/>
    <dgm:cxn modelId="{2BEAC56E-D522-42F2-B8A6-16C5531468CE}" type="presOf" srcId="{327BFD26-C0B9-4EEA-B74F-0302993EE798}" destId="{CB0BFA5A-56E9-4B91-BEE0-F706512976D5}" srcOrd="0" destOrd="0" presId="urn:microsoft.com/office/officeart/2008/layout/LinedList"/>
    <dgm:cxn modelId="{72797592-DAA3-4003-B829-946C7B69C3C8}" srcId="{55031799-DA11-45CA-B7C4-E4DDDADDA1B2}" destId="{2C86B58D-7E7F-484D-9CAD-F98A505F49B1}" srcOrd="1" destOrd="0" parTransId="{CCE3927E-9D78-4D0A-8872-9FA719D392EF}" sibTransId="{AEC37234-331D-4B96-BE03-BCA05A83B156}"/>
    <dgm:cxn modelId="{900C60A9-589B-40DE-853C-3B7AC0A06F1B}" srcId="{55031799-DA11-45CA-B7C4-E4DDDADDA1B2}" destId="{E7FB6E5A-430C-4168-B36F-AEC1D1A1AA94}" srcOrd="2" destOrd="0" parTransId="{BB24CE32-8F10-4931-8197-F44C0AE087DF}" sibTransId="{78192D22-CE53-4650-BC46-C9070B6F821C}"/>
    <dgm:cxn modelId="{56F7ABB3-484D-4130-9A98-BBD25D666424}" srcId="{55031799-DA11-45CA-B7C4-E4DDDADDA1B2}" destId="{5D2E4887-130B-4847-9E32-BCD1DB1AD0A8}" srcOrd="3" destOrd="0" parTransId="{386B8E61-5076-4097-B481-811E096FFE3D}" sibTransId="{25CB72DC-0E4B-42FA-AC4B-FBEB6AF9FDBB}"/>
    <dgm:cxn modelId="{485E13BC-33BF-4E16-BB0E-590EBEBEE88E}" type="presOf" srcId="{5D2E4887-130B-4847-9E32-BCD1DB1AD0A8}" destId="{C1F34A89-DC4C-4DC5-9B88-9E979AF0A66A}" srcOrd="0" destOrd="0" presId="urn:microsoft.com/office/officeart/2008/layout/LinedList"/>
    <dgm:cxn modelId="{0E1DABC3-7B0B-4821-BC44-2979D0078E25}" type="presOf" srcId="{E7FB6E5A-430C-4168-B36F-AEC1D1A1AA94}" destId="{7B8C9CC9-3A75-44D9-BA52-C9BDEC0E4609}" srcOrd="0" destOrd="0" presId="urn:microsoft.com/office/officeart/2008/layout/LinedList"/>
    <dgm:cxn modelId="{F24AB3DD-DB0F-404E-814A-80F319557BF3}" type="presOf" srcId="{55031799-DA11-45CA-B7C4-E4DDDADDA1B2}" destId="{DEA3BA82-7E0C-4B5F-8EC4-CA09B1F04947}" srcOrd="0" destOrd="0" presId="urn:microsoft.com/office/officeart/2008/layout/LinedList"/>
    <dgm:cxn modelId="{C777A3E4-D1D9-44A1-8E26-D951EBC8B800}" type="presOf" srcId="{2C86B58D-7E7F-484D-9CAD-F98A505F49B1}" destId="{2336BC2B-D7FC-420F-AC77-D16A64151362}" srcOrd="0" destOrd="0" presId="urn:microsoft.com/office/officeart/2008/layout/LinedList"/>
    <dgm:cxn modelId="{E1B5856E-49A6-41F3-A905-A796C7AA9307}" type="presParOf" srcId="{DEA3BA82-7E0C-4B5F-8EC4-CA09B1F04947}" destId="{93F5BE0F-58ED-4EAC-BB8D-27D12FFA2CA2}" srcOrd="0" destOrd="0" presId="urn:microsoft.com/office/officeart/2008/layout/LinedList"/>
    <dgm:cxn modelId="{7D24B70F-5ACE-4254-AEDA-255219ACA343}" type="presParOf" srcId="{DEA3BA82-7E0C-4B5F-8EC4-CA09B1F04947}" destId="{9F3D78E8-149C-4397-ABF5-0DC10A49CC36}" srcOrd="1" destOrd="0" presId="urn:microsoft.com/office/officeart/2008/layout/LinedList"/>
    <dgm:cxn modelId="{5C061FF5-D668-45E9-A68A-9A7CBA80C04F}" type="presParOf" srcId="{9F3D78E8-149C-4397-ABF5-0DC10A49CC36}" destId="{CB0BFA5A-56E9-4B91-BEE0-F706512976D5}" srcOrd="0" destOrd="0" presId="urn:microsoft.com/office/officeart/2008/layout/LinedList"/>
    <dgm:cxn modelId="{37959155-D263-43EF-8D55-DFAE00433C80}" type="presParOf" srcId="{9F3D78E8-149C-4397-ABF5-0DC10A49CC36}" destId="{AE802425-E42F-45FE-9C11-A8352EC17E51}" srcOrd="1" destOrd="0" presId="urn:microsoft.com/office/officeart/2008/layout/LinedList"/>
    <dgm:cxn modelId="{BB90A377-DB40-4AAB-AAAB-D666105465B6}" type="presParOf" srcId="{DEA3BA82-7E0C-4B5F-8EC4-CA09B1F04947}" destId="{D0D36980-450E-4C43-8ED5-D88223226B89}" srcOrd="2" destOrd="0" presId="urn:microsoft.com/office/officeart/2008/layout/LinedList"/>
    <dgm:cxn modelId="{FB60B1CD-5579-4454-8007-D4054C89B0D3}" type="presParOf" srcId="{DEA3BA82-7E0C-4B5F-8EC4-CA09B1F04947}" destId="{DAE696A3-05DF-411E-B273-E9F906811046}" srcOrd="3" destOrd="0" presId="urn:microsoft.com/office/officeart/2008/layout/LinedList"/>
    <dgm:cxn modelId="{806F7C9E-48E7-4890-85D1-D08757D3C7BD}" type="presParOf" srcId="{DAE696A3-05DF-411E-B273-E9F906811046}" destId="{2336BC2B-D7FC-420F-AC77-D16A64151362}" srcOrd="0" destOrd="0" presId="urn:microsoft.com/office/officeart/2008/layout/LinedList"/>
    <dgm:cxn modelId="{F248301F-B664-4A95-87E8-FD67F4385B91}" type="presParOf" srcId="{DAE696A3-05DF-411E-B273-E9F906811046}" destId="{00C03F2D-BE6B-42A8-80A3-FAD06F5AC685}" srcOrd="1" destOrd="0" presId="urn:microsoft.com/office/officeart/2008/layout/LinedList"/>
    <dgm:cxn modelId="{6EA1E08A-B73B-416C-907D-E98FAC41FB1A}" type="presParOf" srcId="{DEA3BA82-7E0C-4B5F-8EC4-CA09B1F04947}" destId="{42133709-A8C6-428B-AF38-896BB0DA7A1B}" srcOrd="4" destOrd="0" presId="urn:microsoft.com/office/officeart/2008/layout/LinedList"/>
    <dgm:cxn modelId="{6513A5AA-BE39-40B5-AEDC-ECF47F5F67E7}" type="presParOf" srcId="{DEA3BA82-7E0C-4B5F-8EC4-CA09B1F04947}" destId="{945C1E7B-5ABB-41B4-8476-E9D83AC4CFE5}" srcOrd="5" destOrd="0" presId="urn:microsoft.com/office/officeart/2008/layout/LinedList"/>
    <dgm:cxn modelId="{7924A3AB-4DAD-4937-9932-430FB1E2706D}" type="presParOf" srcId="{945C1E7B-5ABB-41B4-8476-E9D83AC4CFE5}" destId="{7B8C9CC9-3A75-44D9-BA52-C9BDEC0E4609}" srcOrd="0" destOrd="0" presId="urn:microsoft.com/office/officeart/2008/layout/LinedList"/>
    <dgm:cxn modelId="{40CEFBA4-A905-4A98-A72B-47E0B2BB62C8}" type="presParOf" srcId="{945C1E7B-5ABB-41B4-8476-E9D83AC4CFE5}" destId="{05E72906-9FEB-4C66-8AF1-AF3A76428EDB}" srcOrd="1" destOrd="0" presId="urn:microsoft.com/office/officeart/2008/layout/LinedList"/>
    <dgm:cxn modelId="{6B3B4E51-1CA0-41D5-975B-86D539A1BFD0}" type="presParOf" srcId="{DEA3BA82-7E0C-4B5F-8EC4-CA09B1F04947}" destId="{BF40E3FF-68E4-4278-BB58-68B16D0E71DF}" srcOrd="6" destOrd="0" presId="urn:microsoft.com/office/officeart/2008/layout/LinedList"/>
    <dgm:cxn modelId="{2B214A31-FF7A-4C0C-B83A-B76B18EC53D0}" type="presParOf" srcId="{DEA3BA82-7E0C-4B5F-8EC4-CA09B1F04947}" destId="{307B2E9B-7D0A-4C6B-A1DA-E64F20C15D98}" srcOrd="7" destOrd="0" presId="urn:microsoft.com/office/officeart/2008/layout/LinedList"/>
    <dgm:cxn modelId="{076E7749-6CF2-4352-88FA-A7596450FC34}" type="presParOf" srcId="{307B2E9B-7D0A-4C6B-A1DA-E64F20C15D98}" destId="{C1F34A89-DC4C-4DC5-9B88-9E979AF0A66A}" srcOrd="0" destOrd="0" presId="urn:microsoft.com/office/officeart/2008/layout/LinedList"/>
    <dgm:cxn modelId="{8E301BEC-14E9-43A6-A1C6-19C6620059E0}" type="presParOf" srcId="{307B2E9B-7D0A-4C6B-A1DA-E64F20C15D98}" destId="{4BC422C7-82AB-4E99-B69C-942F6668DA30}"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E745CBC-74AC-4388-80E4-0BC59906D8D2}" type="doc">
      <dgm:prSet loTypeId="urn:microsoft.com/office/officeart/2005/8/layout/hierarchy3" loCatId="list" qsTypeId="urn:microsoft.com/office/officeart/2005/8/quickstyle/simple1" qsCatId="simple" csTypeId="urn:microsoft.com/office/officeart/2005/8/colors/accent0_1" csCatId="mainScheme" phldr="1"/>
      <dgm:spPr/>
      <dgm:t>
        <a:bodyPr/>
        <a:lstStyle/>
        <a:p>
          <a:endParaRPr lang="en-US"/>
        </a:p>
      </dgm:t>
    </dgm:pt>
    <dgm:pt modelId="{7F232140-F12A-43E0-9548-E905DB9A811C}">
      <dgm:prSet custT="1"/>
      <dgm:spPr/>
      <dgm:t>
        <a:bodyPr/>
        <a:lstStyle/>
        <a:p>
          <a:r>
            <a:rPr lang="en-US" sz="2400" b="1"/>
            <a:t>Don’t copy</a:t>
          </a:r>
          <a:r>
            <a:rPr lang="en-US" sz="2400"/>
            <a:t> &amp; paste </a:t>
          </a:r>
          <a:r>
            <a:rPr lang="en-US" sz="2400" b="1"/>
            <a:t>classes</a:t>
          </a:r>
          <a:r>
            <a:rPr lang="en-US" sz="2400"/>
            <a:t> or </a:t>
          </a:r>
          <a:r>
            <a:rPr lang="en-US" sz="2400" b="1" err="1"/>
            <a:t>enums</a:t>
          </a:r>
          <a:r>
            <a:rPr lang="en-US" sz="2400"/>
            <a:t> into your projects</a:t>
          </a:r>
        </a:p>
      </dgm:t>
    </dgm:pt>
    <dgm:pt modelId="{7D0297A8-AAAB-447D-8AFB-17215B9F98A1}" type="parTrans" cxnId="{30EC150E-4D16-4974-818A-FC901B75E678}">
      <dgm:prSet/>
      <dgm:spPr/>
      <dgm:t>
        <a:bodyPr/>
        <a:lstStyle/>
        <a:p>
          <a:endParaRPr lang="en-US" sz="2400"/>
        </a:p>
      </dgm:t>
    </dgm:pt>
    <dgm:pt modelId="{914EBF96-86E0-46FF-953F-DD658A791EB2}" type="sibTrans" cxnId="{30EC150E-4D16-4974-818A-FC901B75E678}">
      <dgm:prSet/>
      <dgm:spPr/>
      <dgm:t>
        <a:bodyPr/>
        <a:lstStyle/>
        <a:p>
          <a:endParaRPr lang="en-US" sz="2400"/>
        </a:p>
      </dgm:t>
    </dgm:pt>
    <dgm:pt modelId="{C44BCCEA-521B-40A8-8A5A-177CF403021D}">
      <dgm:prSet custT="1"/>
      <dgm:spPr/>
      <dgm:t>
        <a:bodyPr/>
        <a:lstStyle/>
        <a:p>
          <a:r>
            <a:rPr lang="en-US" sz="2400"/>
            <a:t>Best practice is to keep code in its </a:t>
          </a:r>
          <a:r>
            <a:rPr lang="en-US" sz="2400" b="1"/>
            <a:t>own file </a:t>
          </a:r>
          <a:r>
            <a:rPr lang="en-US" sz="2400"/>
            <a:t>and reuse across your scripts</a:t>
          </a:r>
        </a:p>
      </dgm:t>
    </dgm:pt>
    <dgm:pt modelId="{BD639B4F-EA5C-4E85-87F8-3B2634B85A48}" type="parTrans" cxnId="{5C7480D4-30EB-4EC2-B06F-0053C3BEF4A0}">
      <dgm:prSet/>
      <dgm:spPr/>
      <dgm:t>
        <a:bodyPr/>
        <a:lstStyle/>
        <a:p>
          <a:endParaRPr lang="en-US" sz="2400"/>
        </a:p>
      </dgm:t>
    </dgm:pt>
    <dgm:pt modelId="{C2D5439F-5346-4B59-AA81-88FB9FEB1553}" type="sibTrans" cxnId="{5C7480D4-30EB-4EC2-B06F-0053C3BEF4A0}">
      <dgm:prSet/>
      <dgm:spPr/>
      <dgm:t>
        <a:bodyPr/>
        <a:lstStyle/>
        <a:p>
          <a:endParaRPr lang="en-US" sz="2400"/>
        </a:p>
      </dgm:t>
    </dgm:pt>
    <dgm:pt modelId="{8DF50D71-74EF-41A8-8665-1E202D63D371}">
      <dgm:prSet custT="1"/>
      <dgm:spPr/>
      <dgm:t>
        <a:bodyPr/>
        <a:lstStyle/>
        <a:p>
          <a:r>
            <a:rPr lang="en-US" sz="2400" b="1"/>
            <a:t>Dot-Source</a:t>
          </a:r>
          <a:r>
            <a:rPr lang="en-US" sz="2400"/>
            <a:t> files from scripts that need to use the classes</a:t>
          </a:r>
        </a:p>
      </dgm:t>
    </dgm:pt>
    <dgm:pt modelId="{01AE0802-905A-45B5-9B97-999704D49162}" type="parTrans" cxnId="{2451D67B-EDD2-44A6-BDB7-31AE26078C01}">
      <dgm:prSet/>
      <dgm:spPr/>
      <dgm:t>
        <a:bodyPr/>
        <a:lstStyle/>
        <a:p>
          <a:endParaRPr lang="en-US" sz="2400"/>
        </a:p>
      </dgm:t>
    </dgm:pt>
    <dgm:pt modelId="{6C25CBA5-D181-4A94-9619-91DEE36860A2}" type="sibTrans" cxnId="{2451D67B-EDD2-44A6-BDB7-31AE26078C01}">
      <dgm:prSet/>
      <dgm:spPr/>
      <dgm:t>
        <a:bodyPr/>
        <a:lstStyle/>
        <a:p>
          <a:endParaRPr lang="en-US" sz="2400"/>
        </a:p>
      </dgm:t>
    </dgm:pt>
    <dgm:pt modelId="{5D7CAB0D-135C-4BBB-85DD-AC76ED2FAF0D}" type="pres">
      <dgm:prSet presAssocID="{AE745CBC-74AC-4388-80E4-0BC59906D8D2}" presName="diagram" presStyleCnt="0">
        <dgm:presLayoutVars>
          <dgm:chPref val="1"/>
          <dgm:dir/>
          <dgm:animOne val="branch"/>
          <dgm:animLvl val="lvl"/>
          <dgm:resizeHandles/>
        </dgm:presLayoutVars>
      </dgm:prSet>
      <dgm:spPr/>
    </dgm:pt>
    <dgm:pt modelId="{DE8C252A-587D-4718-A361-7BEC0357A41A}" type="pres">
      <dgm:prSet presAssocID="{7F232140-F12A-43E0-9548-E905DB9A811C}" presName="root" presStyleCnt="0"/>
      <dgm:spPr/>
    </dgm:pt>
    <dgm:pt modelId="{9FC083CA-D9E6-4621-AB5E-1252F8E19000}" type="pres">
      <dgm:prSet presAssocID="{7F232140-F12A-43E0-9548-E905DB9A811C}" presName="rootComposite" presStyleCnt="0"/>
      <dgm:spPr/>
    </dgm:pt>
    <dgm:pt modelId="{AD020A31-5F07-4609-8425-D4887EE02D54}" type="pres">
      <dgm:prSet presAssocID="{7F232140-F12A-43E0-9548-E905DB9A811C}" presName="rootText" presStyleLbl="node1" presStyleIdx="0" presStyleCnt="3"/>
      <dgm:spPr/>
    </dgm:pt>
    <dgm:pt modelId="{233346A4-49A9-4C8D-8CB8-43A9CEBA4C29}" type="pres">
      <dgm:prSet presAssocID="{7F232140-F12A-43E0-9548-E905DB9A811C}" presName="rootConnector" presStyleLbl="node1" presStyleIdx="0" presStyleCnt="3"/>
      <dgm:spPr/>
    </dgm:pt>
    <dgm:pt modelId="{6DB0F334-CCF6-4D74-94CA-F13DBE7DFC17}" type="pres">
      <dgm:prSet presAssocID="{7F232140-F12A-43E0-9548-E905DB9A811C}" presName="childShape" presStyleCnt="0"/>
      <dgm:spPr/>
    </dgm:pt>
    <dgm:pt modelId="{29378B10-DBFE-4B2E-BBDC-AB812EF3D613}" type="pres">
      <dgm:prSet presAssocID="{C44BCCEA-521B-40A8-8A5A-177CF403021D}" presName="root" presStyleCnt="0"/>
      <dgm:spPr/>
    </dgm:pt>
    <dgm:pt modelId="{4FF11264-45E7-4B36-819C-C602B6EE3F0C}" type="pres">
      <dgm:prSet presAssocID="{C44BCCEA-521B-40A8-8A5A-177CF403021D}" presName="rootComposite" presStyleCnt="0"/>
      <dgm:spPr/>
    </dgm:pt>
    <dgm:pt modelId="{7568DFF0-8E67-4810-AEE7-94C6C87ABE01}" type="pres">
      <dgm:prSet presAssocID="{C44BCCEA-521B-40A8-8A5A-177CF403021D}" presName="rootText" presStyleLbl="node1" presStyleIdx="1" presStyleCnt="3"/>
      <dgm:spPr/>
    </dgm:pt>
    <dgm:pt modelId="{F87574BE-C8BF-40EE-9C14-50D036877E62}" type="pres">
      <dgm:prSet presAssocID="{C44BCCEA-521B-40A8-8A5A-177CF403021D}" presName="rootConnector" presStyleLbl="node1" presStyleIdx="1" presStyleCnt="3"/>
      <dgm:spPr/>
    </dgm:pt>
    <dgm:pt modelId="{E4D2E271-43A1-4B90-BCE1-40C0830E08D6}" type="pres">
      <dgm:prSet presAssocID="{C44BCCEA-521B-40A8-8A5A-177CF403021D}" presName="childShape" presStyleCnt="0"/>
      <dgm:spPr/>
    </dgm:pt>
    <dgm:pt modelId="{26B797D9-93E5-4F0A-B754-772B0268AAE4}" type="pres">
      <dgm:prSet presAssocID="{8DF50D71-74EF-41A8-8665-1E202D63D371}" presName="root" presStyleCnt="0"/>
      <dgm:spPr/>
    </dgm:pt>
    <dgm:pt modelId="{20CE379F-1F57-4D7B-BDCF-631C725F65FD}" type="pres">
      <dgm:prSet presAssocID="{8DF50D71-74EF-41A8-8665-1E202D63D371}" presName="rootComposite" presStyleCnt="0"/>
      <dgm:spPr/>
    </dgm:pt>
    <dgm:pt modelId="{9CC5BC35-5A50-4B66-9791-CD3ACD48AD1C}" type="pres">
      <dgm:prSet presAssocID="{8DF50D71-74EF-41A8-8665-1E202D63D371}" presName="rootText" presStyleLbl="node1" presStyleIdx="2" presStyleCnt="3"/>
      <dgm:spPr/>
    </dgm:pt>
    <dgm:pt modelId="{0A8D377D-1C7A-45CD-8DCB-3B74341A7071}" type="pres">
      <dgm:prSet presAssocID="{8DF50D71-74EF-41A8-8665-1E202D63D371}" presName="rootConnector" presStyleLbl="node1" presStyleIdx="2" presStyleCnt="3"/>
      <dgm:spPr/>
    </dgm:pt>
    <dgm:pt modelId="{75F3C9D4-382E-494C-AABB-5B25D535D5DB}" type="pres">
      <dgm:prSet presAssocID="{8DF50D71-74EF-41A8-8665-1E202D63D371}" presName="childShape" presStyleCnt="0"/>
      <dgm:spPr/>
    </dgm:pt>
  </dgm:ptLst>
  <dgm:cxnLst>
    <dgm:cxn modelId="{56802000-A1CB-4290-A683-F3BFC4C84DEE}" type="presOf" srcId="{8DF50D71-74EF-41A8-8665-1E202D63D371}" destId="{0A8D377D-1C7A-45CD-8DCB-3B74341A7071}" srcOrd="1" destOrd="0" presId="urn:microsoft.com/office/officeart/2005/8/layout/hierarchy3"/>
    <dgm:cxn modelId="{30EC150E-4D16-4974-818A-FC901B75E678}" srcId="{AE745CBC-74AC-4388-80E4-0BC59906D8D2}" destId="{7F232140-F12A-43E0-9548-E905DB9A811C}" srcOrd="0" destOrd="0" parTransId="{7D0297A8-AAAB-447D-8AFB-17215B9F98A1}" sibTransId="{914EBF96-86E0-46FF-953F-DD658A791EB2}"/>
    <dgm:cxn modelId="{08703F1D-DF98-49F5-80B5-673EC4617275}" type="presOf" srcId="{7F232140-F12A-43E0-9548-E905DB9A811C}" destId="{AD020A31-5F07-4609-8425-D4887EE02D54}" srcOrd="0" destOrd="0" presId="urn:microsoft.com/office/officeart/2005/8/layout/hierarchy3"/>
    <dgm:cxn modelId="{8FB6D63C-A9F4-496B-A96B-11F7E186202B}" type="presOf" srcId="{C44BCCEA-521B-40A8-8A5A-177CF403021D}" destId="{F87574BE-C8BF-40EE-9C14-50D036877E62}" srcOrd="1" destOrd="0" presId="urn:microsoft.com/office/officeart/2005/8/layout/hierarchy3"/>
    <dgm:cxn modelId="{14144760-0B84-4798-B76F-6EACEF5788C9}" type="presOf" srcId="{7F232140-F12A-43E0-9548-E905DB9A811C}" destId="{233346A4-49A9-4C8D-8CB8-43A9CEBA4C29}" srcOrd="1" destOrd="0" presId="urn:microsoft.com/office/officeart/2005/8/layout/hierarchy3"/>
    <dgm:cxn modelId="{D8012847-6C98-4CF7-8200-AF90B16A726D}" type="presOf" srcId="{AE745CBC-74AC-4388-80E4-0BC59906D8D2}" destId="{5D7CAB0D-135C-4BBB-85DD-AC76ED2FAF0D}" srcOrd="0" destOrd="0" presId="urn:microsoft.com/office/officeart/2005/8/layout/hierarchy3"/>
    <dgm:cxn modelId="{51D71257-B1A2-4141-A0DD-7D291A54578B}" type="presOf" srcId="{C44BCCEA-521B-40A8-8A5A-177CF403021D}" destId="{7568DFF0-8E67-4810-AEE7-94C6C87ABE01}" srcOrd="0" destOrd="0" presId="urn:microsoft.com/office/officeart/2005/8/layout/hierarchy3"/>
    <dgm:cxn modelId="{2451D67B-EDD2-44A6-BDB7-31AE26078C01}" srcId="{AE745CBC-74AC-4388-80E4-0BC59906D8D2}" destId="{8DF50D71-74EF-41A8-8665-1E202D63D371}" srcOrd="2" destOrd="0" parTransId="{01AE0802-905A-45B5-9B97-999704D49162}" sibTransId="{6C25CBA5-D181-4A94-9619-91DEE36860A2}"/>
    <dgm:cxn modelId="{5C7480D4-30EB-4EC2-B06F-0053C3BEF4A0}" srcId="{AE745CBC-74AC-4388-80E4-0BC59906D8D2}" destId="{C44BCCEA-521B-40A8-8A5A-177CF403021D}" srcOrd="1" destOrd="0" parTransId="{BD639B4F-EA5C-4E85-87F8-3B2634B85A48}" sibTransId="{C2D5439F-5346-4B59-AA81-88FB9FEB1553}"/>
    <dgm:cxn modelId="{1FF441EB-9D6A-45A4-A694-1F084B2DD48D}" type="presOf" srcId="{8DF50D71-74EF-41A8-8665-1E202D63D371}" destId="{9CC5BC35-5A50-4B66-9791-CD3ACD48AD1C}" srcOrd="0" destOrd="0" presId="urn:microsoft.com/office/officeart/2005/8/layout/hierarchy3"/>
    <dgm:cxn modelId="{875C8A16-A1E3-4281-974A-0A6ABC75F10B}" type="presParOf" srcId="{5D7CAB0D-135C-4BBB-85DD-AC76ED2FAF0D}" destId="{DE8C252A-587D-4718-A361-7BEC0357A41A}" srcOrd="0" destOrd="0" presId="urn:microsoft.com/office/officeart/2005/8/layout/hierarchy3"/>
    <dgm:cxn modelId="{DE10E121-DC88-486B-94A9-F609092BDC25}" type="presParOf" srcId="{DE8C252A-587D-4718-A361-7BEC0357A41A}" destId="{9FC083CA-D9E6-4621-AB5E-1252F8E19000}" srcOrd="0" destOrd="0" presId="urn:microsoft.com/office/officeart/2005/8/layout/hierarchy3"/>
    <dgm:cxn modelId="{470D7767-2B25-434A-B9A0-095567A8CFF7}" type="presParOf" srcId="{9FC083CA-D9E6-4621-AB5E-1252F8E19000}" destId="{AD020A31-5F07-4609-8425-D4887EE02D54}" srcOrd="0" destOrd="0" presId="urn:microsoft.com/office/officeart/2005/8/layout/hierarchy3"/>
    <dgm:cxn modelId="{3A81FB41-20C0-4750-A18D-FFDCAB48F7D3}" type="presParOf" srcId="{9FC083CA-D9E6-4621-AB5E-1252F8E19000}" destId="{233346A4-49A9-4C8D-8CB8-43A9CEBA4C29}" srcOrd="1" destOrd="0" presId="urn:microsoft.com/office/officeart/2005/8/layout/hierarchy3"/>
    <dgm:cxn modelId="{6F8839EB-30AF-40C7-9FBE-A264262020F8}" type="presParOf" srcId="{DE8C252A-587D-4718-A361-7BEC0357A41A}" destId="{6DB0F334-CCF6-4D74-94CA-F13DBE7DFC17}" srcOrd="1" destOrd="0" presId="urn:microsoft.com/office/officeart/2005/8/layout/hierarchy3"/>
    <dgm:cxn modelId="{AB8D4443-1DA2-4562-BAA5-478C55899C9E}" type="presParOf" srcId="{5D7CAB0D-135C-4BBB-85DD-AC76ED2FAF0D}" destId="{29378B10-DBFE-4B2E-BBDC-AB812EF3D613}" srcOrd="1" destOrd="0" presId="urn:microsoft.com/office/officeart/2005/8/layout/hierarchy3"/>
    <dgm:cxn modelId="{7F3D0043-FC51-4DE2-B8C1-BBBF5F5049A1}" type="presParOf" srcId="{29378B10-DBFE-4B2E-BBDC-AB812EF3D613}" destId="{4FF11264-45E7-4B36-819C-C602B6EE3F0C}" srcOrd="0" destOrd="0" presId="urn:microsoft.com/office/officeart/2005/8/layout/hierarchy3"/>
    <dgm:cxn modelId="{2B22AB2C-9ACE-4783-A3B7-AD199CE72B4A}" type="presParOf" srcId="{4FF11264-45E7-4B36-819C-C602B6EE3F0C}" destId="{7568DFF0-8E67-4810-AEE7-94C6C87ABE01}" srcOrd="0" destOrd="0" presId="urn:microsoft.com/office/officeart/2005/8/layout/hierarchy3"/>
    <dgm:cxn modelId="{BE40CBC8-469C-4BB6-9732-228AD60611BB}" type="presParOf" srcId="{4FF11264-45E7-4B36-819C-C602B6EE3F0C}" destId="{F87574BE-C8BF-40EE-9C14-50D036877E62}" srcOrd="1" destOrd="0" presId="urn:microsoft.com/office/officeart/2005/8/layout/hierarchy3"/>
    <dgm:cxn modelId="{B23F4D46-5490-482B-88C8-A00687955534}" type="presParOf" srcId="{29378B10-DBFE-4B2E-BBDC-AB812EF3D613}" destId="{E4D2E271-43A1-4B90-BCE1-40C0830E08D6}" srcOrd="1" destOrd="0" presId="urn:microsoft.com/office/officeart/2005/8/layout/hierarchy3"/>
    <dgm:cxn modelId="{7CEB8D35-252D-49B9-AAB4-1513D2DAB6CE}" type="presParOf" srcId="{5D7CAB0D-135C-4BBB-85DD-AC76ED2FAF0D}" destId="{26B797D9-93E5-4F0A-B754-772B0268AAE4}" srcOrd="2" destOrd="0" presId="urn:microsoft.com/office/officeart/2005/8/layout/hierarchy3"/>
    <dgm:cxn modelId="{6796CA6A-B8C7-46EC-813F-D1A36E9244D0}" type="presParOf" srcId="{26B797D9-93E5-4F0A-B754-772B0268AAE4}" destId="{20CE379F-1F57-4D7B-BDCF-631C725F65FD}" srcOrd="0" destOrd="0" presId="urn:microsoft.com/office/officeart/2005/8/layout/hierarchy3"/>
    <dgm:cxn modelId="{D2AAC85A-3C05-40D8-97C4-D3CFB9049926}" type="presParOf" srcId="{20CE379F-1F57-4D7B-BDCF-631C725F65FD}" destId="{9CC5BC35-5A50-4B66-9791-CD3ACD48AD1C}" srcOrd="0" destOrd="0" presId="urn:microsoft.com/office/officeart/2005/8/layout/hierarchy3"/>
    <dgm:cxn modelId="{3CB48CF9-A7BE-4A7C-BA19-3F362FD2019B}" type="presParOf" srcId="{20CE379F-1F57-4D7B-BDCF-631C725F65FD}" destId="{0A8D377D-1C7A-45CD-8DCB-3B74341A7071}" srcOrd="1" destOrd="0" presId="urn:microsoft.com/office/officeart/2005/8/layout/hierarchy3"/>
    <dgm:cxn modelId="{14F0517E-320D-4DF4-AED3-D736C122BE38}" type="presParOf" srcId="{26B797D9-93E5-4F0A-B754-772B0268AAE4}" destId="{75F3C9D4-382E-494C-AABB-5B25D535D5DB}" srcOrd="1"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6FDD85-9F8E-41D4-A67D-C3F0C0EEBD89}" type="doc">
      <dgm:prSet loTypeId="urn:microsoft.com/office/officeart/2008/layout/LinedList" loCatId="list" qsTypeId="urn:microsoft.com/office/officeart/2005/8/quickstyle/simple1" qsCatId="simple" csTypeId="urn:microsoft.com/office/officeart/2005/8/colors/accent5_1" csCatId="accent5" phldr="1"/>
      <dgm:spPr/>
      <dgm:t>
        <a:bodyPr/>
        <a:lstStyle/>
        <a:p>
          <a:endParaRPr lang="en-US"/>
        </a:p>
      </dgm:t>
    </dgm:pt>
    <dgm:pt modelId="{5942B820-7719-4659-B14C-E9A8A5F8B0FD}">
      <dgm:prSet custT="1"/>
      <dgm:spPr/>
      <dgm:t>
        <a:bodyPr/>
        <a:lstStyle/>
        <a:p>
          <a:r>
            <a:rPr lang="en-US" sz="2200" b="0" i="0"/>
            <a:t>Create new classes that </a:t>
          </a:r>
          <a:r>
            <a:rPr lang="en-US" sz="2200" b="1" i="0"/>
            <a:t>reuse</a:t>
          </a:r>
          <a:r>
            <a:rPr lang="en-US" sz="2200" b="0" i="0"/>
            <a:t>, </a:t>
          </a:r>
          <a:r>
            <a:rPr lang="en-US" sz="2200" b="1" i="0"/>
            <a:t>extend</a:t>
          </a:r>
          <a:r>
            <a:rPr lang="en-US" sz="2200" b="0" i="0"/>
            <a:t>, and </a:t>
          </a:r>
          <a:r>
            <a:rPr lang="en-US" sz="2200" b="1" i="0"/>
            <a:t>modify</a:t>
          </a:r>
          <a:r>
            <a:rPr lang="en-US" sz="2200" b="0" i="0"/>
            <a:t> another class (</a:t>
          </a:r>
          <a:r>
            <a:rPr lang="en-US" sz="2200" b="1" i="0"/>
            <a:t>base class</a:t>
          </a:r>
          <a:r>
            <a:rPr lang="en-US" sz="2200" b="0" i="0"/>
            <a:t>)</a:t>
          </a:r>
          <a:endParaRPr lang="en-US" sz="2200"/>
        </a:p>
      </dgm:t>
    </dgm:pt>
    <dgm:pt modelId="{9372CCC7-17EE-49E8-B5D8-139A12BE99AD}" type="parTrans" cxnId="{CAA4B483-BDCD-4337-8FAE-530D5C2A9FD1}">
      <dgm:prSet/>
      <dgm:spPr/>
      <dgm:t>
        <a:bodyPr/>
        <a:lstStyle/>
        <a:p>
          <a:endParaRPr lang="en-US" sz="2200"/>
        </a:p>
      </dgm:t>
    </dgm:pt>
    <dgm:pt modelId="{7293AEE9-AC12-495B-BDCA-058FEFDE23B0}" type="sibTrans" cxnId="{CAA4B483-BDCD-4337-8FAE-530D5C2A9FD1}">
      <dgm:prSet/>
      <dgm:spPr/>
      <dgm:t>
        <a:bodyPr/>
        <a:lstStyle/>
        <a:p>
          <a:endParaRPr lang="en-US" sz="2200"/>
        </a:p>
      </dgm:t>
    </dgm:pt>
    <dgm:pt modelId="{F7A9FD16-79F9-4F36-8B3B-A5341D69264E}">
      <dgm:prSet custT="1"/>
      <dgm:spPr/>
      <dgm:t>
        <a:bodyPr/>
        <a:lstStyle/>
        <a:p>
          <a:r>
            <a:rPr lang="en-US" sz="2200" b="1"/>
            <a:t>Foundation</a:t>
          </a:r>
          <a:r>
            <a:rPr lang="en-US" sz="2200"/>
            <a:t> of .NET object-oriented programming </a:t>
          </a:r>
          <a:r>
            <a:rPr lang="en-US" sz="2200">
              <a:solidFill>
                <a:srgbClr val="696969"/>
              </a:solidFill>
              <a:latin typeface="Lucida Console" panose="020B0609040504020204" pitchFamily="49" charset="0"/>
            </a:rPr>
            <a:t>[</a:t>
          </a:r>
          <a:r>
            <a:rPr lang="en-US" sz="2200" err="1">
              <a:solidFill>
                <a:srgbClr val="006161"/>
              </a:solidFill>
              <a:latin typeface="Lucida Console" panose="020B0609040504020204" pitchFamily="49" charset="0"/>
            </a:rPr>
            <a:t>System.Object</a:t>
          </a:r>
          <a:r>
            <a:rPr lang="en-US" sz="2200">
              <a:solidFill>
                <a:srgbClr val="696969"/>
              </a:solidFill>
              <a:latin typeface="Lucida Console" panose="020B0609040504020204" pitchFamily="49" charset="0"/>
            </a:rPr>
            <a:t>]</a:t>
          </a:r>
          <a:endParaRPr lang="en-US" sz="2200"/>
        </a:p>
      </dgm:t>
    </dgm:pt>
    <dgm:pt modelId="{EC5EBEC5-865E-43D5-8801-4EAA8AC57951}" type="parTrans" cxnId="{DAAB8676-14A0-4E73-A174-11100A181C84}">
      <dgm:prSet/>
      <dgm:spPr/>
      <dgm:t>
        <a:bodyPr/>
        <a:lstStyle/>
        <a:p>
          <a:endParaRPr lang="en-US" sz="2200"/>
        </a:p>
      </dgm:t>
    </dgm:pt>
    <dgm:pt modelId="{AACD9410-F8C0-4BBC-9FB4-FF2B516CC43B}" type="sibTrans" cxnId="{DAAB8676-14A0-4E73-A174-11100A181C84}">
      <dgm:prSet/>
      <dgm:spPr/>
      <dgm:t>
        <a:bodyPr/>
        <a:lstStyle/>
        <a:p>
          <a:endParaRPr lang="en-US" sz="2200"/>
        </a:p>
      </dgm:t>
    </dgm:pt>
    <dgm:pt modelId="{890CAD69-50DA-4972-A503-48C1847134F8}">
      <dgm:prSet custT="1"/>
      <dgm:spPr/>
      <dgm:t>
        <a:bodyPr/>
        <a:lstStyle/>
        <a:p>
          <a:r>
            <a:rPr lang="en-US" sz="2200" b="1"/>
            <a:t>Syntax</a:t>
          </a:r>
          <a:r>
            <a:rPr lang="en-US" sz="2200"/>
            <a:t> – </a:t>
          </a:r>
          <a:r>
            <a:rPr lang="en-US" sz="2200">
              <a:solidFill>
                <a:srgbClr val="00008B"/>
              </a:solidFill>
              <a:latin typeface="Lucida Console" panose="020B0609040504020204" pitchFamily="49" charset="0"/>
            </a:rPr>
            <a:t>Class</a:t>
          </a:r>
          <a:r>
            <a:rPr lang="en-US" sz="2200">
              <a:solidFill>
                <a:prstClr val="black"/>
              </a:solidFill>
              <a:latin typeface="Lucida Console" panose="020B0609040504020204" pitchFamily="49" charset="0"/>
            </a:rPr>
            <a:t> </a:t>
          </a:r>
          <a:r>
            <a:rPr lang="en-US" sz="2200" err="1">
              <a:solidFill>
                <a:srgbClr val="006161"/>
              </a:solidFill>
              <a:latin typeface="Lucida Console" panose="020B0609040504020204" pitchFamily="49" charset="0"/>
            </a:rPr>
            <a:t>NewClass</a:t>
          </a:r>
          <a:r>
            <a:rPr lang="en-US" sz="2200">
              <a:solidFill>
                <a:prstClr val="black"/>
              </a:solidFill>
              <a:latin typeface="Lucida Console" panose="020B0609040504020204" pitchFamily="49" charset="0"/>
            </a:rPr>
            <a:t> : </a:t>
          </a:r>
          <a:r>
            <a:rPr lang="en-US" sz="2200" err="1">
              <a:solidFill>
                <a:srgbClr val="006161"/>
              </a:solidFill>
              <a:latin typeface="Lucida Console" panose="020B0609040504020204" pitchFamily="49" charset="0"/>
            </a:rPr>
            <a:t>BaseClassName</a:t>
          </a:r>
          <a:r>
            <a:rPr lang="en-US" sz="2200">
              <a:solidFill>
                <a:prstClr val="black"/>
              </a:solidFill>
              <a:latin typeface="Lucida Console" panose="020B0609040504020204" pitchFamily="49" charset="0"/>
            </a:rPr>
            <a:t> </a:t>
          </a:r>
          <a:endParaRPr lang="en-US" sz="2200"/>
        </a:p>
      </dgm:t>
    </dgm:pt>
    <dgm:pt modelId="{CEF94C3E-B8C6-44A1-B9B3-B483CF5D6E0E}" type="parTrans" cxnId="{7F50BE3A-2EC8-43EB-98FC-5850E05E5CCF}">
      <dgm:prSet/>
      <dgm:spPr/>
      <dgm:t>
        <a:bodyPr/>
        <a:lstStyle/>
        <a:p>
          <a:endParaRPr lang="en-US" sz="2200"/>
        </a:p>
      </dgm:t>
    </dgm:pt>
    <dgm:pt modelId="{2641C294-D4F1-4CD8-B1CD-3B36D20A1A4F}" type="sibTrans" cxnId="{7F50BE3A-2EC8-43EB-98FC-5850E05E5CCF}">
      <dgm:prSet/>
      <dgm:spPr/>
      <dgm:t>
        <a:bodyPr/>
        <a:lstStyle/>
        <a:p>
          <a:endParaRPr lang="en-US" sz="2200"/>
        </a:p>
      </dgm:t>
    </dgm:pt>
    <dgm:pt modelId="{9959660D-D975-4FFA-9F03-93BC6BB96422}">
      <dgm:prSet custT="1"/>
      <dgm:spPr/>
      <dgm:t>
        <a:bodyPr/>
        <a:lstStyle/>
        <a:p>
          <a:r>
            <a:rPr lang="en-US" sz="2200"/>
            <a:t>New class retains </a:t>
          </a:r>
          <a:r>
            <a:rPr lang="en-US" sz="2200" b="1"/>
            <a:t>all</a:t>
          </a:r>
          <a:r>
            <a:rPr lang="en-US" sz="2200"/>
            <a:t> </a:t>
          </a:r>
          <a:r>
            <a:rPr lang="en-US" sz="2200" b="1"/>
            <a:t>properties</a:t>
          </a:r>
          <a:r>
            <a:rPr lang="en-US" sz="2200"/>
            <a:t> and </a:t>
          </a:r>
          <a:r>
            <a:rPr lang="en-US" sz="2200" b="1"/>
            <a:t>methods</a:t>
          </a:r>
          <a:r>
            <a:rPr lang="en-US" sz="2200"/>
            <a:t>, but only </a:t>
          </a:r>
          <a:r>
            <a:rPr lang="en-US" sz="2200" b="1"/>
            <a:t>default constructor</a:t>
          </a:r>
        </a:p>
      </dgm:t>
    </dgm:pt>
    <dgm:pt modelId="{4B6D0D84-0CB9-45C3-8E56-ABDF35987F09}" type="parTrans" cxnId="{26D8E480-2653-4992-A1E4-9C3CBB52B6A9}">
      <dgm:prSet/>
      <dgm:spPr/>
      <dgm:t>
        <a:bodyPr/>
        <a:lstStyle/>
        <a:p>
          <a:endParaRPr lang="en-US" sz="2200"/>
        </a:p>
      </dgm:t>
    </dgm:pt>
    <dgm:pt modelId="{C94CD1E9-533F-44A7-B690-32BD186DBDCC}" type="sibTrans" cxnId="{26D8E480-2653-4992-A1E4-9C3CBB52B6A9}">
      <dgm:prSet/>
      <dgm:spPr/>
      <dgm:t>
        <a:bodyPr/>
        <a:lstStyle/>
        <a:p>
          <a:endParaRPr lang="en-US" sz="2200"/>
        </a:p>
      </dgm:t>
    </dgm:pt>
    <dgm:pt modelId="{A5FB3AF4-4C4F-41AC-A0CF-CFC26E8AB2C0}" type="pres">
      <dgm:prSet presAssocID="{616FDD85-9F8E-41D4-A67D-C3F0C0EEBD89}" presName="vert0" presStyleCnt="0">
        <dgm:presLayoutVars>
          <dgm:dir/>
          <dgm:animOne val="branch"/>
          <dgm:animLvl val="lvl"/>
        </dgm:presLayoutVars>
      </dgm:prSet>
      <dgm:spPr/>
    </dgm:pt>
    <dgm:pt modelId="{E892B2CE-22B9-4ABA-AB56-964DE6DF2471}" type="pres">
      <dgm:prSet presAssocID="{5942B820-7719-4659-B14C-E9A8A5F8B0FD}" presName="thickLine" presStyleLbl="alignNode1" presStyleIdx="0" presStyleCnt="4"/>
      <dgm:spPr/>
    </dgm:pt>
    <dgm:pt modelId="{02D1180F-6967-466A-BA9B-C5EE98BB13B8}" type="pres">
      <dgm:prSet presAssocID="{5942B820-7719-4659-B14C-E9A8A5F8B0FD}" presName="horz1" presStyleCnt="0"/>
      <dgm:spPr/>
    </dgm:pt>
    <dgm:pt modelId="{63F5CFF0-6CD8-4F98-8E2A-7A3932814843}" type="pres">
      <dgm:prSet presAssocID="{5942B820-7719-4659-B14C-E9A8A5F8B0FD}" presName="tx1" presStyleLbl="revTx" presStyleIdx="0" presStyleCnt="4"/>
      <dgm:spPr/>
    </dgm:pt>
    <dgm:pt modelId="{8E8E1446-DAF0-4CC2-98B9-38661FD35328}" type="pres">
      <dgm:prSet presAssocID="{5942B820-7719-4659-B14C-E9A8A5F8B0FD}" presName="vert1" presStyleCnt="0"/>
      <dgm:spPr/>
    </dgm:pt>
    <dgm:pt modelId="{2A929A9D-D3CB-417C-A1EF-2EA9BD09632D}" type="pres">
      <dgm:prSet presAssocID="{9959660D-D975-4FFA-9F03-93BC6BB96422}" presName="thickLine" presStyleLbl="alignNode1" presStyleIdx="1" presStyleCnt="4"/>
      <dgm:spPr/>
    </dgm:pt>
    <dgm:pt modelId="{8539B794-314E-480A-82EB-9B5B2BE55135}" type="pres">
      <dgm:prSet presAssocID="{9959660D-D975-4FFA-9F03-93BC6BB96422}" presName="horz1" presStyleCnt="0"/>
      <dgm:spPr/>
    </dgm:pt>
    <dgm:pt modelId="{6C156699-6BBC-4025-BE43-C2169ACEE1EA}" type="pres">
      <dgm:prSet presAssocID="{9959660D-D975-4FFA-9F03-93BC6BB96422}" presName="tx1" presStyleLbl="revTx" presStyleIdx="1" presStyleCnt="4"/>
      <dgm:spPr/>
    </dgm:pt>
    <dgm:pt modelId="{166F9DC9-4ECF-4733-98E4-0D9BA405F85E}" type="pres">
      <dgm:prSet presAssocID="{9959660D-D975-4FFA-9F03-93BC6BB96422}" presName="vert1" presStyleCnt="0"/>
      <dgm:spPr/>
    </dgm:pt>
    <dgm:pt modelId="{0BB8F3A2-3BD6-486F-B02F-55422C48C969}" type="pres">
      <dgm:prSet presAssocID="{890CAD69-50DA-4972-A503-48C1847134F8}" presName="thickLine" presStyleLbl="alignNode1" presStyleIdx="2" presStyleCnt="4"/>
      <dgm:spPr/>
    </dgm:pt>
    <dgm:pt modelId="{8B417B4C-2962-4088-8290-2222FEF4ADE3}" type="pres">
      <dgm:prSet presAssocID="{890CAD69-50DA-4972-A503-48C1847134F8}" presName="horz1" presStyleCnt="0"/>
      <dgm:spPr/>
    </dgm:pt>
    <dgm:pt modelId="{E1CAD904-148D-4E55-8BE5-304965F61F04}" type="pres">
      <dgm:prSet presAssocID="{890CAD69-50DA-4972-A503-48C1847134F8}" presName="tx1" presStyleLbl="revTx" presStyleIdx="2" presStyleCnt="4"/>
      <dgm:spPr/>
    </dgm:pt>
    <dgm:pt modelId="{AFBA45FD-AC5B-4691-BB61-CAA79927C0BB}" type="pres">
      <dgm:prSet presAssocID="{890CAD69-50DA-4972-A503-48C1847134F8}" presName="vert1" presStyleCnt="0"/>
      <dgm:spPr/>
    </dgm:pt>
    <dgm:pt modelId="{0C2C2542-678F-4EA1-9FF8-C4E47607B8C2}" type="pres">
      <dgm:prSet presAssocID="{F7A9FD16-79F9-4F36-8B3B-A5341D69264E}" presName="thickLine" presStyleLbl="alignNode1" presStyleIdx="3" presStyleCnt="4"/>
      <dgm:spPr/>
    </dgm:pt>
    <dgm:pt modelId="{C3C8506B-CEC6-44BC-9A3B-89E07E3FD4CA}" type="pres">
      <dgm:prSet presAssocID="{F7A9FD16-79F9-4F36-8B3B-A5341D69264E}" presName="horz1" presStyleCnt="0"/>
      <dgm:spPr/>
    </dgm:pt>
    <dgm:pt modelId="{6A758D68-374B-4251-8BB9-E9AC51C5EDF3}" type="pres">
      <dgm:prSet presAssocID="{F7A9FD16-79F9-4F36-8B3B-A5341D69264E}" presName="tx1" presStyleLbl="revTx" presStyleIdx="3" presStyleCnt="4"/>
      <dgm:spPr/>
    </dgm:pt>
    <dgm:pt modelId="{6265B2EE-BAFA-4212-9B5E-F3A20F9FDFFF}" type="pres">
      <dgm:prSet presAssocID="{F7A9FD16-79F9-4F36-8B3B-A5341D69264E}" presName="vert1" presStyleCnt="0"/>
      <dgm:spPr/>
    </dgm:pt>
  </dgm:ptLst>
  <dgm:cxnLst>
    <dgm:cxn modelId="{95078A38-9E46-4542-A3E3-E52D622B28A9}" type="presOf" srcId="{9959660D-D975-4FFA-9F03-93BC6BB96422}" destId="{6C156699-6BBC-4025-BE43-C2169ACEE1EA}" srcOrd="0" destOrd="0" presId="urn:microsoft.com/office/officeart/2008/layout/LinedList"/>
    <dgm:cxn modelId="{7F50BE3A-2EC8-43EB-98FC-5850E05E5CCF}" srcId="{616FDD85-9F8E-41D4-A67D-C3F0C0EEBD89}" destId="{890CAD69-50DA-4972-A503-48C1847134F8}" srcOrd="2" destOrd="0" parTransId="{CEF94C3E-B8C6-44A1-B9B3-B483CF5D6E0E}" sibTransId="{2641C294-D4F1-4CD8-B1CD-3B36D20A1A4F}"/>
    <dgm:cxn modelId="{F3FA766B-D7CF-4334-8921-B0BE39D616FB}" type="presOf" srcId="{F7A9FD16-79F9-4F36-8B3B-A5341D69264E}" destId="{6A758D68-374B-4251-8BB9-E9AC51C5EDF3}" srcOrd="0" destOrd="0" presId="urn:microsoft.com/office/officeart/2008/layout/LinedList"/>
    <dgm:cxn modelId="{DAAB8676-14A0-4E73-A174-11100A181C84}" srcId="{616FDD85-9F8E-41D4-A67D-C3F0C0EEBD89}" destId="{F7A9FD16-79F9-4F36-8B3B-A5341D69264E}" srcOrd="3" destOrd="0" parTransId="{EC5EBEC5-865E-43D5-8801-4EAA8AC57951}" sibTransId="{AACD9410-F8C0-4BBC-9FB4-FF2B516CC43B}"/>
    <dgm:cxn modelId="{E5444158-0971-474D-864F-CB1588F93A23}" type="presOf" srcId="{616FDD85-9F8E-41D4-A67D-C3F0C0EEBD89}" destId="{A5FB3AF4-4C4F-41AC-A0CF-CFC26E8AB2C0}" srcOrd="0" destOrd="0" presId="urn:microsoft.com/office/officeart/2008/layout/LinedList"/>
    <dgm:cxn modelId="{26D8E480-2653-4992-A1E4-9C3CBB52B6A9}" srcId="{616FDD85-9F8E-41D4-A67D-C3F0C0EEBD89}" destId="{9959660D-D975-4FFA-9F03-93BC6BB96422}" srcOrd="1" destOrd="0" parTransId="{4B6D0D84-0CB9-45C3-8E56-ABDF35987F09}" sibTransId="{C94CD1E9-533F-44A7-B690-32BD186DBDCC}"/>
    <dgm:cxn modelId="{CAA4B483-BDCD-4337-8FAE-530D5C2A9FD1}" srcId="{616FDD85-9F8E-41D4-A67D-C3F0C0EEBD89}" destId="{5942B820-7719-4659-B14C-E9A8A5F8B0FD}" srcOrd="0" destOrd="0" parTransId="{9372CCC7-17EE-49E8-B5D8-139A12BE99AD}" sibTransId="{7293AEE9-AC12-495B-BDCA-058FEFDE23B0}"/>
    <dgm:cxn modelId="{593E7EB1-C16A-4DA9-AD85-25E1B173C6CA}" type="presOf" srcId="{5942B820-7719-4659-B14C-E9A8A5F8B0FD}" destId="{63F5CFF0-6CD8-4F98-8E2A-7A3932814843}" srcOrd="0" destOrd="0" presId="urn:microsoft.com/office/officeart/2008/layout/LinedList"/>
    <dgm:cxn modelId="{677B0FB5-2E40-4D53-9730-6FBC59BFE0CB}" type="presOf" srcId="{890CAD69-50DA-4972-A503-48C1847134F8}" destId="{E1CAD904-148D-4E55-8BE5-304965F61F04}" srcOrd="0" destOrd="0" presId="urn:microsoft.com/office/officeart/2008/layout/LinedList"/>
    <dgm:cxn modelId="{090DB6D5-60D1-4FD3-A0F7-AC551D680962}" type="presParOf" srcId="{A5FB3AF4-4C4F-41AC-A0CF-CFC26E8AB2C0}" destId="{E892B2CE-22B9-4ABA-AB56-964DE6DF2471}" srcOrd="0" destOrd="0" presId="urn:microsoft.com/office/officeart/2008/layout/LinedList"/>
    <dgm:cxn modelId="{1873BB0A-74C9-4394-B503-B681CD507D9E}" type="presParOf" srcId="{A5FB3AF4-4C4F-41AC-A0CF-CFC26E8AB2C0}" destId="{02D1180F-6967-466A-BA9B-C5EE98BB13B8}" srcOrd="1" destOrd="0" presId="urn:microsoft.com/office/officeart/2008/layout/LinedList"/>
    <dgm:cxn modelId="{F8DFCBC6-07F7-4446-BB24-32DCC39C4340}" type="presParOf" srcId="{02D1180F-6967-466A-BA9B-C5EE98BB13B8}" destId="{63F5CFF0-6CD8-4F98-8E2A-7A3932814843}" srcOrd="0" destOrd="0" presId="urn:microsoft.com/office/officeart/2008/layout/LinedList"/>
    <dgm:cxn modelId="{2AAF47CD-3959-4094-B956-3DE5C598D91E}" type="presParOf" srcId="{02D1180F-6967-466A-BA9B-C5EE98BB13B8}" destId="{8E8E1446-DAF0-4CC2-98B9-38661FD35328}" srcOrd="1" destOrd="0" presId="urn:microsoft.com/office/officeart/2008/layout/LinedList"/>
    <dgm:cxn modelId="{B042581C-487B-45EF-9674-6AE53869365A}" type="presParOf" srcId="{A5FB3AF4-4C4F-41AC-A0CF-CFC26E8AB2C0}" destId="{2A929A9D-D3CB-417C-A1EF-2EA9BD09632D}" srcOrd="2" destOrd="0" presId="urn:microsoft.com/office/officeart/2008/layout/LinedList"/>
    <dgm:cxn modelId="{FA5E0106-1858-46F0-A957-402775E553F5}" type="presParOf" srcId="{A5FB3AF4-4C4F-41AC-A0CF-CFC26E8AB2C0}" destId="{8539B794-314E-480A-82EB-9B5B2BE55135}" srcOrd="3" destOrd="0" presId="urn:microsoft.com/office/officeart/2008/layout/LinedList"/>
    <dgm:cxn modelId="{FB5AA326-DD4E-4564-A4A3-779A98C14509}" type="presParOf" srcId="{8539B794-314E-480A-82EB-9B5B2BE55135}" destId="{6C156699-6BBC-4025-BE43-C2169ACEE1EA}" srcOrd="0" destOrd="0" presId="urn:microsoft.com/office/officeart/2008/layout/LinedList"/>
    <dgm:cxn modelId="{1B7204BA-E889-4393-8260-C3F1028EA210}" type="presParOf" srcId="{8539B794-314E-480A-82EB-9B5B2BE55135}" destId="{166F9DC9-4ECF-4733-98E4-0D9BA405F85E}" srcOrd="1" destOrd="0" presId="urn:microsoft.com/office/officeart/2008/layout/LinedList"/>
    <dgm:cxn modelId="{7C3B58B2-CB25-4A62-B790-63924D9C83D6}" type="presParOf" srcId="{A5FB3AF4-4C4F-41AC-A0CF-CFC26E8AB2C0}" destId="{0BB8F3A2-3BD6-486F-B02F-55422C48C969}" srcOrd="4" destOrd="0" presId="urn:microsoft.com/office/officeart/2008/layout/LinedList"/>
    <dgm:cxn modelId="{F8144CB6-F401-471D-98B6-F7AF7FFC5246}" type="presParOf" srcId="{A5FB3AF4-4C4F-41AC-A0CF-CFC26E8AB2C0}" destId="{8B417B4C-2962-4088-8290-2222FEF4ADE3}" srcOrd="5" destOrd="0" presId="urn:microsoft.com/office/officeart/2008/layout/LinedList"/>
    <dgm:cxn modelId="{A5B11F56-06A5-4156-B434-C76B0456DC44}" type="presParOf" srcId="{8B417B4C-2962-4088-8290-2222FEF4ADE3}" destId="{E1CAD904-148D-4E55-8BE5-304965F61F04}" srcOrd="0" destOrd="0" presId="urn:microsoft.com/office/officeart/2008/layout/LinedList"/>
    <dgm:cxn modelId="{EB9A5C92-095F-420B-91FC-CF1087B90FB1}" type="presParOf" srcId="{8B417B4C-2962-4088-8290-2222FEF4ADE3}" destId="{AFBA45FD-AC5B-4691-BB61-CAA79927C0BB}" srcOrd="1" destOrd="0" presId="urn:microsoft.com/office/officeart/2008/layout/LinedList"/>
    <dgm:cxn modelId="{EF239E36-79CA-4B2A-954F-6EE7CC962706}" type="presParOf" srcId="{A5FB3AF4-4C4F-41AC-A0CF-CFC26E8AB2C0}" destId="{0C2C2542-678F-4EA1-9FF8-C4E47607B8C2}" srcOrd="6" destOrd="0" presId="urn:microsoft.com/office/officeart/2008/layout/LinedList"/>
    <dgm:cxn modelId="{43948D62-DBE9-4C44-9DD0-220AA7F93641}" type="presParOf" srcId="{A5FB3AF4-4C4F-41AC-A0CF-CFC26E8AB2C0}" destId="{C3C8506B-CEC6-44BC-9A3B-89E07E3FD4CA}" srcOrd="7" destOrd="0" presId="urn:microsoft.com/office/officeart/2008/layout/LinedList"/>
    <dgm:cxn modelId="{F10D3E81-9EFC-4DBD-854D-F2298668D109}" type="presParOf" srcId="{C3C8506B-CEC6-44BC-9A3B-89E07E3FD4CA}" destId="{6A758D68-374B-4251-8BB9-E9AC51C5EDF3}" srcOrd="0" destOrd="0" presId="urn:microsoft.com/office/officeart/2008/layout/LinedList"/>
    <dgm:cxn modelId="{7E87BB19-AB08-41E5-9C92-03CC942D8EC4}" type="presParOf" srcId="{C3C8506B-CEC6-44BC-9A3B-89E07E3FD4CA}" destId="{6265B2EE-BAFA-4212-9B5E-F3A20F9FDFFF}"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DFC28B-046E-46BF-ABEF-813E86E38D9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BF002BB-57E5-4B8B-AB95-8DD530A7A541}">
      <dgm:prSet custT="1"/>
      <dgm:spPr/>
      <dgm:t>
        <a:bodyPr/>
        <a:lstStyle/>
        <a:p>
          <a:pPr>
            <a:lnSpc>
              <a:spcPct val="100000"/>
            </a:lnSpc>
          </a:pPr>
          <a:r>
            <a:rPr lang="en-AU" sz="2400"/>
            <a:t>Custom </a:t>
          </a:r>
          <a:r>
            <a:rPr lang="en-AU" sz="2400" b="1"/>
            <a:t>data types </a:t>
          </a:r>
          <a:r>
            <a:rPr lang="en-AU" sz="2400"/>
            <a:t>can be created with properties and methods</a:t>
          </a:r>
          <a:endParaRPr lang="en-US" sz="2400"/>
        </a:p>
      </dgm:t>
    </dgm:pt>
    <dgm:pt modelId="{15390401-3DCF-445F-84AA-4F4564DA73C2}" type="parTrans" cxnId="{3CFF4FFD-6C02-48A5-B8E1-85816C705159}">
      <dgm:prSet/>
      <dgm:spPr/>
      <dgm:t>
        <a:bodyPr/>
        <a:lstStyle/>
        <a:p>
          <a:endParaRPr lang="en-US" sz="2400"/>
        </a:p>
      </dgm:t>
    </dgm:pt>
    <dgm:pt modelId="{EF2A19F7-2B23-432A-A34E-1DF3EF911DB6}" type="sibTrans" cxnId="{3CFF4FFD-6C02-48A5-B8E1-85816C705159}">
      <dgm:prSet/>
      <dgm:spPr/>
      <dgm:t>
        <a:bodyPr/>
        <a:lstStyle/>
        <a:p>
          <a:pPr>
            <a:lnSpc>
              <a:spcPct val="100000"/>
            </a:lnSpc>
          </a:pPr>
          <a:endParaRPr lang="en-US" sz="2400"/>
        </a:p>
      </dgm:t>
    </dgm:pt>
    <dgm:pt modelId="{A9CFECF6-FC02-4BBA-8C35-40BFCCA51898}">
      <dgm:prSet custT="1"/>
      <dgm:spPr/>
      <dgm:t>
        <a:bodyPr/>
        <a:lstStyle/>
        <a:p>
          <a:pPr>
            <a:lnSpc>
              <a:spcPct val="100000"/>
            </a:lnSpc>
          </a:pPr>
          <a:r>
            <a:rPr lang="en-AU" sz="2400"/>
            <a:t>Create </a:t>
          </a:r>
          <a:r>
            <a:rPr lang="en-AU" sz="2400" b="1"/>
            <a:t>instances</a:t>
          </a:r>
          <a:r>
            <a:rPr lang="en-AU" sz="2400"/>
            <a:t> of </a:t>
          </a:r>
          <a:r>
            <a:rPr lang="en-AU" sz="2400" b="1"/>
            <a:t>class</a:t>
          </a:r>
          <a:r>
            <a:rPr lang="en-AU" sz="2400"/>
            <a:t> just like any other data type</a:t>
          </a:r>
        </a:p>
      </dgm:t>
    </dgm:pt>
    <dgm:pt modelId="{31349CC2-AE1B-471A-B7A7-503A94848A84}" type="parTrans" cxnId="{0D7E87D9-2694-4626-99AD-48945AEC64A9}">
      <dgm:prSet/>
      <dgm:spPr/>
      <dgm:t>
        <a:bodyPr/>
        <a:lstStyle/>
        <a:p>
          <a:endParaRPr lang="en-US" sz="2400"/>
        </a:p>
      </dgm:t>
    </dgm:pt>
    <dgm:pt modelId="{79A3C2A5-60AB-4C24-93B6-BF11B448AD54}" type="sibTrans" cxnId="{0D7E87D9-2694-4626-99AD-48945AEC64A9}">
      <dgm:prSet/>
      <dgm:spPr/>
      <dgm:t>
        <a:bodyPr/>
        <a:lstStyle/>
        <a:p>
          <a:pPr>
            <a:lnSpc>
              <a:spcPct val="100000"/>
            </a:lnSpc>
          </a:pPr>
          <a:endParaRPr lang="en-US" sz="2400"/>
        </a:p>
      </dgm:t>
    </dgm:pt>
    <dgm:pt modelId="{E4875425-A516-4677-AE75-10A3C873D8AE}">
      <dgm:prSet custT="1"/>
      <dgm:spPr/>
      <dgm:t>
        <a:bodyPr/>
        <a:lstStyle/>
        <a:p>
          <a:pPr>
            <a:lnSpc>
              <a:spcPct val="100000"/>
            </a:lnSpc>
          </a:pPr>
          <a:r>
            <a:rPr lang="en-AU" sz="2400"/>
            <a:t>PowerShell </a:t>
          </a:r>
          <a:r>
            <a:rPr lang="en-AU" sz="2400" b="1"/>
            <a:t>v5+</a:t>
          </a:r>
        </a:p>
      </dgm:t>
    </dgm:pt>
    <dgm:pt modelId="{7F663CFD-94BA-4829-8441-FC9350DC6BF6}" type="parTrans" cxnId="{B20ADC91-F77B-42CF-81A1-4CBA091A4ED8}">
      <dgm:prSet/>
      <dgm:spPr/>
      <dgm:t>
        <a:bodyPr/>
        <a:lstStyle/>
        <a:p>
          <a:endParaRPr lang="en-US" sz="2400"/>
        </a:p>
      </dgm:t>
    </dgm:pt>
    <dgm:pt modelId="{35C53D5F-2883-4BC7-ABE9-1F7F6529A30D}" type="sibTrans" cxnId="{B20ADC91-F77B-42CF-81A1-4CBA091A4ED8}">
      <dgm:prSet/>
      <dgm:spPr/>
      <dgm:t>
        <a:bodyPr/>
        <a:lstStyle/>
        <a:p>
          <a:endParaRPr lang="en-US" sz="2400"/>
        </a:p>
      </dgm:t>
    </dgm:pt>
    <dgm:pt modelId="{D47C9969-2B89-4524-BE36-FB9C3134755A}" type="pres">
      <dgm:prSet presAssocID="{16DFC28B-046E-46BF-ABEF-813E86E38D93}" presName="root" presStyleCnt="0">
        <dgm:presLayoutVars>
          <dgm:dir/>
          <dgm:resizeHandles val="exact"/>
        </dgm:presLayoutVars>
      </dgm:prSet>
      <dgm:spPr/>
    </dgm:pt>
    <dgm:pt modelId="{DB2A0FEE-4A2F-4ABD-81C2-2AA176EAFB27}" type="pres">
      <dgm:prSet presAssocID="{16DFC28B-046E-46BF-ABEF-813E86E38D93}" presName="container" presStyleCnt="0">
        <dgm:presLayoutVars>
          <dgm:dir/>
          <dgm:resizeHandles val="exact"/>
        </dgm:presLayoutVars>
      </dgm:prSet>
      <dgm:spPr/>
    </dgm:pt>
    <dgm:pt modelId="{37221233-998D-4110-8739-75818E317F2B}" type="pres">
      <dgm:prSet presAssocID="{9BF002BB-57E5-4B8B-AB95-8DD530A7A541}" presName="compNode" presStyleCnt="0"/>
      <dgm:spPr/>
    </dgm:pt>
    <dgm:pt modelId="{26F78212-9B81-497F-A19F-C8C6FFD52934}" type="pres">
      <dgm:prSet presAssocID="{9BF002BB-57E5-4B8B-AB95-8DD530A7A541}" presName="iconBgRect" presStyleLbl="bgShp" presStyleIdx="0" presStyleCnt="3" custLinFactNeighborX="-37631"/>
      <dgm:spPr/>
    </dgm:pt>
    <dgm:pt modelId="{ECAA08C8-A712-4C90-9611-F6153111DDCF}" type="pres">
      <dgm:prSet presAssocID="{9BF002BB-57E5-4B8B-AB95-8DD530A7A541}" presName="iconRect" presStyleLbl="node1" presStyleIdx="0" presStyleCnt="3" custLinFactNeighborX="-648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inary"/>
        </a:ext>
      </dgm:extLst>
    </dgm:pt>
    <dgm:pt modelId="{9701079C-284B-478B-A8EC-16345800C964}" type="pres">
      <dgm:prSet presAssocID="{9BF002BB-57E5-4B8B-AB95-8DD530A7A541}" presName="spaceRect" presStyleCnt="0"/>
      <dgm:spPr/>
    </dgm:pt>
    <dgm:pt modelId="{697F905B-5EB3-4CA3-9CE6-3864EBD1C570}" type="pres">
      <dgm:prSet presAssocID="{9BF002BB-57E5-4B8B-AB95-8DD530A7A541}" presName="textRect" presStyleLbl="revTx" presStyleIdx="0" presStyleCnt="3" custScaleX="152467" custLinFactNeighborX="5384">
        <dgm:presLayoutVars>
          <dgm:chMax val="1"/>
          <dgm:chPref val="1"/>
        </dgm:presLayoutVars>
      </dgm:prSet>
      <dgm:spPr/>
    </dgm:pt>
    <dgm:pt modelId="{61A947C6-BABC-4857-A2D4-8A5B16291523}" type="pres">
      <dgm:prSet presAssocID="{EF2A19F7-2B23-432A-A34E-1DF3EF911DB6}" presName="sibTrans" presStyleLbl="sibTrans2D1" presStyleIdx="0" presStyleCnt="0"/>
      <dgm:spPr/>
    </dgm:pt>
    <dgm:pt modelId="{48656215-B9B2-4AC6-B47F-3420DDDE061D}" type="pres">
      <dgm:prSet presAssocID="{A9CFECF6-FC02-4BBA-8C35-40BFCCA51898}" presName="compNode" presStyleCnt="0"/>
      <dgm:spPr/>
    </dgm:pt>
    <dgm:pt modelId="{94C0C639-5B04-4619-8982-DF6FE8AD4B79}" type="pres">
      <dgm:prSet presAssocID="{A9CFECF6-FC02-4BBA-8C35-40BFCCA51898}" presName="iconBgRect" presStyleLbl="bgShp" presStyleIdx="1" presStyleCnt="3"/>
      <dgm:spPr/>
    </dgm:pt>
    <dgm:pt modelId="{90B06EEA-B706-4FDB-9970-A6749A39D1C9}" type="pres">
      <dgm:prSet presAssocID="{A9CFECF6-FC02-4BBA-8C35-40BFCCA518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ilding Brick Wall"/>
        </a:ext>
      </dgm:extLst>
    </dgm:pt>
    <dgm:pt modelId="{E735F7AC-58E0-45F3-B2BA-D4187ACD32BB}" type="pres">
      <dgm:prSet presAssocID="{A9CFECF6-FC02-4BBA-8C35-40BFCCA51898}" presName="spaceRect" presStyleCnt="0"/>
      <dgm:spPr/>
    </dgm:pt>
    <dgm:pt modelId="{69B55831-E76F-42FA-8BA6-6DFDA20A5ED1}" type="pres">
      <dgm:prSet presAssocID="{A9CFECF6-FC02-4BBA-8C35-40BFCCA51898}" presName="textRect" presStyleLbl="revTx" presStyleIdx="1" presStyleCnt="3" custScaleX="134115" custLinFactNeighborX="15976">
        <dgm:presLayoutVars>
          <dgm:chMax val="1"/>
          <dgm:chPref val="1"/>
        </dgm:presLayoutVars>
      </dgm:prSet>
      <dgm:spPr/>
    </dgm:pt>
    <dgm:pt modelId="{6962A0CB-C9FD-4A97-9661-359AA55C45BD}" type="pres">
      <dgm:prSet presAssocID="{79A3C2A5-60AB-4C24-93B6-BF11B448AD54}" presName="sibTrans" presStyleLbl="sibTrans2D1" presStyleIdx="0" presStyleCnt="0"/>
      <dgm:spPr/>
    </dgm:pt>
    <dgm:pt modelId="{AA3EFEE5-805D-4971-AA20-118CF7A7AF66}" type="pres">
      <dgm:prSet presAssocID="{E4875425-A516-4677-AE75-10A3C873D8AE}" presName="compNode" presStyleCnt="0"/>
      <dgm:spPr/>
    </dgm:pt>
    <dgm:pt modelId="{98E63798-1AB7-4263-844B-7B5667D3DA74}" type="pres">
      <dgm:prSet presAssocID="{E4875425-A516-4677-AE75-10A3C873D8AE}" presName="iconBgRect" presStyleLbl="bgShp" presStyleIdx="2" presStyleCnt="3" custLinFactNeighborX="24268"/>
      <dgm:spPr/>
    </dgm:pt>
    <dgm:pt modelId="{2941976A-AD3C-4605-A7CA-C87BA732D5A5}" type="pres">
      <dgm:prSet presAssocID="{E4875425-A516-4677-AE75-10A3C873D8AE}" presName="iconRect" presStyleLbl="node1" presStyleIdx="2" presStyleCnt="3" custLinFactNeighborX="4184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ingle gear"/>
        </a:ext>
      </dgm:extLst>
    </dgm:pt>
    <dgm:pt modelId="{701563B3-8F40-4F52-B294-EBCC52F94EDD}" type="pres">
      <dgm:prSet presAssocID="{E4875425-A516-4677-AE75-10A3C873D8AE}" presName="spaceRect" presStyleCnt="0"/>
      <dgm:spPr/>
    </dgm:pt>
    <dgm:pt modelId="{76664E92-8A2A-4914-9185-35A84799C821}" type="pres">
      <dgm:prSet presAssocID="{E4875425-A516-4677-AE75-10A3C873D8AE}" presName="textRect" presStyleLbl="revTx" presStyleIdx="2" presStyleCnt="3" custScaleX="106669" custLinFactNeighborX="10296">
        <dgm:presLayoutVars>
          <dgm:chMax val="1"/>
          <dgm:chPref val="1"/>
        </dgm:presLayoutVars>
      </dgm:prSet>
      <dgm:spPr/>
    </dgm:pt>
  </dgm:ptLst>
  <dgm:cxnLst>
    <dgm:cxn modelId="{45E5C110-DF54-4B76-8AFC-557B1C196ECA}" type="presOf" srcId="{E4875425-A516-4677-AE75-10A3C873D8AE}" destId="{76664E92-8A2A-4914-9185-35A84799C821}" srcOrd="0" destOrd="0" presId="urn:microsoft.com/office/officeart/2018/2/layout/IconCircleList"/>
    <dgm:cxn modelId="{FE3FB217-1FF4-4772-B038-B4B1ABDB7AF7}" type="presOf" srcId="{16DFC28B-046E-46BF-ABEF-813E86E38D93}" destId="{D47C9969-2B89-4524-BE36-FB9C3134755A}" srcOrd="0" destOrd="0" presId="urn:microsoft.com/office/officeart/2018/2/layout/IconCircleList"/>
    <dgm:cxn modelId="{164D2444-749D-4D76-B71E-B00A72D2915E}" type="presOf" srcId="{9BF002BB-57E5-4B8B-AB95-8DD530A7A541}" destId="{697F905B-5EB3-4CA3-9CE6-3864EBD1C570}" srcOrd="0" destOrd="0" presId="urn:microsoft.com/office/officeart/2018/2/layout/IconCircleList"/>
    <dgm:cxn modelId="{B20ADC91-F77B-42CF-81A1-4CBA091A4ED8}" srcId="{16DFC28B-046E-46BF-ABEF-813E86E38D93}" destId="{E4875425-A516-4677-AE75-10A3C873D8AE}" srcOrd="2" destOrd="0" parTransId="{7F663CFD-94BA-4829-8441-FC9350DC6BF6}" sibTransId="{35C53D5F-2883-4BC7-ABE9-1F7F6529A30D}"/>
    <dgm:cxn modelId="{271D92A0-652C-4DDE-B628-3405CB5F237E}" type="presOf" srcId="{A9CFECF6-FC02-4BBA-8C35-40BFCCA51898}" destId="{69B55831-E76F-42FA-8BA6-6DFDA20A5ED1}" srcOrd="0" destOrd="0" presId="urn:microsoft.com/office/officeart/2018/2/layout/IconCircleList"/>
    <dgm:cxn modelId="{A01F36B6-EB4D-436F-8174-891644194C7B}" type="presOf" srcId="{EF2A19F7-2B23-432A-A34E-1DF3EF911DB6}" destId="{61A947C6-BABC-4857-A2D4-8A5B16291523}" srcOrd="0" destOrd="0" presId="urn:microsoft.com/office/officeart/2018/2/layout/IconCircleList"/>
    <dgm:cxn modelId="{0D7E87D9-2694-4626-99AD-48945AEC64A9}" srcId="{16DFC28B-046E-46BF-ABEF-813E86E38D93}" destId="{A9CFECF6-FC02-4BBA-8C35-40BFCCA51898}" srcOrd="1" destOrd="0" parTransId="{31349CC2-AE1B-471A-B7A7-503A94848A84}" sibTransId="{79A3C2A5-60AB-4C24-93B6-BF11B448AD54}"/>
    <dgm:cxn modelId="{71BA1BF4-F8CC-419A-BEF6-92949136F31E}" type="presOf" srcId="{79A3C2A5-60AB-4C24-93B6-BF11B448AD54}" destId="{6962A0CB-C9FD-4A97-9661-359AA55C45BD}" srcOrd="0" destOrd="0" presId="urn:microsoft.com/office/officeart/2018/2/layout/IconCircleList"/>
    <dgm:cxn modelId="{3CFF4FFD-6C02-48A5-B8E1-85816C705159}" srcId="{16DFC28B-046E-46BF-ABEF-813E86E38D93}" destId="{9BF002BB-57E5-4B8B-AB95-8DD530A7A541}" srcOrd="0" destOrd="0" parTransId="{15390401-3DCF-445F-84AA-4F4564DA73C2}" sibTransId="{EF2A19F7-2B23-432A-A34E-1DF3EF911DB6}"/>
    <dgm:cxn modelId="{8B4964F5-F4F0-422C-BC81-98BDE4A39F90}" type="presParOf" srcId="{D47C9969-2B89-4524-BE36-FB9C3134755A}" destId="{DB2A0FEE-4A2F-4ABD-81C2-2AA176EAFB27}" srcOrd="0" destOrd="0" presId="urn:microsoft.com/office/officeart/2018/2/layout/IconCircleList"/>
    <dgm:cxn modelId="{6ED7D1AE-5514-4A03-824D-E5FF5A1336F4}" type="presParOf" srcId="{DB2A0FEE-4A2F-4ABD-81C2-2AA176EAFB27}" destId="{37221233-998D-4110-8739-75818E317F2B}" srcOrd="0" destOrd="0" presId="urn:microsoft.com/office/officeart/2018/2/layout/IconCircleList"/>
    <dgm:cxn modelId="{D483E96D-BCB0-4081-BB23-66895601C384}" type="presParOf" srcId="{37221233-998D-4110-8739-75818E317F2B}" destId="{26F78212-9B81-497F-A19F-C8C6FFD52934}" srcOrd="0" destOrd="0" presId="urn:microsoft.com/office/officeart/2018/2/layout/IconCircleList"/>
    <dgm:cxn modelId="{5A76555B-C4B2-4A70-9856-EF8BF64BDF1E}" type="presParOf" srcId="{37221233-998D-4110-8739-75818E317F2B}" destId="{ECAA08C8-A712-4C90-9611-F6153111DDCF}" srcOrd="1" destOrd="0" presId="urn:microsoft.com/office/officeart/2018/2/layout/IconCircleList"/>
    <dgm:cxn modelId="{143915BA-335C-4111-BA68-A9C8ECEE3A2F}" type="presParOf" srcId="{37221233-998D-4110-8739-75818E317F2B}" destId="{9701079C-284B-478B-A8EC-16345800C964}" srcOrd="2" destOrd="0" presId="urn:microsoft.com/office/officeart/2018/2/layout/IconCircleList"/>
    <dgm:cxn modelId="{BB1421F9-0AE3-4A54-8098-45D4D30AA574}" type="presParOf" srcId="{37221233-998D-4110-8739-75818E317F2B}" destId="{697F905B-5EB3-4CA3-9CE6-3864EBD1C570}" srcOrd="3" destOrd="0" presId="urn:microsoft.com/office/officeart/2018/2/layout/IconCircleList"/>
    <dgm:cxn modelId="{1DC59589-FFF1-43DB-910D-D2F1745DCA39}" type="presParOf" srcId="{DB2A0FEE-4A2F-4ABD-81C2-2AA176EAFB27}" destId="{61A947C6-BABC-4857-A2D4-8A5B16291523}" srcOrd="1" destOrd="0" presId="urn:microsoft.com/office/officeart/2018/2/layout/IconCircleList"/>
    <dgm:cxn modelId="{5E5472F7-F35B-4778-894B-E36267D81CD5}" type="presParOf" srcId="{DB2A0FEE-4A2F-4ABD-81C2-2AA176EAFB27}" destId="{48656215-B9B2-4AC6-B47F-3420DDDE061D}" srcOrd="2" destOrd="0" presId="urn:microsoft.com/office/officeart/2018/2/layout/IconCircleList"/>
    <dgm:cxn modelId="{F0D3A3C9-885F-4B6A-890D-C54DFA110DBE}" type="presParOf" srcId="{48656215-B9B2-4AC6-B47F-3420DDDE061D}" destId="{94C0C639-5B04-4619-8982-DF6FE8AD4B79}" srcOrd="0" destOrd="0" presId="urn:microsoft.com/office/officeart/2018/2/layout/IconCircleList"/>
    <dgm:cxn modelId="{9C055E87-0EE6-40D1-AB67-36D95E0481D1}" type="presParOf" srcId="{48656215-B9B2-4AC6-B47F-3420DDDE061D}" destId="{90B06EEA-B706-4FDB-9970-A6749A39D1C9}" srcOrd="1" destOrd="0" presId="urn:microsoft.com/office/officeart/2018/2/layout/IconCircleList"/>
    <dgm:cxn modelId="{1DBD446E-5876-46DA-A1CA-1276BE6F7D15}" type="presParOf" srcId="{48656215-B9B2-4AC6-B47F-3420DDDE061D}" destId="{E735F7AC-58E0-45F3-B2BA-D4187ACD32BB}" srcOrd="2" destOrd="0" presId="urn:microsoft.com/office/officeart/2018/2/layout/IconCircleList"/>
    <dgm:cxn modelId="{556F729D-05C0-4C05-B069-15B010C3EFC7}" type="presParOf" srcId="{48656215-B9B2-4AC6-B47F-3420DDDE061D}" destId="{69B55831-E76F-42FA-8BA6-6DFDA20A5ED1}" srcOrd="3" destOrd="0" presId="urn:microsoft.com/office/officeart/2018/2/layout/IconCircleList"/>
    <dgm:cxn modelId="{0221C584-A4FB-4DFE-A97E-8E564CC6B3A6}" type="presParOf" srcId="{DB2A0FEE-4A2F-4ABD-81C2-2AA176EAFB27}" destId="{6962A0CB-C9FD-4A97-9661-359AA55C45BD}" srcOrd="3" destOrd="0" presId="urn:microsoft.com/office/officeart/2018/2/layout/IconCircleList"/>
    <dgm:cxn modelId="{0A3E14F7-F442-4FD5-B2A8-B76AF3DAB113}" type="presParOf" srcId="{DB2A0FEE-4A2F-4ABD-81C2-2AA176EAFB27}" destId="{AA3EFEE5-805D-4971-AA20-118CF7A7AF66}" srcOrd="4" destOrd="0" presId="urn:microsoft.com/office/officeart/2018/2/layout/IconCircleList"/>
    <dgm:cxn modelId="{33FE4764-0F23-45F7-A838-DD9CBA1FC71F}" type="presParOf" srcId="{AA3EFEE5-805D-4971-AA20-118CF7A7AF66}" destId="{98E63798-1AB7-4263-844B-7B5667D3DA74}" srcOrd="0" destOrd="0" presId="urn:microsoft.com/office/officeart/2018/2/layout/IconCircleList"/>
    <dgm:cxn modelId="{0C88B87D-0EE1-4ED4-B944-E6CF320B5500}" type="presParOf" srcId="{AA3EFEE5-805D-4971-AA20-118CF7A7AF66}" destId="{2941976A-AD3C-4605-A7CA-C87BA732D5A5}" srcOrd="1" destOrd="0" presId="urn:microsoft.com/office/officeart/2018/2/layout/IconCircleList"/>
    <dgm:cxn modelId="{D773C639-EC23-4EE0-A662-972735E44A10}" type="presParOf" srcId="{AA3EFEE5-805D-4971-AA20-118CF7A7AF66}" destId="{701563B3-8F40-4F52-B294-EBCC52F94EDD}" srcOrd="2" destOrd="0" presId="urn:microsoft.com/office/officeart/2018/2/layout/IconCircleList"/>
    <dgm:cxn modelId="{563EF450-FD37-4C78-ADCA-D4BEDFCA44D1}" type="presParOf" srcId="{AA3EFEE5-805D-4971-AA20-118CF7A7AF66}" destId="{76664E92-8A2A-4914-9185-35A84799C821}" srcOrd="3" destOrd="0" presId="urn:microsoft.com/office/officeart/2018/2/layout/IconCircle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895D70-FB9A-4DCC-B618-015BB3C73DD6}"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64864A7D-BDA7-4DE9-AA95-0809832D6AFB}">
      <dgm:prSet/>
      <dgm:spPr/>
      <dgm:t>
        <a:bodyPr/>
        <a:lstStyle/>
        <a:p>
          <a:r>
            <a:rPr lang="en-US" b="1" baseline="0"/>
            <a:t>Functions</a:t>
          </a:r>
          <a:r>
            <a:rPr lang="en-US" b="0" baseline="0"/>
            <a:t> inside the object</a:t>
          </a:r>
          <a:endParaRPr lang="en-US"/>
        </a:p>
      </dgm:t>
    </dgm:pt>
    <dgm:pt modelId="{A6622A0D-B8D3-4E1F-8230-2EB7F673A5EE}" type="parTrans" cxnId="{48D5F3DE-077B-4F01-9BA3-B47F8DE95B21}">
      <dgm:prSet/>
      <dgm:spPr/>
      <dgm:t>
        <a:bodyPr/>
        <a:lstStyle/>
        <a:p>
          <a:endParaRPr lang="en-US"/>
        </a:p>
      </dgm:t>
    </dgm:pt>
    <dgm:pt modelId="{7324825E-8176-47E8-A282-A063B676C8B6}" type="sibTrans" cxnId="{48D5F3DE-077B-4F01-9BA3-B47F8DE95B21}">
      <dgm:prSet/>
      <dgm:spPr/>
      <dgm:t>
        <a:bodyPr/>
        <a:lstStyle/>
        <a:p>
          <a:endParaRPr lang="en-US"/>
        </a:p>
      </dgm:t>
    </dgm:pt>
    <dgm:pt modelId="{3D9306D3-8DBF-4431-98AB-1045F0A9397D}">
      <dgm:prSet/>
      <dgm:spPr/>
      <dgm:t>
        <a:bodyPr/>
        <a:lstStyle/>
        <a:p>
          <a:r>
            <a:rPr lang="en-US" b="1" baseline="0"/>
            <a:t>No Param() </a:t>
          </a:r>
          <a:r>
            <a:rPr lang="en-US" baseline="0"/>
            <a:t>statement</a:t>
          </a:r>
          <a:endParaRPr lang="en-US"/>
        </a:p>
      </dgm:t>
    </dgm:pt>
    <dgm:pt modelId="{CEFF0DA5-A228-40FF-814D-C856EED0A7AB}" type="parTrans" cxnId="{E967681E-5C84-4F4B-A258-C316DA7DF069}">
      <dgm:prSet/>
      <dgm:spPr/>
      <dgm:t>
        <a:bodyPr/>
        <a:lstStyle/>
        <a:p>
          <a:endParaRPr lang="en-US"/>
        </a:p>
      </dgm:t>
    </dgm:pt>
    <dgm:pt modelId="{C9655EA8-AEA7-4132-A9DB-2BED622F11CD}" type="sibTrans" cxnId="{E967681E-5C84-4F4B-A258-C316DA7DF069}">
      <dgm:prSet/>
      <dgm:spPr/>
      <dgm:t>
        <a:bodyPr/>
        <a:lstStyle/>
        <a:p>
          <a:endParaRPr lang="en-US"/>
        </a:p>
      </dgm:t>
    </dgm:pt>
    <dgm:pt modelId="{710B6617-C9A6-478B-AA79-1662911AB159}">
      <dgm:prSet/>
      <dgm:spPr/>
      <dgm:t>
        <a:bodyPr/>
        <a:lstStyle/>
        <a:p>
          <a:r>
            <a:rPr lang="en-US" baseline="0"/>
            <a:t>Must use </a:t>
          </a:r>
          <a:r>
            <a:rPr lang="en-US" b="1" baseline="0"/>
            <a:t>Return</a:t>
          </a:r>
          <a:r>
            <a:rPr lang="en-US" baseline="0"/>
            <a:t> to pass out data</a:t>
          </a:r>
          <a:endParaRPr lang="en-US"/>
        </a:p>
      </dgm:t>
    </dgm:pt>
    <dgm:pt modelId="{80841E99-14C5-4E6C-9221-96416EF56494}" type="parTrans" cxnId="{00216E75-CC72-4CDA-A6AA-10C48FBE5655}">
      <dgm:prSet/>
      <dgm:spPr/>
      <dgm:t>
        <a:bodyPr/>
        <a:lstStyle/>
        <a:p>
          <a:endParaRPr lang="en-US"/>
        </a:p>
      </dgm:t>
    </dgm:pt>
    <dgm:pt modelId="{3AC87F37-E56F-41BD-B169-75CCC499CA11}" type="sibTrans" cxnId="{00216E75-CC72-4CDA-A6AA-10C48FBE5655}">
      <dgm:prSet/>
      <dgm:spPr/>
      <dgm:t>
        <a:bodyPr/>
        <a:lstStyle/>
        <a:p>
          <a:endParaRPr lang="en-US"/>
        </a:p>
      </dgm:t>
    </dgm:pt>
    <dgm:pt modelId="{C2713A9B-A8CA-4313-A0C3-0F2F0884420D}">
      <dgm:prSet/>
      <dgm:spPr/>
      <dgm:t>
        <a:bodyPr/>
        <a:lstStyle/>
        <a:p>
          <a:r>
            <a:rPr lang="en-US" baseline="0"/>
            <a:t>Must </a:t>
          </a:r>
          <a:r>
            <a:rPr lang="en-US" b="1" baseline="0"/>
            <a:t>strongly type </a:t>
          </a:r>
          <a:r>
            <a:rPr lang="en-US" baseline="0"/>
            <a:t>return data</a:t>
          </a:r>
          <a:br>
            <a:rPr lang="en-US" baseline="0"/>
          </a:br>
          <a:r>
            <a:rPr lang="en-US"/>
            <a:t>(default is </a:t>
          </a:r>
          <a:r>
            <a:rPr lang="en-US">
              <a:solidFill>
                <a:srgbClr val="696969"/>
              </a:solidFill>
              <a:latin typeface="Lucida Console" panose="020B0609040504020204" pitchFamily="49" charset="0"/>
            </a:rPr>
            <a:t>[</a:t>
          </a:r>
          <a:r>
            <a:rPr lang="en-US">
              <a:solidFill>
                <a:srgbClr val="008272"/>
              </a:solidFill>
              <a:latin typeface="Lucida Console" panose="020B0609040504020204" pitchFamily="49" charset="0"/>
            </a:rPr>
            <a:t>void</a:t>
          </a:r>
          <a:r>
            <a:rPr lang="en-US">
              <a:solidFill>
                <a:srgbClr val="696969"/>
              </a:solidFill>
              <a:latin typeface="Lucida Console" panose="020B0609040504020204" pitchFamily="49" charset="0"/>
            </a:rPr>
            <a:t>]</a:t>
          </a:r>
          <a:r>
            <a:rPr lang="en-US"/>
            <a:t>)</a:t>
          </a:r>
        </a:p>
      </dgm:t>
    </dgm:pt>
    <dgm:pt modelId="{72B51227-A26A-42C1-B350-C008CB599F44}" type="parTrans" cxnId="{EB153E8B-13E3-43B2-B0D6-501BB465CDFA}">
      <dgm:prSet/>
      <dgm:spPr/>
      <dgm:t>
        <a:bodyPr/>
        <a:lstStyle/>
        <a:p>
          <a:endParaRPr lang="en-US"/>
        </a:p>
      </dgm:t>
    </dgm:pt>
    <dgm:pt modelId="{20607BDD-68C5-4C1D-BE59-FE13921172EA}" type="sibTrans" cxnId="{EB153E8B-13E3-43B2-B0D6-501BB465CDFA}">
      <dgm:prSet/>
      <dgm:spPr/>
      <dgm:t>
        <a:bodyPr/>
        <a:lstStyle/>
        <a:p>
          <a:endParaRPr lang="en-US"/>
        </a:p>
      </dgm:t>
    </dgm:pt>
    <dgm:pt modelId="{F5D77CAE-F218-4FB7-BBFE-C87D08A80920}">
      <dgm:prSet/>
      <dgm:spPr/>
      <dgm:t>
        <a:bodyPr/>
        <a:lstStyle/>
        <a:p>
          <a:r>
            <a:rPr lang="en-US" b="1"/>
            <a:t>Methods</a:t>
          </a:r>
        </a:p>
      </dgm:t>
    </dgm:pt>
    <dgm:pt modelId="{10F2B25B-A23E-4E5A-960E-323AA68D1A92}" type="parTrans" cxnId="{EE5EE647-7FD5-477F-8BE3-20E8D4CC8B2E}">
      <dgm:prSet/>
      <dgm:spPr/>
      <dgm:t>
        <a:bodyPr/>
        <a:lstStyle/>
        <a:p>
          <a:endParaRPr lang="en-US"/>
        </a:p>
      </dgm:t>
    </dgm:pt>
    <dgm:pt modelId="{2D3FCD92-4D1B-4551-AADE-D315532D2B5A}" type="sibTrans" cxnId="{EE5EE647-7FD5-477F-8BE3-20E8D4CC8B2E}">
      <dgm:prSet/>
      <dgm:spPr/>
      <dgm:t>
        <a:bodyPr/>
        <a:lstStyle/>
        <a:p>
          <a:endParaRPr lang="en-US"/>
        </a:p>
      </dgm:t>
    </dgm:pt>
    <dgm:pt modelId="{3691082D-3AF8-41AF-9E66-759E80F739C2}">
      <dgm:prSet/>
      <dgm:spPr/>
      <dgm:t>
        <a:bodyPr/>
        <a:lstStyle/>
        <a:p>
          <a:pPr>
            <a:buFont typeface="Arial" panose="020B0604020202020204" pitchFamily="34" charset="0"/>
            <a:buChar char="•"/>
          </a:pPr>
          <a:r>
            <a:rPr lang="en-US" b="1"/>
            <a:t>Information</a:t>
          </a:r>
          <a:r>
            <a:rPr lang="en-US"/>
            <a:t> to be stored in the object</a:t>
          </a:r>
        </a:p>
      </dgm:t>
    </dgm:pt>
    <dgm:pt modelId="{4C7656A3-9CE4-4CDD-B94F-A9EB9DBF7F10}" type="parTrans" cxnId="{79415E12-593A-4C7E-9EB9-B04F3FCDD530}">
      <dgm:prSet/>
      <dgm:spPr/>
      <dgm:t>
        <a:bodyPr/>
        <a:lstStyle/>
        <a:p>
          <a:endParaRPr lang="en-US"/>
        </a:p>
      </dgm:t>
    </dgm:pt>
    <dgm:pt modelId="{9E6688AA-E742-4311-9F24-CE05002437EA}" type="sibTrans" cxnId="{79415E12-593A-4C7E-9EB9-B04F3FCDD530}">
      <dgm:prSet/>
      <dgm:spPr/>
      <dgm:t>
        <a:bodyPr/>
        <a:lstStyle/>
        <a:p>
          <a:endParaRPr lang="en-US"/>
        </a:p>
      </dgm:t>
    </dgm:pt>
    <dgm:pt modelId="{9423BB66-5A06-4DE0-90C2-55C435C203DE}">
      <dgm:prSet/>
      <dgm:spPr/>
      <dgm:t>
        <a:bodyPr/>
        <a:lstStyle/>
        <a:p>
          <a:r>
            <a:rPr lang="en-US"/>
            <a:t>Created like </a:t>
          </a:r>
          <a:r>
            <a:rPr lang="en-US" b="1"/>
            <a:t>variables</a:t>
          </a:r>
          <a:endParaRPr lang="en-US"/>
        </a:p>
      </dgm:t>
    </dgm:pt>
    <dgm:pt modelId="{6359F410-618B-42DA-A1EB-732A8135A5D4}" type="parTrans" cxnId="{C021CA10-E6E2-45F5-82B7-A533BF591607}">
      <dgm:prSet/>
      <dgm:spPr/>
      <dgm:t>
        <a:bodyPr/>
        <a:lstStyle/>
        <a:p>
          <a:endParaRPr lang="en-US"/>
        </a:p>
      </dgm:t>
    </dgm:pt>
    <dgm:pt modelId="{0BBC5E2A-F326-42E1-8599-C795A7F7CECC}" type="sibTrans" cxnId="{C021CA10-E6E2-45F5-82B7-A533BF591607}">
      <dgm:prSet/>
      <dgm:spPr/>
      <dgm:t>
        <a:bodyPr/>
        <a:lstStyle/>
        <a:p>
          <a:endParaRPr lang="en-US"/>
        </a:p>
      </dgm:t>
    </dgm:pt>
    <dgm:pt modelId="{17CF83CA-163E-4394-BE57-33F5CBA449D2}">
      <dgm:prSet/>
      <dgm:spPr/>
      <dgm:t>
        <a:bodyPr/>
        <a:lstStyle/>
        <a:p>
          <a:pPr>
            <a:buFont typeface="Arial" panose="020B0604020202020204" pitchFamily="34" charset="0"/>
            <a:buChar char="•"/>
          </a:pPr>
          <a:r>
            <a:rPr lang="en-US" b="1"/>
            <a:t>Properties</a:t>
          </a:r>
        </a:p>
      </dgm:t>
    </dgm:pt>
    <dgm:pt modelId="{6FD7D910-14CC-411B-B076-84BAE4B61B9F}" type="parTrans" cxnId="{3E5A1135-5C6F-4D92-9009-F72F38F0B0B9}">
      <dgm:prSet/>
      <dgm:spPr/>
      <dgm:t>
        <a:bodyPr/>
        <a:lstStyle/>
        <a:p>
          <a:endParaRPr lang="en-US"/>
        </a:p>
      </dgm:t>
    </dgm:pt>
    <dgm:pt modelId="{8A7C0A49-0AF8-4075-9C1C-E4C0B40D4489}" type="sibTrans" cxnId="{3E5A1135-5C6F-4D92-9009-F72F38F0B0B9}">
      <dgm:prSet/>
      <dgm:spPr/>
      <dgm:t>
        <a:bodyPr/>
        <a:lstStyle/>
        <a:p>
          <a:endParaRPr lang="en-US"/>
        </a:p>
      </dgm:t>
    </dgm:pt>
    <dgm:pt modelId="{2781D7C1-E669-4D2C-AAC1-8BCE0361AF1B}">
      <dgm:prSet/>
      <dgm:spPr/>
      <dgm:t>
        <a:bodyPr/>
        <a:lstStyle/>
        <a:p>
          <a:r>
            <a:rPr lang="en-US" b="1"/>
            <a:t>Strongly type </a:t>
          </a:r>
          <a:r>
            <a:rPr lang="en-US"/>
            <a:t>data </a:t>
          </a:r>
          <a:br>
            <a:rPr lang="en-US"/>
          </a:br>
          <a:r>
            <a:rPr lang="en-US"/>
            <a:t>(default is </a:t>
          </a:r>
          <a:r>
            <a:rPr lang="en-US">
              <a:solidFill>
                <a:srgbClr val="696969"/>
              </a:solidFill>
              <a:latin typeface="Lucida Console" panose="020B0609040504020204" pitchFamily="49" charset="0"/>
            </a:rPr>
            <a:t>[</a:t>
          </a:r>
          <a:r>
            <a:rPr lang="en-US">
              <a:solidFill>
                <a:srgbClr val="008272"/>
              </a:solidFill>
              <a:latin typeface="Lucida Console" panose="020B0609040504020204" pitchFamily="49" charset="0"/>
            </a:rPr>
            <a:t>Object</a:t>
          </a:r>
          <a:r>
            <a:rPr lang="en-US">
              <a:solidFill>
                <a:srgbClr val="696969"/>
              </a:solidFill>
              <a:latin typeface="Lucida Console" panose="020B0609040504020204" pitchFamily="49" charset="0"/>
            </a:rPr>
            <a:t>]</a:t>
          </a:r>
          <a:r>
            <a:rPr lang="en-US"/>
            <a:t>)</a:t>
          </a:r>
        </a:p>
      </dgm:t>
    </dgm:pt>
    <dgm:pt modelId="{5942DEA3-A7F7-4C7B-980B-C1F14E68511E}" type="parTrans" cxnId="{1E6B500B-E029-406D-8B69-446122F3B0A1}">
      <dgm:prSet/>
      <dgm:spPr/>
      <dgm:t>
        <a:bodyPr/>
        <a:lstStyle/>
        <a:p>
          <a:endParaRPr lang="en-US"/>
        </a:p>
      </dgm:t>
    </dgm:pt>
    <dgm:pt modelId="{505B9CE6-B824-421D-A632-4C37D596E692}" type="sibTrans" cxnId="{1E6B500B-E029-406D-8B69-446122F3B0A1}">
      <dgm:prSet/>
      <dgm:spPr/>
      <dgm:t>
        <a:bodyPr/>
        <a:lstStyle/>
        <a:p>
          <a:endParaRPr lang="en-US"/>
        </a:p>
      </dgm:t>
    </dgm:pt>
    <dgm:pt modelId="{B747166D-9206-46ED-8F40-A5BB56162AE4}" type="pres">
      <dgm:prSet presAssocID="{5A895D70-FB9A-4DCC-B618-015BB3C73DD6}" presName="linear" presStyleCnt="0">
        <dgm:presLayoutVars>
          <dgm:animLvl val="lvl"/>
          <dgm:resizeHandles val="exact"/>
        </dgm:presLayoutVars>
      </dgm:prSet>
      <dgm:spPr/>
    </dgm:pt>
    <dgm:pt modelId="{A7147B71-D383-4ABC-9C6A-75902D19B6A1}" type="pres">
      <dgm:prSet presAssocID="{17CF83CA-163E-4394-BE57-33F5CBA449D2}" presName="parentText" presStyleLbl="node1" presStyleIdx="0" presStyleCnt="2">
        <dgm:presLayoutVars>
          <dgm:chMax val="0"/>
          <dgm:bulletEnabled val="1"/>
        </dgm:presLayoutVars>
      </dgm:prSet>
      <dgm:spPr/>
    </dgm:pt>
    <dgm:pt modelId="{DF530B53-A876-4166-A1F5-670C32F9343E}" type="pres">
      <dgm:prSet presAssocID="{17CF83CA-163E-4394-BE57-33F5CBA449D2}" presName="childText" presStyleLbl="revTx" presStyleIdx="0" presStyleCnt="2">
        <dgm:presLayoutVars>
          <dgm:bulletEnabled val="1"/>
        </dgm:presLayoutVars>
      </dgm:prSet>
      <dgm:spPr/>
    </dgm:pt>
    <dgm:pt modelId="{B5748655-06C0-451C-B669-13EC9889F4D9}" type="pres">
      <dgm:prSet presAssocID="{F5D77CAE-F218-4FB7-BBFE-C87D08A80920}" presName="parentText" presStyleLbl="node1" presStyleIdx="1" presStyleCnt="2">
        <dgm:presLayoutVars>
          <dgm:chMax val="0"/>
          <dgm:bulletEnabled val="1"/>
        </dgm:presLayoutVars>
      </dgm:prSet>
      <dgm:spPr/>
    </dgm:pt>
    <dgm:pt modelId="{4404E2F0-4D84-4F37-8543-06986A8DA2B0}" type="pres">
      <dgm:prSet presAssocID="{F5D77CAE-F218-4FB7-BBFE-C87D08A80920}" presName="childText" presStyleLbl="revTx" presStyleIdx="1" presStyleCnt="2">
        <dgm:presLayoutVars>
          <dgm:bulletEnabled val="1"/>
        </dgm:presLayoutVars>
      </dgm:prSet>
      <dgm:spPr/>
    </dgm:pt>
  </dgm:ptLst>
  <dgm:cxnLst>
    <dgm:cxn modelId="{1E6B500B-E029-406D-8B69-446122F3B0A1}" srcId="{17CF83CA-163E-4394-BE57-33F5CBA449D2}" destId="{2781D7C1-E669-4D2C-AAC1-8BCE0361AF1B}" srcOrd="2" destOrd="0" parTransId="{5942DEA3-A7F7-4C7B-980B-C1F14E68511E}" sibTransId="{505B9CE6-B824-421D-A632-4C37D596E692}"/>
    <dgm:cxn modelId="{3E12450F-4F97-4154-A8CA-4BF8C2BA51CE}" type="presOf" srcId="{C2713A9B-A8CA-4313-A0C3-0F2F0884420D}" destId="{4404E2F0-4D84-4F37-8543-06986A8DA2B0}" srcOrd="0" destOrd="3" presId="urn:microsoft.com/office/officeart/2005/8/layout/vList2"/>
    <dgm:cxn modelId="{C021CA10-E6E2-45F5-82B7-A533BF591607}" srcId="{17CF83CA-163E-4394-BE57-33F5CBA449D2}" destId="{9423BB66-5A06-4DE0-90C2-55C435C203DE}" srcOrd="1" destOrd="0" parTransId="{6359F410-618B-42DA-A1EB-732A8135A5D4}" sibTransId="{0BBC5E2A-F326-42E1-8599-C795A7F7CECC}"/>
    <dgm:cxn modelId="{79415E12-593A-4C7E-9EB9-B04F3FCDD530}" srcId="{17CF83CA-163E-4394-BE57-33F5CBA449D2}" destId="{3691082D-3AF8-41AF-9E66-759E80F739C2}" srcOrd="0" destOrd="0" parTransId="{4C7656A3-9CE4-4CDD-B94F-A9EB9DBF7F10}" sibTransId="{9E6688AA-E742-4311-9F24-CE05002437EA}"/>
    <dgm:cxn modelId="{F77FFA15-E7D4-4760-9A96-C5A2B3C9C067}" type="presOf" srcId="{9423BB66-5A06-4DE0-90C2-55C435C203DE}" destId="{DF530B53-A876-4166-A1F5-670C32F9343E}" srcOrd="0" destOrd="1" presId="urn:microsoft.com/office/officeart/2005/8/layout/vList2"/>
    <dgm:cxn modelId="{E967681E-5C84-4F4B-A258-C316DA7DF069}" srcId="{F5D77CAE-F218-4FB7-BBFE-C87D08A80920}" destId="{3D9306D3-8DBF-4431-98AB-1045F0A9397D}" srcOrd="1" destOrd="0" parTransId="{CEFF0DA5-A228-40FF-814D-C856EED0A7AB}" sibTransId="{C9655EA8-AEA7-4132-A9DB-2BED622F11CD}"/>
    <dgm:cxn modelId="{3E5A1135-5C6F-4D92-9009-F72F38F0B0B9}" srcId="{5A895D70-FB9A-4DCC-B618-015BB3C73DD6}" destId="{17CF83CA-163E-4394-BE57-33F5CBA449D2}" srcOrd="0" destOrd="0" parTransId="{6FD7D910-14CC-411B-B076-84BAE4B61B9F}" sibTransId="{8A7C0A49-0AF8-4075-9C1C-E4C0B40D4489}"/>
    <dgm:cxn modelId="{9E6D4F3A-A9E3-4D5F-9BF4-6FB27424A489}" type="presOf" srcId="{17CF83CA-163E-4394-BE57-33F5CBA449D2}" destId="{A7147B71-D383-4ABC-9C6A-75902D19B6A1}" srcOrd="0" destOrd="0" presId="urn:microsoft.com/office/officeart/2005/8/layout/vList2"/>
    <dgm:cxn modelId="{85E6DD3D-E1DD-4ECE-A2B1-657A9D7559BD}" type="presOf" srcId="{5A895D70-FB9A-4DCC-B618-015BB3C73DD6}" destId="{B747166D-9206-46ED-8F40-A5BB56162AE4}" srcOrd="0" destOrd="0" presId="urn:microsoft.com/office/officeart/2005/8/layout/vList2"/>
    <dgm:cxn modelId="{EE5EE647-7FD5-477F-8BE3-20E8D4CC8B2E}" srcId="{5A895D70-FB9A-4DCC-B618-015BB3C73DD6}" destId="{F5D77CAE-F218-4FB7-BBFE-C87D08A80920}" srcOrd="1" destOrd="0" parTransId="{10F2B25B-A23E-4E5A-960E-323AA68D1A92}" sibTransId="{2D3FCD92-4D1B-4551-AADE-D315532D2B5A}"/>
    <dgm:cxn modelId="{00216E75-CC72-4CDA-A6AA-10C48FBE5655}" srcId="{F5D77CAE-F218-4FB7-BBFE-C87D08A80920}" destId="{710B6617-C9A6-478B-AA79-1662911AB159}" srcOrd="2" destOrd="0" parTransId="{80841E99-14C5-4E6C-9221-96416EF56494}" sibTransId="{3AC87F37-E56F-41BD-B169-75CCC499CA11}"/>
    <dgm:cxn modelId="{EB153E8B-13E3-43B2-B0D6-501BB465CDFA}" srcId="{F5D77CAE-F218-4FB7-BBFE-C87D08A80920}" destId="{C2713A9B-A8CA-4313-A0C3-0F2F0884420D}" srcOrd="3" destOrd="0" parTransId="{72B51227-A26A-42C1-B350-C008CB599F44}" sibTransId="{20607BDD-68C5-4C1D-BE59-FE13921172EA}"/>
    <dgm:cxn modelId="{11ED838C-9B88-4CBD-B5CE-FC87622A7080}" type="presOf" srcId="{710B6617-C9A6-478B-AA79-1662911AB159}" destId="{4404E2F0-4D84-4F37-8543-06986A8DA2B0}" srcOrd="0" destOrd="2" presId="urn:microsoft.com/office/officeart/2005/8/layout/vList2"/>
    <dgm:cxn modelId="{7D6C2B8D-9F67-460C-B866-0C54706DC72B}" type="presOf" srcId="{2781D7C1-E669-4D2C-AAC1-8BCE0361AF1B}" destId="{DF530B53-A876-4166-A1F5-670C32F9343E}" srcOrd="0" destOrd="2" presId="urn:microsoft.com/office/officeart/2005/8/layout/vList2"/>
    <dgm:cxn modelId="{DFA552B0-2536-4370-8C36-209D5CB84390}" type="presOf" srcId="{3691082D-3AF8-41AF-9E66-759E80F739C2}" destId="{DF530B53-A876-4166-A1F5-670C32F9343E}" srcOrd="0" destOrd="0" presId="urn:microsoft.com/office/officeart/2005/8/layout/vList2"/>
    <dgm:cxn modelId="{03BD3FCB-25A3-48EB-A898-998783F7F9C6}" type="presOf" srcId="{64864A7D-BDA7-4DE9-AA95-0809832D6AFB}" destId="{4404E2F0-4D84-4F37-8543-06986A8DA2B0}" srcOrd="0" destOrd="0" presId="urn:microsoft.com/office/officeart/2005/8/layout/vList2"/>
    <dgm:cxn modelId="{33ED74D2-D3EC-4723-8044-C9C8F26558CF}" type="presOf" srcId="{3D9306D3-8DBF-4431-98AB-1045F0A9397D}" destId="{4404E2F0-4D84-4F37-8543-06986A8DA2B0}" srcOrd="0" destOrd="1" presId="urn:microsoft.com/office/officeart/2005/8/layout/vList2"/>
    <dgm:cxn modelId="{8BBDB9D3-80E0-4E2E-B3E0-B02AC19BC0CF}" type="presOf" srcId="{F5D77CAE-F218-4FB7-BBFE-C87D08A80920}" destId="{B5748655-06C0-451C-B669-13EC9889F4D9}" srcOrd="0" destOrd="0" presId="urn:microsoft.com/office/officeart/2005/8/layout/vList2"/>
    <dgm:cxn modelId="{48D5F3DE-077B-4F01-9BA3-B47F8DE95B21}" srcId="{F5D77CAE-F218-4FB7-BBFE-C87D08A80920}" destId="{64864A7D-BDA7-4DE9-AA95-0809832D6AFB}" srcOrd="0" destOrd="0" parTransId="{A6622A0D-B8D3-4E1F-8230-2EB7F673A5EE}" sibTransId="{7324825E-8176-47E8-A282-A063B676C8B6}"/>
    <dgm:cxn modelId="{316A3873-1DB2-41EF-938D-8253CCD64C90}" type="presParOf" srcId="{B747166D-9206-46ED-8F40-A5BB56162AE4}" destId="{A7147B71-D383-4ABC-9C6A-75902D19B6A1}" srcOrd="0" destOrd="0" presId="urn:microsoft.com/office/officeart/2005/8/layout/vList2"/>
    <dgm:cxn modelId="{D4A96E95-DDE3-4F6B-ACC8-A8D9FC09A37C}" type="presParOf" srcId="{B747166D-9206-46ED-8F40-A5BB56162AE4}" destId="{DF530B53-A876-4166-A1F5-670C32F9343E}" srcOrd="1" destOrd="0" presId="urn:microsoft.com/office/officeart/2005/8/layout/vList2"/>
    <dgm:cxn modelId="{45905B17-BCBD-4CA9-9E61-DB00F20A5BB0}" type="presParOf" srcId="{B747166D-9206-46ED-8F40-A5BB56162AE4}" destId="{B5748655-06C0-451C-B669-13EC9889F4D9}" srcOrd="2" destOrd="0" presId="urn:microsoft.com/office/officeart/2005/8/layout/vList2"/>
    <dgm:cxn modelId="{E1D40E46-6E2F-46C3-A1AF-DBFF20515356}" type="presParOf" srcId="{B747166D-9206-46ED-8F40-A5BB56162AE4}" destId="{4404E2F0-4D84-4F37-8543-06986A8DA2B0}"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68E592-C3CD-4298-A608-9BB6FA08A4B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B044392-5D5D-4D4F-A6BF-0A552C118947}">
      <dgm:prSet custT="1"/>
      <dgm:spPr>
        <a:solidFill>
          <a:schemeClr val="accent1">
            <a:lumMod val="50000"/>
          </a:schemeClr>
        </a:solidFill>
      </dgm:spPr>
      <dgm:t>
        <a:bodyPr/>
        <a:lstStyle/>
        <a:p>
          <a:r>
            <a:rPr lang="en-US" sz="2800" b="1" baseline="0"/>
            <a:t>Instances</a:t>
          </a:r>
          <a:r>
            <a:rPr lang="en-US" sz="2800" baseline="0"/>
            <a:t> call </a:t>
          </a:r>
          <a:r>
            <a:rPr lang="en-US" sz="2800" b="1" baseline="0"/>
            <a:t>methods</a:t>
          </a:r>
          <a:r>
            <a:rPr lang="en-US" sz="2800" baseline="0"/>
            <a:t> via dot notation</a:t>
          </a:r>
          <a:endParaRPr lang="en-US" sz="2800"/>
        </a:p>
      </dgm:t>
    </dgm:pt>
    <dgm:pt modelId="{AF8C53CC-C364-4933-AACA-A637DA0C03A9}" type="parTrans" cxnId="{40E3C031-7076-442B-8966-09FAB845B2AC}">
      <dgm:prSet/>
      <dgm:spPr/>
      <dgm:t>
        <a:bodyPr/>
        <a:lstStyle/>
        <a:p>
          <a:endParaRPr lang="en-US"/>
        </a:p>
      </dgm:t>
    </dgm:pt>
    <dgm:pt modelId="{2DBAE292-B4DC-4314-B29D-D68FA08135FC}" type="sibTrans" cxnId="{40E3C031-7076-442B-8966-09FAB845B2AC}">
      <dgm:prSet/>
      <dgm:spPr/>
      <dgm:t>
        <a:bodyPr/>
        <a:lstStyle/>
        <a:p>
          <a:endParaRPr lang="en-US"/>
        </a:p>
      </dgm:t>
    </dgm:pt>
    <dgm:pt modelId="{EFE7D13C-C70F-45CE-AAD0-DCBA9120A2ED}">
      <dgm:prSet custT="1"/>
      <dgm:spPr>
        <a:solidFill>
          <a:schemeClr val="accent1">
            <a:lumMod val="50000"/>
          </a:schemeClr>
        </a:solidFill>
      </dgm:spPr>
      <dgm:t>
        <a:bodyPr/>
        <a:lstStyle/>
        <a:p>
          <a:r>
            <a:rPr lang="en-US" sz="2800" baseline="0"/>
            <a:t>Can have </a:t>
          </a:r>
          <a:r>
            <a:rPr lang="en-US" sz="2800" b="1" baseline="0"/>
            <a:t>parameter sets</a:t>
          </a:r>
          <a:r>
            <a:rPr lang="en-US" sz="2800" baseline="0"/>
            <a:t>, called </a:t>
          </a:r>
          <a:r>
            <a:rPr lang="en-US" sz="2800" b="1" baseline="0"/>
            <a:t>overloads</a:t>
          </a:r>
          <a:endParaRPr lang="en-US" sz="2800"/>
        </a:p>
      </dgm:t>
    </dgm:pt>
    <dgm:pt modelId="{C27680C4-9750-40BC-A209-22F8ECE8D907}" type="parTrans" cxnId="{8C5929FB-BAF4-48F0-A8F4-2C781B9C9F34}">
      <dgm:prSet/>
      <dgm:spPr/>
      <dgm:t>
        <a:bodyPr/>
        <a:lstStyle/>
        <a:p>
          <a:endParaRPr lang="en-US"/>
        </a:p>
      </dgm:t>
    </dgm:pt>
    <dgm:pt modelId="{A66530C8-B3CC-494A-8BBC-6C72904F5A56}" type="sibTrans" cxnId="{8C5929FB-BAF4-48F0-A8F4-2C781B9C9F34}">
      <dgm:prSet/>
      <dgm:spPr/>
      <dgm:t>
        <a:bodyPr/>
        <a:lstStyle/>
        <a:p>
          <a:endParaRPr lang="en-US"/>
        </a:p>
      </dgm:t>
    </dgm:pt>
    <dgm:pt modelId="{E8080E60-4F6A-42DC-B8DF-5639F79947D4}">
      <dgm:prSet custT="1"/>
      <dgm:spPr>
        <a:solidFill>
          <a:schemeClr val="accent1">
            <a:lumMod val="50000"/>
          </a:schemeClr>
        </a:solidFill>
      </dgm:spPr>
      <dgm:t>
        <a:bodyPr/>
        <a:lstStyle/>
        <a:p>
          <a:r>
            <a:rPr lang="en-US" sz="2800" baseline="0"/>
            <a:t>Can optionally </a:t>
          </a:r>
          <a:r>
            <a:rPr lang="en-US" sz="2800" b="1" baseline="0"/>
            <a:t>return data</a:t>
          </a:r>
          <a:endParaRPr lang="en-US" sz="2800"/>
        </a:p>
      </dgm:t>
    </dgm:pt>
    <dgm:pt modelId="{88B33171-3F55-4958-9A21-61D59D77FB69}" type="parTrans" cxnId="{FA1D9552-15E1-41B5-BCD6-24152C6F0404}">
      <dgm:prSet/>
      <dgm:spPr/>
      <dgm:t>
        <a:bodyPr/>
        <a:lstStyle/>
        <a:p>
          <a:endParaRPr lang="en-US"/>
        </a:p>
      </dgm:t>
    </dgm:pt>
    <dgm:pt modelId="{B8F70C90-B209-4E3A-8766-23E2873015BB}" type="sibTrans" cxnId="{FA1D9552-15E1-41B5-BCD6-24152C6F0404}">
      <dgm:prSet/>
      <dgm:spPr/>
      <dgm:t>
        <a:bodyPr/>
        <a:lstStyle/>
        <a:p>
          <a:endParaRPr lang="en-US"/>
        </a:p>
      </dgm:t>
    </dgm:pt>
    <dgm:pt modelId="{295FD8FA-F03E-4C11-8048-853A84B3D646}">
      <dgm:prSet custT="1"/>
      <dgm:spPr>
        <a:solidFill>
          <a:schemeClr val="accent1">
            <a:lumMod val="50000"/>
          </a:schemeClr>
        </a:solidFill>
      </dgm:spPr>
      <dgm:t>
        <a:bodyPr/>
        <a:lstStyle/>
        <a:p>
          <a:r>
            <a:rPr lang="en-US" sz="2800"/>
            <a:t>Can receive </a:t>
          </a:r>
          <a:r>
            <a:rPr lang="en-US" sz="2800" b="1"/>
            <a:t>parameters</a:t>
          </a:r>
        </a:p>
      </dgm:t>
    </dgm:pt>
    <dgm:pt modelId="{948A1EE9-9102-4140-9585-6D44D460DDC1}" type="parTrans" cxnId="{6619CFE1-C1CC-478E-841A-9077B5521C2B}">
      <dgm:prSet/>
      <dgm:spPr/>
      <dgm:t>
        <a:bodyPr/>
        <a:lstStyle/>
        <a:p>
          <a:endParaRPr lang="en-US"/>
        </a:p>
      </dgm:t>
    </dgm:pt>
    <dgm:pt modelId="{148C9799-BD70-4DA5-9E42-D3865D6E0248}" type="sibTrans" cxnId="{6619CFE1-C1CC-478E-841A-9077B5521C2B}">
      <dgm:prSet/>
      <dgm:spPr/>
      <dgm:t>
        <a:bodyPr/>
        <a:lstStyle/>
        <a:p>
          <a:endParaRPr lang="en-US"/>
        </a:p>
      </dgm:t>
    </dgm:pt>
    <dgm:pt modelId="{8A497737-CF94-46C2-95CF-4B0E1AF78D3C}" type="pres">
      <dgm:prSet presAssocID="{D368E592-C3CD-4298-A608-9BB6FA08A4B5}" presName="linearFlow" presStyleCnt="0">
        <dgm:presLayoutVars>
          <dgm:dir/>
          <dgm:resizeHandles val="exact"/>
        </dgm:presLayoutVars>
      </dgm:prSet>
      <dgm:spPr/>
    </dgm:pt>
    <dgm:pt modelId="{614273F2-3DAB-450A-898B-0E17F604C984}" type="pres">
      <dgm:prSet presAssocID="{9B044392-5D5D-4D4F-A6BF-0A552C118947}" presName="composite" presStyleCnt="0"/>
      <dgm:spPr/>
    </dgm:pt>
    <dgm:pt modelId="{6C19D4D1-CF90-4EDE-A9ED-C1F1CEBC8C3A}" type="pres">
      <dgm:prSet presAssocID="{9B044392-5D5D-4D4F-A6BF-0A552C118947}" presName="imgShp" presStyleLbl="fgImgPlace1" presStyleIdx="0" presStyleCnt="4" custLinFactNeighborX="-5176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A60FB242-14BF-4C98-8857-7A0D915683B0}" type="pres">
      <dgm:prSet presAssocID="{9B044392-5D5D-4D4F-A6BF-0A552C118947}" presName="txShp" presStyleLbl="node1" presStyleIdx="0" presStyleCnt="4">
        <dgm:presLayoutVars>
          <dgm:bulletEnabled val="1"/>
        </dgm:presLayoutVars>
      </dgm:prSet>
      <dgm:spPr/>
    </dgm:pt>
    <dgm:pt modelId="{9D671AB4-931E-494A-9372-C55C614F1DBE}" type="pres">
      <dgm:prSet presAssocID="{2DBAE292-B4DC-4314-B29D-D68FA08135FC}" presName="spacing" presStyleCnt="0"/>
      <dgm:spPr/>
    </dgm:pt>
    <dgm:pt modelId="{72204DF8-166F-4645-99AD-647BEAD77F3F}" type="pres">
      <dgm:prSet presAssocID="{295FD8FA-F03E-4C11-8048-853A84B3D646}" presName="composite" presStyleCnt="0"/>
      <dgm:spPr/>
    </dgm:pt>
    <dgm:pt modelId="{41091A57-C5A9-4830-AF09-F614EA8C1642}" type="pres">
      <dgm:prSet presAssocID="{295FD8FA-F03E-4C11-8048-853A84B3D646}" presName="imgShp" presStyleLbl="fgImgPlace1" presStyleIdx="1" presStyleCnt="4" custLinFactNeighborX="-49653" custLinFactNeighborY="-297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lipboard"/>
        </a:ext>
      </dgm:extLst>
    </dgm:pt>
    <dgm:pt modelId="{C7455A5A-FDBB-42FC-8CE6-B483774BA5CE}" type="pres">
      <dgm:prSet presAssocID="{295FD8FA-F03E-4C11-8048-853A84B3D646}" presName="txShp" presStyleLbl="node1" presStyleIdx="1" presStyleCnt="4">
        <dgm:presLayoutVars>
          <dgm:bulletEnabled val="1"/>
        </dgm:presLayoutVars>
      </dgm:prSet>
      <dgm:spPr/>
    </dgm:pt>
    <dgm:pt modelId="{614A8DA4-6319-47C4-A809-8E164632BCDC}" type="pres">
      <dgm:prSet presAssocID="{148C9799-BD70-4DA5-9E42-D3865D6E0248}" presName="spacing" presStyleCnt="0"/>
      <dgm:spPr/>
    </dgm:pt>
    <dgm:pt modelId="{F9E16FFB-6B89-4310-AA45-B32C9AA25AA8}" type="pres">
      <dgm:prSet presAssocID="{EFE7D13C-C70F-45CE-AAD0-DCBA9120A2ED}" presName="composite" presStyleCnt="0"/>
      <dgm:spPr/>
    </dgm:pt>
    <dgm:pt modelId="{D482B331-F2DC-48FC-AD3A-FCAEB05218BC}" type="pres">
      <dgm:prSet presAssocID="{EFE7D13C-C70F-45CE-AAD0-DCBA9120A2ED}" presName="imgShp" presStyleLbl="fgImgPlace1" presStyleIdx="2" presStyleCnt="4" custLinFactNeighborX="-47092" custLinFactNeighborY="-315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47C7A514-87D8-4508-ACFC-B8B37C0EC355}" type="pres">
      <dgm:prSet presAssocID="{EFE7D13C-C70F-45CE-AAD0-DCBA9120A2ED}" presName="txShp" presStyleLbl="node1" presStyleIdx="2" presStyleCnt="4">
        <dgm:presLayoutVars>
          <dgm:bulletEnabled val="1"/>
        </dgm:presLayoutVars>
      </dgm:prSet>
      <dgm:spPr/>
    </dgm:pt>
    <dgm:pt modelId="{E076C4CE-5E21-463E-BCCD-E1E0B282D149}" type="pres">
      <dgm:prSet presAssocID="{A66530C8-B3CC-494A-8BBC-6C72904F5A56}" presName="spacing" presStyleCnt="0"/>
      <dgm:spPr/>
    </dgm:pt>
    <dgm:pt modelId="{305D198B-8537-4FC1-A382-7D1E3ABE1752}" type="pres">
      <dgm:prSet presAssocID="{E8080E60-4F6A-42DC-B8DF-5639F79947D4}" presName="composite" presStyleCnt="0"/>
      <dgm:spPr/>
    </dgm:pt>
    <dgm:pt modelId="{4E187456-6D7B-49E5-8D57-8220F18F4364}" type="pres">
      <dgm:prSet presAssocID="{E8080E60-4F6A-42DC-B8DF-5639F79947D4}" presName="imgShp" presStyleLbl="fgImgPlace1" presStyleIdx="3" presStyleCnt="4" custLinFactNeighborX="-47092" custLinFactNeighborY="-1360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pt>
    <dgm:pt modelId="{69CD9076-D5F3-4CDC-B0A5-76183DB887F8}" type="pres">
      <dgm:prSet presAssocID="{E8080E60-4F6A-42DC-B8DF-5639F79947D4}" presName="txShp" presStyleLbl="node1" presStyleIdx="3" presStyleCnt="4">
        <dgm:presLayoutVars>
          <dgm:bulletEnabled val="1"/>
        </dgm:presLayoutVars>
      </dgm:prSet>
      <dgm:spPr/>
    </dgm:pt>
  </dgm:ptLst>
  <dgm:cxnLst>
    <dgm:cxn modelId="{23D58628-8C32-45F5-8DDC-49E26BCBCB35}" type="presOf" srcId="{9B044392-5D5D-4D4F-A6BF-0A552C118947}" destId="{A60FB242-14BF-4C98-8857-7A0D915683B0}" srcOrd="0" destOrd="0" presId="urn:microsoft.com/office/officeart/2005/8/layout/vList3"/>
    <dgm:cxn modelId="{40E3C031-7076-442B-8966-09FAB845B2AC}" srcId="{D368E592-C3CD-4298-A608-9BB6FA08A4B5}" destId="{9B044392-5D5D-4D4F-A6BF-0A552C118947}" srcOrd="0" destOrd="0" parTransId="{AF8C53CC-C364-4933-AACA-A637DA0C03A9}" sibTransId="{2DBAE292-B4DC-4314-B29D-D68FA08135FC}"/>
    <dgm:cxn modelId="{2F3CA448-A682-4C6E-88D3-2A790B8B97F7}" type="presOf" srcId="{295FD8FA-F03E-4C11-8048-853A84B3D646}" destId="{C7455A5A-FDBB-42FC-8CE6-B483774BA5CE}" srcOrd="0" destOrd="0" presId="urn:microsoft.com/office/officeart/2005/8/layout/vList3"/>
    <dgm:cxn modelId="{E7EFA768-5BD5-4B8C-AAB5-D386172DC84D}" type="presOf" srcId="{D368E592-C3CD-4298-A608-9BB6FA08A4B5}" destId="{8A497737-CF94-46C2-95CF-4B0E1AF78D3C}" srcOrd="0" destOrd="0" presId="urn:microsoft.com/office/officeart/2005/8/layout/vList3"/>
    <dgm:cxn modelId="{FA1D9552-15E1-41B5-BCD6-24152C6F0404}" srcId="{D368E592-C3CD-4298-A608-9BB6FA08A4B5}" destId="{E8080E60-4F6A-42DC-B8DF-5639F79947D4}" srcOrd="3" destOrd="0" parTransId="{88B33171-3F55-4958-9A21-61D59D77FB69}" sibTransId="{B8F70C90-B209-4E3A-8766-23E2873015BB}"/>
    <dgm:cxn modelId="{8186ACAC-A12E-484E-A817-ADA7C2228B1E}" type="presOf" srcId="{EFE7D13C-C70F-45CE-AAD0-DCBA9120A2ED}" destId="{47C7A514-87D8-4508-ACFC-B8B37C0EC355}" srcOrd="0" destOrd="0" presId="urn:microsoft.com/office/officeart/2005/8/layout/vList3"/>
    <dgm:cxn modelId="{CD20DDD1-204A-46C4-865F-E1690CD70741}" type="presOf" srcId="{E8080E60-4F6A-42DC-B8DF-5639F79947D4}" destId="{69CD9076-D5F3-4CDC-B0A5-76183DB887F8}" srcOrd="0" destOrd="0" presId="urn:microsoft.com/office/officeart/2005/8/layout/vList3"/>
    <dgm:cxn modelId="{6619CFE1-C1CC-478E-841A-9077B5521C2B}" srcId="{D368E592-C3CD-4298-A608-9BB6FA08A4B5}" destId="{295FD8FA-F03E-4C11-8048-853A84B3D646}" srcOrd="1" destOrd="0" parTransId="{948A1EE9-9102-4140-9585-6D44D460DDC1}" sibTransId="{148C9799-BD70-4DA5-9E42-D3865D6E0248}"/>
    <dgm:cxn modelId="{8C5929FB-BAF4-48F0-A8F4-2C781B9C9F34}" srcId="{D368E592-C3CD-4298-A608-9BB6FA08A4B5}" destId="{EFE7D13C-C70F-45CE-AAD0-DCBA9120A2ED}" srcOrd="2" destOrd="0" parTransId="{C27680C4-9750-40BC-A209-22F8ECE8D907}" sibTransId="{A66530C8-B3CC-494A-8BBC-6C72904F5A56}"/>
    <dgm:cxn modelId="{AFFD352B-9B62-4B03-8256-BEA93785CB1F}" type="presParOf" srcId="{8A497737-CF94-46C2-95CF-4B0E1AF78D3C}" destId="{614273F2-3DAB-450A-898B-0E17F604C984}" srcOrd="0" destOrd="0" presId="urn:microsoft.com/office/officeart/2005/8/layout/vList3"/>
    <dgm:cxn modelId="{C6CFE53C-6B21-45BF-920C-D5756AFA86B0}" type="presParOf" srcId="{614273F2-3DAB-450A-898B-0E17F604C984}" destId="{6C19D4D1-CF90-4EDE-A9ED-C1F1CEBC8C3A}" srcOrd="0" destOrd="0" presId="urn:microsoft.com/office/officeart/2005/8/layout/vList3"/>
    <dgm:cxn modelId="{9E351AF8-0F3C-488D-AEEF-27D7E6FAA573}" type="presParOf" srcId="{614273F2-3DAB-450A-898B-0E17F604C984}" destId="{A60FB242-14BF-4C98-8857-7A0D915683B0}" srcOrd="1" destOrd="0" presId="urn:microsoft.com/office/officeart/2005/8/layout/vList3"/>
    <dgm:cxn modelId="{D74554C1-EC78-423C-B30E-4DFBC0200804}" type="presParOf" srcId="{8A497737-CF94-46C2-95CF-4B0E1AF78D3C}" destId="{9D671AB4-931E-494A-9372-C55C614F1DBE}" srcOrd="1" destOrd="0" presId="urn:microsoft.com/office/officeart/2005/8/layout/vList3"/>
    <dgm:cxn modelId="{549D2F40-04C0-424F-9D30-5F22FE87D0C8}" type="presParOf" srcId="{8A497737-CF94-46C2-95CF-4B0E1AF78D3C}" destId="{72204DF8-166F-4645-99AD-647BEAD77F3F}" srcOrd="2" destOrd="0" presId="urn:microsoft.com/office/officeart/2005/8/layout/vList3"/>
    <dgm:cxn modelId="{4F981DEC-B0BF-40BC-9103-2FB4ECA99861}" type="presParOf" srcId="{72204DF8-166F-4645-99AD-647BEAD77F3F}" destId="{41091A57-C5A9-4830-AF09-F614EA8C1642}" srcOrd="0" destOrd="0" presId="urn:microsoft.com/office/officeart/2005/8/layout/vList3"/>
    <dgm:cxn modelId="{505CBCB4-1BFA-4477-8FB0-7F8D91B189C8}" type="presParOf" srcId="{72204DF8-166F-4645-99AD-647BEAD77F3F}" destId="{C7455A5A-FDBB-42FC-8CE6-B483774BA5CE}" srcOrd="1" destOrd="0" presId="urn:microsoft.com/office/officeart/2005/8/layout/vList3"/>
    <dgm:cxn modelId="{0A132F01-3B4D-4206-A08D-C9F7C019B41A}" type="presParOf" srcId="{8A497737-CF94-46C2-95CF-4B0E1AF78D3C}" destId="{614A8DA4-6319-47C4-A809-8E164632BCDC}" srcOrd="3" destOrd="0" presId="urn:microsoft.com/office/officeart/2005/8/layout/vList3"/>
    <dgm:cxn modelId="{95DF9BC6-9B34-409D-986F-95DAFE4E546A}" type="presParOf" srcId="{8A497737-CF94-46C2-95CF-4B0E1AF78D3C}" destId="{F9E16FFB-6B89-4310-AA45-B32C9AA25AA8}" srcOrd="4" destOrd="0" presId="urn:microsoft.com/office/officeart/2005/8/layout/vList3"/>
    <dgm:cxn modelId="{778B1A91-CA5B-4B7E-86F2-1F5068A3082D}" type="presParOf" srcId="{F9E16FFB-6B89-4310-AA45-B32C9AA25AA8}" destId="{D482B331-F2DC-48FC-AD3A-FCAEB05218BC}" srcOrd="0" destOrd="0" presId="urn:microsoft.com/office/officeart/2005/8/layout/vList3"/>
    <dgm:cxn modelId="{C21985F1-6C95-425F-B4CA-F364730B88B5}" type="presParOf" srcId="{F9E16FFB-6B89-4310-AA45-B32C9AA25AA8}" destId="{47C7A514-87D8-4508-ACFC-B8B37C0EC355}" srcOrd="1" destOrd="0" presId="urn:microsoft.com/office/officeart/2005/8/layout/vList3"/>
    <dgm:cxn modelId="{730F7AA4-5091-4EEA-825D-64A987B37452}" type="presParOf" srcId="{8A497737-CF94-46C2-95CF-4B0E1AF78D3C}" destId="{E076C4CE-5E21-463E-BCCD-E1E0B282D149}" srcOrd="5" destOrd="0" presId="urn:microsoft.com/office/officeart/2005/8/layout/vList3"/>
    <dgm:cxn modelId="{5FCC2430-B2E6-4ED9-AD88-9CFAEFF638C0}" type="presParOf" srcId="{8A497737-CF94-46C2-95CF-4B0E1AF78D3C}" destId="{305D198B-8537-4FC1-A382-7D1E3ABE1752}" srcOrd="6" destOrd="0" presId="urn:microsoft.com/office/officeart/2005/8/layout/vList3"/>
    <dgm:cxn modelId="{1BDA7FE6-A431-4B4E-A80C-9B131D899C4C}" type="presParOf" srcId="{305D198B-8537-4FC1-A382-7D1E3ABE1752}" destId="{4E187456-6D7B-49E5-8D57-8220F18F4364}" srcOrd="0" destOrd="0" presId="urn:microsoft.com/office/officeart/2005/8/layout/vList3"/>
    <dgm:cxn modelId="{1F82A1BC-F3FD-49D8-A407-406559D27C9A}" type="presParOf" srcId="{305D198B-8537-4FC1-A382-7D1E3ABE1752}" destId="{69CD9076-D5F3-4CDC-B0A5-76183DB887F8}"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F8D471-4159-4DA5-8C65-6B0A29E872E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BEDCB1A-1F85-4283-A5FB-22E99B9CD125}">
      <dgm:prSet/>
      <dgm:spPr/>
      <dgm:t>
        <a:bodyPr/>
        <a:lstStyle/>
        <a:p>
          <a:r>
            <a:rPr lang="en-US" baseline="0"/>
            <a:t>Like </a:t>
          </a:r>
          <a:r>
            <a:rPr lang="en-US" b="1" baseline="0"/>
            <a:t>parameter sets</a:t>
          </a:r>
          <a:r>
            <a:rPr lang="en-US" baseline="0"/>
            <a:t> on functions</a:t>
          </a:r>
          <a:endParaRPr lang="en-US"/>
        </a:p>
      </dgm:t>
    </dgm:pt>
    <dgm:pt modelId="{C09DF34F-CCED-4285-A13C-7D30ECC1B7A2}" type="parTrans" cxnId="{CB5A5A96-30E9-4103-947F-C173A6DBD792}">
      <dgm:prSet/>
      <dgm:spPr/>
      <dgm:t>
        <a:bodyPr/>
        <a:lstStyle/>
        <a:p>
          <a:endParaRPr lang="en-US"/>
        </a:p>
      </dgm:t>
    </dgm:pt>
    <dgm:pt modelId="{1FABABF4-225B-4DFC-BAE3-4C0CDC2D886A}" type="sibTrans" cxnId="{CB5A5A96-30E9-4103-947F-C173A6DBD792}">
      <dgm:prSet/>
      <dgm:spPr/>
      <dgm:t>
        <a:bodyPr/>
        <a:lstStyle/>
        <a:p>
          <a:endParaRPr lang="en-US"/>
        </a:p>
      </dgm:t>
    </dgm:pt>
    <dgm:pt modelId="{407AA7EA-A894-4598-9D4E-91FE00594655}">
      <dgm:prSet/>
      <dgm:spPr/>
      <dgm:t>
        <a:bodyPr/>
        <a:lstStyle/>
        <a:p>
          <a:r>
            <a:rPr lang="en-US" baseline="0"/>
            <a:t>Multiple methods with the </a:t>
          </a:r>
          <a:r>
            <a:rPr lang="en-US" b="1" baseline="0"/>
            <a:t>same name</a:t>
          </a:r>
          <a:endParaRPr lang="en-US"/>
        </a:p>
      </dgm:t>
    </dgm:pt>
    <dgm:pt modelId="{A37C323F-B218-4E8C-9E09-FA38B2D0C426}" type="parTrans" cxnId="{24019293-EFC0-4E4D-A975-C647C483E960}">
      <dgm:prSet/>
      <dgm:spPr/>
      <dgm:t>
        <a:bodyPr/>
        <a:lstStyle/>
        <a:p>
          <a:endParaRPr lang="en-US"/>
        </a:p>
      </dgm:t>
    </dgm:pt>
    <dgm:pt modelId="{D3FE43DB-CCAA-482E-A647-318424056562}" type="sibTrans" cxnId="{24019293-EFC0-4E4D-A975-C647C483E960}">
      <dgm:prSet/>
      <dgm:spPr/>
      <dgm:t>
        <a:bodyPr/>
        <a:lstStyle/>
        <a:p>
          <a:endParaRPr lang="en-US"/>
        </a:p>
      </dgm:t>
    </dgm:pt>
    <dgm:pt modelId="{21BE9597-5318-4677-91EB-4FF07615E8C6}">
      <dgm:prSet/>
      <dgm:spPr/>
      <dgm:t>
        <a:bodyPr/>
        <a:lstStyle/>
        <a:p>
          <a:r>
            <a:rPr lang="en-US" baseline="0"/>
            <a:t>Useful when they do the </a:t>
          </a:r>
          <a:r>
            <a:rPr lang="en-US" b="1" baseline="0"/>
            <a:t>same action</a:t>
          </a:r>
          <a:r>
            <a:rPr lang="en-US" baseline="0"/>
            <a:t>, but can receive different parameters</a:t>
          </a:r>
          <a:endParaRPr lang="en-US"/>
        </a:p>
      </dgm:t>
    </dgm:pt>
    <dgm:pt modelId="{C324D2A4-4B0D-420E-A0FF-1878C41C41E8}" type="parTrans" cxnId="{45B4BD2A-17ED-4BAB-9035-82B79D01E8BB}">
      <dgm:prSet/>
      <dgm:spPr/>
      <dgm:t>
        <a:bodyPr/>
        <a:lstStyle/>
        <a:p>
          <a:endParaRPr lang="en-US"/>
        </a:p>
      </dgm:t>
    </dgm:pt>
    <dgm:pt modelId="{5DF4339F-DE86-42FC-B675-26A49F14398E}" type="sibTrans" cxnId="{45B4BD2A-17ED-4BAB-9035-82B79D01E8BB}">
      <dgm:prSet/>
      <dgm:spPr/>
      <dgm:t>
        <a:bodyPr/>
        <a:lstStyle/>
        <a:p>
          <a:endParaRPr lang="en-US"/>
        </a:p>
      </dgm:t>
    </dgm:pt>
    <dgm:pt modelId="{96D9C274-3916-421B-98EE-92170F158498}" type="pres">
      <dgm:prSet presAssocID="{04F8D471-4159-4DA5-8C65-6B0A29E872E5}" presName="vert0" presStyleCnt="0">
        <dgm:presLayoutVars>
          <dgm:dir/>
          <dgm:animOne val="branch"/>
          <dgm:animLvl val="lvl"/>
        </dgm:presLayoutVars>
      </dgm:prSet>
      <dgm:spPr/>
    </dgm:pt>
    <dgm:pt modelId="{834D9AFC-8E02-4EC4-97C1-263B23D5B9F7}" type="pres">
      <dgm:prSet presAssocID="{ABEDCB1A-1F85-4283-A5FB-22E99B9CD125}" presName="thickLine" presStyleLbl="alignNode1" presStyleIdx="0" presStyleCnt="3"/>
      <dgm:spPr/>
    </dgm:pt>
    <dgm:pt modelId="{65D6B711-D681-4537-8A25-4F8ACBAD3960}" type="pres">
      <dgm:prSet presAssocID="{ABEDCB1A-1F85-4283-A5FB-22E99B9CD125}" presName="horz1" presStyleCnt="0"/>
      <dgm:spPr/>
    </dgm:pt>
    <dgm:pt modelId="{E05E343B-80DB-4C34-9768-508DBBE6621F}" type="pres">
      <dgm:prSet presAssocID="{ABEDCB1A-1F85-4283-A5FB-22E99B9CD125}" presName="tx1" presStyleLbl="revTx" presStyleIdx="0" presStyleCnt="3"/>
      <dgm:spPr/>
    </dgm:pt>
    <dgm:pt modelId="{9A993C69-B3B1-4ED4-A6D4-C00418C91FBA}" type="pres">
      <dgm:prSet presAssocID="{ABEDCB1A-1F85-4283-A5FB-22E99B9CD125}" presName="vert1" presStyleCnt="0"/>
      <dgm:spPr/>
    </dgm:pt>
    <dgm:pt modelId="{7E5DCDFB-A860-468A-BB28-195E9DE69FE6}" type="pres">
      <dgm:prSet presAssocID="{407AA7EA-A894-4598-9D4E-91FE00594655}" presName="thickLine" presStyleLbl="alignNode1" presStyleIdx="1" presStyleCnt="3"/>
      <dgm:spPr/>
    </dgm:pt>
    <dgm:pt modelId="{BDE3FA40-5062-4ECC-AA9A-8EFC2C1B4223}" type="pres">
      <dgm:prSet presAssocID="{407AA7EA-A894-4598-9D4E-91FE00594655}" presName="horz1" presStyleCnt="0"/>
      <dgm:spPr/>
    </dgm:pt>
    <dgm:pt modelId="{2303C4D0-D9C4-4B8D-975E-B9925169AB6D}" type="pres">
      <dgm:prSet presAssocID="{407AA7EA-A894-4598-9D4E-91FE00594655}" presName="tx1" presStyleLbl="revTx" presStyleIdx="1" presStyleCnt="3"/>
      <dgm:spPr/>
    </dgm:pt>
    <dgm:pt modelId="{43D40D24-A4F8-484B-88DE-63A20E796C01}" type="pres">
      <dgm:prSet presAssocID="{407AA7EA-A894-4598-9D4E-91FE00594655}" presName="vert1" presStyleCnt="0"/>
      <dgm:spPr/>
    </dgm:pt>
    <dgm:pt modelId="{A86B50AA-20D0-4890-AF6C-8C180355A1BD}" type="pres">
      <dgm:prSet presAssocID="{21BE9597-5318-4677-91EB-4FF07615E8C6}" presName="thickLine" presStyleLbl="alignNode1" presStyleIdx="2" presStyleCnt="3"/>
      <dgm:spPr/>
    </dgm:pt>
    <dgm:pt modelId="{AE13E882-ADB6-43BD-9EBB-3CE4046B1D8F}" type="pres">
      <dgm:prSet presAssocID="{21BE9597-5318-4677-91EB-4FF07615E8C6}" presName="horz1" presStyleCnt="0"/>
      <dgm:spPr/>
    </dgm:pt>
    <dgm:pt modelId="{76729D35-B2FD-46BF-B6F8-D083BD8B0634}" type="pres">
      <dgm:prSet presAssocID="{21BE9597-5318-4677-91EB-4FF07615E8C6}" presName="tx1" presStyleLbl="revTx" presStyleIdx="2" presStyleCnt="3"/>
      <dgm:spPr/>
    </dgm:pt>
    <dgm:pt modelId="{874A145C-872A-4E61-8BFF-57D0F39D9C55}" type="pres">
      <dgm:prSet presAssocID="{21BE9597-5318-4677-91EB-4FF07615E8C6}" presName="vert1" presStyleCnt="0"/>
      <dgm:spPr/>
    </dgm:pt>
  </dgm:ptLst>
  <dgm:cxnLst>
    <dgm:cxn modelId="{A93AD125-BF29-41DC-812D-96AD783CD017}" type="presOf" srcId="{ABEDCB1A-1F85-4283-A5FB-22E99B9CD125}" destId="{E05E343B-80DB-4C34-9768-508DBBE6621F}" srcOrd="0" destOrd="0" presId="urn:microsoft.com/office/officeart/2008/layout/LinedList"/>
    <dgm:cxn modelId="{45B4BD2A-17ED-4BAB-9035-82B79D01E8BB}" srcId="{04F8D471-4159-4DA5-8C65-6B0A29E872E5}" destId="{21BE9597-5318-4677-91EB-4FF07615E8C6}" srcOrd="2" destOrd="0" parTransId="{C324D2A4-4B0D-420E-A0FF-1878C41C41E8}" sibTransId="{5DF4339F-DE86-42FC-B675-26A49F14398E}"/>
    <dgm:cxn modelId="{CF6CAA60-7473-48D3-8107-C31DC3F557AC}" type="presOf" srcId="{21BE9597-5318-4677-91EB-4FF07615E8C6}" destId="{76729D35-B2FD-46BF-B6F8-D083BD8B0634}" srcOrd="0" destOrd="0" presId="urn:microsoft.com/office/officeart/2008/layout/LinedList"/>
    <dgm:cxn modelId="{D4807657-A404-47BD-A620-19D6D81A95D1}" type="presOf" srcId="{407AA7EA-A894-4598-9D4E-91FE00594655}" destId="{2303C4D0-D9C4-4B8D-975E-B9925169AB6D}" srcOrd="0" destOrd="0" presId="urn:microsoft.com/office/officeart/2008/layout/LinedList"/>
    <dgm:cxn modelId="{24019293-EFC0-4E4D-A975-C647C483E960}" srcId="{04F8D471-4159-4DA5-8C65-6B0A29E872E5}" destId="{407AA7EA-A894-4598-9D4E-91FE00594655}" srcOrd="1" destOrd="0" parTransId="{A37C323F-B218-4E8C-9E09-FA38B2D0C426}" sibTransId="{D3FE43DB-CCAA-482E-A647-318424056562}"/>
    <dgm:cxn modelId="{CB5A5A96-30E9-4103-947F-C173A6DBD792}" srcId="{04F8D471-4159-4DA5-8C65-6B0A29E872E5}" destId="{ABEDCB1A-1F85-4283-A5FB-22E99B9CD125}" srcOrd="0" destOrd="0" parTransId="{C09DF34F-CCED-4285-A13C-7D30ECC1B7A2}" sibTransId="{1FABABF4-225B-4DFC-BAE3-4C0CDC2D886A}"/>
    <dgm:cxn modelId="{0806D0D1-0EE4-480F-BFE1-75EE16520E74}" type="presOf" srcId="{04F8D471-4159-4DA5-8C65-6B0A29E872E5}" destId="{96D9C274-3916-421B-98EE-92170F158498}" srcOrd="0" destOrd="0" presId="urn:microsoft.com/office/officeart/2008/layout/LinedList"/>
    <dgm:cxn modelId="{D8E977E8-81B0-4C89-AA68-ACCEBB9F570B}" type="presParOf" srcId="{96D9C274-3916-421B-98EE-92170F158498}" destId="{834D9AFC-8E02-4EC4-97C1-263B23D5B9F7}" srcOrd="0" destOrd="0" presId="urn:microsoft.com/office/officeart/2008/layout/LinedList"/>
    <dgm:cxn modelId="{ADAE0C41-92C7-47FA-A9B2-85ED70E7A4D4}" type="presParOf" srcId="{96D9C274-3916-421B-98EE-92170F158498}" destId="{65D6B711-D681-4537-8A25-4F8ACBAD3960}" srcOrd="1" destOrd="0" presId="urn:microsoft.com/office/officeart/2008/layout/LinedList"/>
    <dgm:cxn modelId="{D76D8A14-CE7D-4777-95EB-780745783426}" type="presParOf" srcId="{65D6B711-D681-4537-8A25-4F8ACBAD3960}" destId="{E05E343B-80DB-4C34-9768-508DBBE6621F}" srcOrd="0" destOrd="0" presId="urn:microsoft.com/office/officeart/2008/layout/LinedList"/>
    <dgm:cxn modelId="{B0618B37-16E8-4082-8FF0-73B39BB82848}" type="presParOf" srcId="{65D6B711-D681-4537-8A25-4F8ACBAD3960}" destId="{9A993C69-B3B1-4ED4-A6D4-C00418C91FBA}" srcOrd="1" destOrd="0" presId="urn:microsoft.com/office/officeart/2008/layout/LinedList"/>
    <dgm:cxn modelId="{3DA5CFAA-EBB7-4B37-B690-ED5676E00EB5}" type="presParOf" srcId="{96D9C274-3916-421B-98EE-92170F158498}" destId="{7E5DCDFB-A860-468A-BB28-195E9DE69FE6}" srcOrd="2" destOrd="0" presId="urn:microsoft.com/office/officeart/2008/layout/LinedList"/>
    <dgm:cxn modelId="{C597759E-2329-4906-8745-48153A54FFCB}" type="presParOf" srcId="{96D9C274-3916-421B-98EE-92170F158498}" destId="{BDE3FA40-5062-4ECC-AA9A-8EFC2C1B4223}" srcOrd="3" destOrd="0" presId="urn:microsoft.com/office/officeart/2008/layout/LinedList"/>
    <dgm:cxn modelId="{580AC2C6-FC39-45F1-B4A8-418568CCA038}" type="presParOf" srcId="{BDE3FA40-5062-4ECC-AA9A-8EFC2C1B4223}" destId="{2303C4D0-D9C4-4B8D-975E-B9925169AB6D}" srcOrd="0" destOrd="0" presId="urn:microsoft.com/office/officeart/2008/layout/LinedList"/>
    <dgm:cxn modelId="{88549B5D-19CA-4FD7-B728-DAE775BA3A10}" type="presParOf" srcId="{BDE3FA40-5062-4ECC-AA9A-8EFC2C1B4223}" destId="{43D40D24-A4F8-484B-88DE-63A20E796C01}" srcOrd="1" destOrd="0" presId="urn:microsoft.com/office/officeart/2008/layout/LinedList"/>
    <dgm:cxn modelId="{04E458C4-18BE-4D16-A106-B79B040617EE}" type="presParOf" srcId="{96D9C274-3916-421B-98EE-92170F158498}" destId="{A86B50AA-20D0-4890-AF6C-8C180355A1BD}" srcOrd="4" destOrd="0" presId="urn:microsoft.com/office/officeart/2008/layout/LinedList"/>
    <dgm:cxn modelId="{F323E254-7CC2-42B6-9C0C-565213ECD39F}" type="presParOf" srcId="{96D9C274-3916-421B-98EE-92170F158498}" destId="{AE13E882-ADB6-43BD-9EBB-3CE4046B1D8F}" srcOrd="5" destOrd="0" presId="urn:microsoft.com/office/officeart/2008/layout/LinedList"/>
    <dgm:cxn modelId="{5F4BB790-4EB6-4070-9A97-D364F0661303}" type="presParOf" srcId="{AE13E882-ADB6-43BD-9EBB-3CE4046B1D8F}" destId="{76729D35-B2FD-46BF-B6F8-D083BD8B0634}" srcOrd="0" destOrd="0" presId="urn:microsoft.com/office/officeart/2008/layout/LinedList"/>
    <dgm:cxn modelId="{0A6D03D1-810E-42C7-B96C-E935DC48892B}" type="presParOf" srcId="{AE13E882-ADB6-43BD-9EBB-3CE4046B1D8F}" destId="{874A145C-872A-4E61-8BFF-57D0F39D9C55}"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47BF26-CD3C-4979-ABC7-C48AE7A1B820}"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422B2876-1416-4D33-BD76-130B55C30636}">
      <dgm:prSet custT="1"/>
      <dgm:spPr/>
      <dgm:t>
        <a:bodyPr/>
        <a:lstStyle/>
        <a:p>
          <a:r>
            <a:rPr lang="en-US" sz="2400" b="0"/>
            <a:t>Variable</a:t>
          </a:r>
          <a:r>
            <a:rPr lang="en-US" sz="2400"/>
            <a:t> used in classes to </a:t>
          </a:r>
          <a:r>
            <a:rPr lang="en-US" sz="2400" b="1"/>
            <a:t>interact</a:t>
          </a:r>
          <a:r>
            <a:rPr lang="en-US" sz="2400"/>
            <a:t> with its’ own members</a:t>
          </a:r>
        </a:p>
      </dgm:t>
    </dgm:pt>
    <dgm:pt modelId="{3A38502A-FEE4-45F0-923B-4C09D28ED431}" type="parTrans" cxnId="{78F78568-CD60-43A4-AED7-CDB667369973}">
      <dgm:prSet/>
      <dgm:spPr/>
      <dgm:t>
        <a:bodyPr/>
        <a:lstStyle/>
        <a:p>
          <a:endParaRPr lang="en-US" sz="2400"/>
        </a:p>
      </dgm:t>
    </dgm:pt>
    <dgm:pt modelId="{3F1B61F8-BE3E-4AEC-9301-3588FEDA8642}" type="sibTrans" cxnId="{78F78568-CD60-43A4-AED7-CDB667369973}">
      <dgm:prSet/>
      <dgm:spPr/>
      <dgm:t>
        <a:bodyPr/>
        <a:lstStyle/>
        <a:p>
          <a:endParaRPr lang="en-US" sz="2400"/>
        </a:p>
      </dgm:t>
    </dgm:pt>
    <dgm:pt modelId="{BEEC72E9-3B21-4C65-8494-840685A561AD}">
      <dgm:prSet custT="1"/>
      <dgm:spPr/>
      <dgm:t>
        <a:bodyPr/>
        <a:lstStyle/>
        <a:p>
          <a:r>
            <a:rPr lang="en-US" sz="2400" b="1"/>
            <a:t>Contains</a:t>
          </a:r>
          <a:r>
            <a:rPr lang="en-US" sz="2400"/>
            <a:t> the </a:t>
          </a:r>
          <a:r>
            <a:rPr lang="en-US" sz="2400" b="1"/>
            <a:t>instance</a:t>
          </a:r>
          <a:r>
            <a:rPr lang="en-US" sz="2400"/>
            <a:t> of the </a:t>
          </a:r>
          <a:r>
            <a:rPr lang="en-US" sz="2400" b="1"/>
            <a:t>object</a:t>
          </a:r>
          <a:r>
            <a:rPr lang="en-US" sz="2400"/>
            <a:t> that is running the method</a:t>
          </a:r>
        </a:p>
      </dgm:t>
    </dgm:pt>
    <dgm:pt modelId="{A94840FB-A81A-4BC0-9B17-3F3EED49C4AB}" type="parTrans" cxnId="{DD475D20-BCFA-4D1B-97C6-0BFACC2DDFF0}">
      <dgm:prSet/>
      <dgm:spPr/>
      <dgm:t>
        <a:bodyPr/>
        <a:lstStyle/>
        <a:p>
          <a:endParaRPr lang="en-US" sz="2400"/>
        </a:p>
      </dgm:t>
    </dgm:pt>
    <dgm:pt modelId="{1A969744-7AFD-496D-8E2B-17638746613A}" type="sibTrans" cxnId="{DD475D20-BCFA-4D1B-97C6-0BFACC2DDFF0}">
      <dgm:prSet/>
      <dgm:spPr/>
      <dgm:t>
        <a:bodyPr/>
        <a:lstStyle/>
        <a:p>
          <a:endParaRPr lang="en-US" sz="2400"/>
        </a:p>
      </dgm:t>
    </dgm:pt>
    <dgm:pt modelId="{3576FD59-46E3-432D-B7D1-BB34B46D2D41}">
      <dgm:prSet custT="1"/>
      <dgm:spPr/>
      <dgm:t>
        <a:bodyPr/>
        <a:lstStyle/>
        <a:p>
          <a:r>
            <a:rPr lang="en-US" sz="2400" b="1"/>
            <a:t>Prevents duplicate code</a:t>
          </a:r>
          <a:r>
            <a:rPr lang="en-US" sz="2400"/>
            <a:t> in method overloads by calling other methods</a:t>
          </a:r>
        </a:p>
      </dgm:t>
    </dgm:pt>
    <dgm:pt modelId="{D13E4E0A-F44C-42A8-A36C-09373CB02033}" type="parTrans" cxnId="{884C3A92-BE5A-48CD-BE54-7E756C58B095}">
      <dgm:prSet/>
      <dgm:spPr/>
      <dgm:t>
        <a:bodyPr/>
        <a:lstStyle/>
        <a:p>
          <a:endParaRPr lang="en-US" sz="2400"/>
        </a:p>
      </dgm:t>
    </dgm:pt>
    <dgm:pt modelId="{99B75092-3971-479B-B75B-BF00EA2F6612}" type="sibTrans" cxnId="{884C3A92-BE5A-48CD-BE54-7E756C58B095}">
      <dgm:prSet/>
      <dgm:spPr/>
      <dgm:t>
        <a:bodyPr/>
        <a:lstStyle/>
        <a:p>
          <a:endParaRPr lang="en-US" sz="2400"/>
        </a:p>
      </dgm:t>
    </dgm:pt>
    <dgm:pt modelId="{AD623E2A-AD9E-4739-97B6-9480AFA352B8}">
      <dgm:prSet custT="1"/>
      <dgm:spPr/>
      <dgm:t>
        <a:bodyPr/>
        <a:lstStyle/>
        <a:p>
          <a:r>
            <a:rPr lang="en-US" sz="2400"/>
            <a:t>Used to </a:t>
          </a:r>
          <a:r>
            <a:rPr lang="en-US" sz="2400" b="1"/>
            <a:t>access</a:t>
          </a:r>
          <a:r>
            <a:rPr lang="en-US" sz="2400"/>
            <a:t> or change </a:t>
          </a:r>
          <a:r>
            <a:rPr lang="en-US" sz="2400" b="1"/>
            <a:t>properties</a:t>
          </a:r>
          <a:r>
            <a:rPr lang="en-US" sz="2400"/>
            <a:t> from a method</a:t>
          </a:r>
        </a:p>
      </dgm:t>
    </dgm:pt>
    <dgm:pt modelId="{59DDA2B5-697F-419C-AB96-E20FC1C8F714}" type="parTrans" cxnId="{3358BB1B-EF8A-4684-A9B5-23F7727D4266}">
      <dgm:prSet/>
      <dgm:spPr/>
      <dgm:t>
        <a:bodyPr/>
        <a:lstStyle/>
        <a:p>
          <a:endParaRPr lang="en-US" sz="2400"/>
        </a:p>
      </dgm:t>
    </dgm:pt>
    <dgm:pt modelId="{18476F24-9CB4-4E1E-A993-313229262239}" type="sibTrans" cxnId="{3358BB1B-EF8A-4684-A9B5-23F7727D4266}">
      <dgm:prSet/>
      <dgm:spPr/>
      <dgm:t>
        <a:bodyPr/>
        <a:lstStyle/>
        <a:p>
          <a:endParaRPr lang="en-US" sz="2400"/>
        </a:p>
      </dgm:t>
    </dgm:pt>
    <dgm:pt modelId="{CA89F808-7F8E-49D3-A98C-AC277787F47B}" type="pres">
      <dgm:prSet presAssocID="{7A47BF26-CD3C-4979-ABC7-C48AE7A1B820}" presName="root" presStyleCnt="0">
        <dgm:presLayoutVars>
          <dgm:dir/>
          <dgm:resizeHandles val="exact"/>
        </dgm:presLayoutVars>
      </dgm:prSet>
      <dgm:spPr/>
    </dgm:pt>
    <dgm:pt modelId="{BF0DF91E-48C2-4661-B2FF-958DC8B70DCF}" type="pres">
      <dgm:prSet presAssocID="{7A47BF26-CD3C-4979-ABC7-C48AE7A1B820}" presName="container" presStyleCnt="0">
        <dgm:presLayoutVars>
          <dgm:dir/>
          <dgm:resizeHandles val="exact"/>
        </dgm:presLayoutVars>
      </dgm:prSet>
      <dgm:spPr/>
    </dgm:pt>
    <dgm:pt modelId="{A686F6F9-281A-48BB-932F-A6846A450E04}" type="pres">
      <dgm:prSet presAssocID="{422B2876-1416-4D33-BD76-130B55C30636}" presName="compNode" presStyleCnt="0"/>
      <dgm:spPr/>
    </dgm:pt>
    <dgm:pt modelId="{23B1984D-0A19-4FB4-A6C9-426703B20262}" type="pres">
      <dgm:prSet presAssocID="{422B2876-1416-4D33-BD76-130B55C30636}" presName="iconBgRect" presStyleLbl="bgShp" presStyleIdx="0" presStyleCnt="4"/>
      <dgm:spPr/>
    </dgm:pt>
    <dgm:pt modelId="{8B42CECE-904E-4447-8175-B43A2DC9F85B}" type="pres">
      <dgm:prSet presAssocID="{422B2876-1416-4D33-BD76-130B55C306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599B0788-72FD-41E0-AC82-06707C4D7BDE}" type="pres">
      <dgm:prSet presAssocID="{422B2876-1416-4D33-BD76-130B55C30636}" presName="spaceRect" presStyleCnt="0"/>
      <dgm:spPr/>
    </dgm:pt>
    <dgm:pt modelId="{D88F55BE-2CE1-4B7E-A660-347E7B09E637}" type="pres">
      <dgm:prSet presAssocID="{422B2876-1416-4D33-BD76-130B55C30636}" presName="textRect" presStyleLbl="revTx" presStyleIdx="0" presStyleCnt="4">
        <dgm:presLayoutVars>
          <dgm:chMax val="1"/>
          <dgm:chPref val="1"/>
        </dgm:presLayoutVars>
      </dgm:prSet>
      <dgm:spPr/>
    </dgm:pt>
    <dgm:pt modelId="{135E4E93-E786-49AB-8123-776D9AD147AF}" type="pres">
      <dgm:prSet presAssocID="{3F1B61F8-BE3E-4AEC-9301-3588FEDA8642}" presName="sibTrans" presStyleLbl="sibTrans2D1" presStyleIdx="0" presStyleCnt="0"/>
      <dgm:spPr/>
    </dgm:pt>
    <dgm:pt modelId="{F38FBD44-5C22-4474-BF5D-0778015E5BBA}" type="pres">
      <dgm:prSet presAssocID="{BEEC72E9-3B21-4C65-8494-840685A561AD}" presName="compNode" presStyleCnt="0"/>
      <dgm:spPr/>
    </dgm:pt>
    <dgm:pt modelId="{148953EC-27D2-4A29-A9D6-0F0D073B0F10}" type="pres">
      <dgm:prSet presAssocID="{BEEC72E9-3B21-4C65-8494-840685A561AD}" presName="iconBgRect" presStyleLbl="bgShp" presStyleIdx="1" presStyleCnt="4"/>
      <dgm:spPr/>
    </dgm:pt>
    <dgm:pt modelId="{8DA7D271-773D-4FD8-BF8C-E32A829D3C30}" type="pres">
      <dgm:prSet presAssocID="{BEEC72E9-3B21-4C65-8494-840685A561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B5C1E8BA-C84F-4768-8A0F-FDA3FBE322DD}" type="pres">
      <dgm:prSet presAssocID="{BEEC72E9-3B21-4C65-8494-840685A561AD}" presName="spaceRect" presStyleCnt="0"/>
      <dgm:spPr/>
    </dgm:pt>
    <dgm:pt modelId="{17EC263F-C381-4555-A71F-BCDCF7C89667}" type="pres">
      <dgm:prSet presAssocID="{BEEC72E9-3B21-4C65-8494-840685A561AD}" presName="textRect" presStyleLbl="revTx" presStyleIdx="1" presStyleCnt="4">
        <dgm:presLayoutVars>
          <dgm:chMax val="1"/>
          <dgm:chPref val="1"/>
        </dgm:presLayoutVars>
      </dgm:prSet>
      <dgm:spPr/>
    </dgm:pt>
    <dgm:pt modelId="{42185630-1555-4789-A946-D8AFF67F9E9A}" type="pres">
      <dgm:prSet presAssocID="{1A969744-7AFD-496D-8E2B-17638746613A}" presName="sibTrans" presStyleLbl="sibTrans2D1" presStyleIdx="0" presStyleCnt="0"/>
      <dgm:spPr/>
    </dgm:pt>
    <dgm:pt modelId="{77DA2422-F2EE-4696-A0B2-D3E358EF0B3D}" type="pres">
      <dgm:prSet presAssocID="{3576FD59-46E3-432D-B7D1-BB34B46D2D41}" presName="compNode" presStyleCnt="0"/>
      <dgm:spPr/>
    </dgm:pt>
    <dgm:pt modelId="{0C929B2E-0CAB-4DE1-8E4A-8E8F590F1C90}" type="pres">
      <dgm:prSet presAssocID="{3576FD59-46E3-432D-B7D1-BB34B46D2D41}" presName="iconBgRect" presStyleLbl="bgShp" presStyleIdx="2" presStyleCnt="4"/>
      <dgm:spPr/>
    </dgm:pt>
    <dgm:pt modelId="{7B8C008A-41E5-429C-BB3F-0904F579D1B1}" type="pres">
      <dgm:prSet presAssocID="{3576FD59-46E3-432D-B7D1-BB34B46D2D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76C5AEE8-F8E2-43A0-9FF9-9B3CC65EEC94}" type="pres">
      <dgm:prSet presAssocID="{3576FD59-46E3-432D-B7D1-BB34B46D2D41}" presName="spaceRect" presStyleCnt="0"/>
      <dgm:spPr/>
    </dgm:pt>
    <dgm:pt modelId="{A9A5B8E0-AAEB-4E06-9B39-E5F254B2A466}" type="pres">
      <dgm:prSet presAssocID="{3576FD59-46E3-432D-B7D1-BB34B46D2D41}" presName="textRect" presStyleLbl="revTx" presStyleIdx="2" presStyleCnt="4" custScaleX="107971">
        <dgm:presLayoutVars>
          <dgm:chMax val="1"/>
          <dgm:chPref val="1"/>
        </dgm:presLayoutVars>
      </dgm:prSet>
      <dgm:spPr/>
    </dgm:pt>
    <dgm:pt modelId="{378E29C7-89F3-44E5-B53A-E8064D4107B8}" type="pres">
      <dgm:prSet presAssocID="{99B75092-3971-479B-B75B-BF00EA2F6612}" presName="sibTrans" presStyleLbl="sibTrans2D1" presStyleIdx="0" presStyleCnt="0"/>
      <dgm:spPr/>
    </dgm:pt>
    <dgm:pt modelId="{2250FB20-F409-461E-AEFD-A7C3E1A54F75}" type="pres">
      <dgm:prSet presAssocID="{AD623E2A-AD9E-4739-97B6-9480AFA352B8}" presName="compNode" presStyleCnt="0"/>
      <dgm:spPr/>
    </dgm:pt>
    <dgm:pt modelId="{CFB11705-A10A-4607-9BC7-9D1BC688604E}" type="pres">
      <dgm:prSet presAssocID="{AD623E2A-AD9E-4739-97B6-9480AFA352B8}" presName="iconBgRect" presStyleLbl="bgShp" presStyleIdx="3" presStyleCnt="4"/>
      <dgm:spPr/>
    </dgm:pt>
    <dgm:pt modelId="{B87D8031-9C68-490A-B385-4C1D95E0A404}" type="pres">
      <dgm:prSet presAssocID="{AD623E2A-AD9E-4739-97B6-9480AFA352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ientist"/>
        </a:ext>
      </dgm:extLst>
    </dgm:pt>
    <dgm:pt modelId="{4CB84A12-8266-4754-81D6-82B7A64B6638}" type="pres">
      <dgm:prSet presAssocID="{AD623E2A-AD9E-4739-97B6-9480AFA352B8}" presName="spaceRect" presStyleCnt="0"/>
      <dgm:spPr/>
    </dgm:pt>
    <dgm:pt modelId="{1876DB70-4EF5-404B-BF3F-E76EFDC33610}" type="pres">
      <dgm:prSet presAssocID="{AD623E2A-AD9E-4739-97B6-9480AFA352B8}" presName="textRect" presStyleLbl="revTx" presStyleIdx="3" presStyleCnt="4">
        <dgm:presLayoutVars>
          <dgm:chMax val="1"/>
          <dgm:chPref val="1"/>
        </dgm:presLayoutVars>
      </dgm:prSet>
      <dgm:spPr/>
    </dgm:pt>
  </dgm:ptLst>
  <dgm:cxnLst>
    <dgm:cxn modelId="{A46EE90C-DA91-49B0-A2A4-77AA5F39A420}" type="presOf" srcId="{7A47BF26-CD3C-4979-ABC7-C48AE7A1B820}" destId="{CA89F808-7F8E-49D3-A98C-AC277787F47B}" srcOrd="0" destOrd="0" presId="urn:microsoft.com/office/officeart/2018/2/layout/IconCircleList"/>
    <dgm:cxn modelId="{3358BB1B-EF8A-4684-A9B5-23F7727D4266}" srcId="{7A47BF26-CD3C-4979-ABC7-C48AE7A1B820}" destId="{AD623E2A-AD9E-4739-97B6-9480AFA352B8}" srcOrd="3" destOrd="0" parTransId="{59DDA2B5-697F-419C-AB96-E20FC1C8F714}" sibTransId="{18476F24-9CB4-4E1E-A993-313229262239}"/>
    <dgm:cxn modelId="{DD475D20-BCFA-4D1B-97C6-0BFACC2DDFF0}" srcId="{7A47BF26-CD3C-4979-ABC7-C48AE7A1B820}" destId="{BEEC72E9-3B21-4C65-8494-840685A561AD}" srcOrd="1" destOrd="0" parTransId="{A94840FB-A81A-4BC0-9B17-3F3EED49C4AB}" sibTransId="{1A969744-7AFD-496D-8E2B-17638746613A}"/>
    <dgm:cxn modelId="{49105328-03E0-41D2-814B-83409B747A15}" type="presOf" srcId="{99B75092-3971-479B-B75B-BF00EA2F6612}" destId="{378E29C7-89F3-44E5-B53A-E8064D4107B8}" srcOrd="0" destOrd="0" presId="urn:microsoft.com/office/officeart/2018/2/layout/IconCircleList"/>
    <dgm:cxn modelId="{365B0A2C-E3C8-48AD-8C5B-8C6FC52C2E71}" type="presOf" srcId="{BEEC72E9-3B21-4C65-8494-840685A561AD}" destId="{17EC263F-C381-4555-A71F-BCDCF7C89667}" srcOrd="0" destOrd="0" presId="urn:microsoft.com/office/officeart/2018/2/layout/IconCircleList"/>
    <dgm:cxn modelId="{78F78568-CD60-43A4-AED7-CDB667369973}" srcId="{7A47BF26-CD3C-4979-ABC7-C48AE7A1B820}" destId="{422B2876-1416-4D33-BD76-130B55C30636}" srcOrd="0" destOrd="0" parTransId="{3A38502A-FEE4-45F0-923B-4C09D28ED431}" sibTransId="{3F1B61F8-BE3E-4AEC-9301-3588FEDA8642}"/>
    <dgm:cxn modelId="{884C3A92-BE5A-48CD-BE54-7E756C58B095}" srcId="{7A47BF26-CD3C-4979-ABC7-C48AE7A1B820}" destId="{3576FD59-46E3-432D-B7D1-BB34B46D2D41}" srcOrd="2" destOrd="0" parTransId="{D13E4E0A-F44C-42A8-A36C-09373CB02033}" sibTransId="{99B75092-3971-479B-B75B-BF00EA2F6612}"/>
    <dgm:cxn modelId="{C75C59AC-52CC-4E85-AFBA-B6469542434E}" type="presOf" srcId="{1A969744-7AFD-496D-8E2B-17638746613A}" destId="{42185630-1555-4789-A946-D8AFF67F9E9A}" srcOrd="0" destOrd="0" presId="urn:microsoft.com/office/officeart/2018/2/layout/IconCircleList"/>
    <dgm:cxn modelId="{43E0E6B6-CB93-437E-AD87-ECF7389CB31A}" type="presOf" srcId="{3F1B61F8-BE3E-4AEC-9301-3588FEDA8642}" destId="{135E4E93-E786-49AB-8123-776D9AD147AF}" srcOrd="0" destOrd="0" presId="urn:microsoft.com/office/officeart/2018/2/layout/IconCircleList"/>
    <dgm:cxn modelId="{EDB445D6-F05A-4FB7-B6A1-BB9F004261C1}" type="presOf" srcId="{422B2876-1416-4D33-BD76-130B55C30636}" destId="{D88F55BE-2CE1-4B7E-A660-347E7B09E637}" srcOrd="0" destOrd="0" presId="urn:microsoft.com/office/officeart/2018/2/layout/IconCircleList"/>
    <dgm:cxn modelId="{A12465DC-1648-4197-9DEB-59B2B42FD0D5}" type="presOf" srcId="{3576FD59-46E3-432D-B7D1-BB34B46D2D41}" destId="{A9A5B8E0-AAEB-4E06-9B39-E5F254B2A466}" srcOrd="0" destOrd="0" presId="urn:microsoft.com/office/officeart/2018/2/layout/IconCircleList"/>
    <dgm:cxn modelId="{F791C7F3-55C3-4A72-B0F2-5E3FB2CB8679}" type="presOf" srcId="{AD623E2A-AD9E-4739-97B6-9480AFA352B8}" destId="{1876DB70-4EF5-404B-BF3F-E76EFDC33610}" srcOrd="0" destOrd="0" presId="urn:microsoft.com/office/officeart/2018/2/layout/IconCircleList"/>
    <dgm:cxn modelId="{6984E04F-DE57-4C09-A618-6CDDBF9F9918}" type="presParOf" srcId="{CA89F808-7F8E-49D3-A98C-AC277787F47B}" destId="{BF0DF91E-48C2-4661-B2FF-958DC8B70DCF}" srcOrd="0" destOrd="0" presId="urn:microsoft.com/office/officeart/2018/2/layout/IconCircleList"/>
    <dgm:cxn modelId="{161284D4-DF00-4C62-A1F2-59A62DB44B2F}" type="presParOf" srcId="{BF0DF91E-48C2-4661-B2FF-958DC8B70DCF}" destId="{A686F6F9-281A-48BB-932F-A6846A450E04}" srcOrd="0" destOrd="0" presId="urn:microsoft.com/office/officeart/2018/2/layout/IconCircleList"/>
    <dgm:cxn modelId="{730844A5-B60E-487A-A4E9-401C0D469799}" type="presParOf" srcId="{A686F6F9-281A-48BB-932F-A6846A450E04}" destId="{23B1984D-0A19-4FB4-A6C9-426703B20262}" srcOrd="0" destOrd="0" presId="urn:microsoft.com/office/officeart/2018/2/layout/IconCircleList"/>
    <dgm:cxn modelId="{EBCE2A0A-1545-40B2-A8FF-9366406F92F6}" type="presParOf" srcId="{A686F6F9-281A-48BB-932F-A6846A450E04}" destId="{8B42CECE-904E-4447-8175-B43A2DC9F85B}" srcOrd="1" destOrd="0" presId="urn:microsoft.com/office/officeart/2018/2/layout/IconCircleList"/>
    <dgm:cxn modelId="{E20E72AE-902A-4DD0-A361-E8D9BA6B24E9}" type="presParOf" srcId="{A686F6F9-281A-48BB-932F-A6846A450E04}" destId="{599B0788-72FD-41E0-AC82-06707C4D7BDE}" srcOrd="2" destOrd="0" presId="urn:microsoft.com/office/officeart/2018/2/layout/IconCircleList"/>
    <dgm:cxn modelId="{9BF47D95-0E80-4820-ADFB-16E48079F55D}" type="presParOf" srcId="{A686F6F9-281A-48BB-932F-A6846A450E04}" destId="{D88F55BE-2CE1-4B7E-A660-347E7B09E637}" srcOrd="3" destOrd="0" presId="urn:microsoft.com/office/officeart/2018/2/layout/IconCircleList"/>
    <dgm:cxn modelId="{18797B21-B107-407C-9111-335D848EC483}" type="presParOf" srcId="{BF0DF91E-48C2-4661-B2FF-958DC8B70DCF}" destId="{135E4E93-E786-49AB-8123-776D9AD147AF}" srcOrd="1" destOrd="0" presId="urn:microsoft.com/office/officeart/2018/2/layout/IconCircleList"/>
    <dgm:cxn modelId="{24F9340A-0C66-4438-A152-996563697C0A}" type="presParOf" srcId="{BF0DF91E-48C2-4661-B2FF-958DC8B70DCF}" destId="{F38FBD44-5C22-4474-BF5D-0778015E5BBA}" srcOrd="2" destOrd="0" presId="urn:microsoft.com/office/officeart/2018/2/layout/IconCircleList"/>
    <dgm:cxn modelId="{69A7B661-F42A-400F-B569-231F309ACF27}" type="presParOf" srcId="{F38FBD44-5C22-4474-BF5D-0778015E5BBA}" destId="{148953EC-27D2-4A29-A9D6-0F0D073B0F10}" srcOrd="0" destOrd="0" presId="urn:microsoft.com/office/officeart/2018/2/layout/IconCircleList"/>
    <dgm:cxn modelId="{9D489A51-1E26-4130-B41C-98A3996406D6}" type="presParOf" srcId="{F38FBD44-5C22-4474-BF5D-0778015E5BBA}" destId="{8DA7D271-773D-4FD8-BF8C-E32A829D3C30}" srcOrd="1" destOrd="0" presId="urn:microsoft.com/office/officeart/2018/2/layout/IconCircleList"/>
    <dgm:cxn modelId="{104D143F-AB92-4107-8938-0A085DE4090C}" type="presParOf" srcId="{F38FBD44-5C22-4474-BF5D-0778015E5BBA}" destId="{B5C1E8BA-C84F-4768-8A0F-FDA3FBE322DD}" srcOrd="2" destOrd="0" presId="urn:microsoft.com/office/officeart/2018/2/layout/IconCircleList"/>
    <dgm:cxn modelId="{1C4110B5-4DF3-4852-9CD5-6ACDEE403668}" type="presParOf" srcId="{F38FBD44-5C22-4474-BF5D-0778015E5BBA}" destId="{17EC263F-C381-4555-A71F-BCDCF7C89667}" srcOrd="3" destOrd="0" presId="urn:microsoft.com/office/officeart/2018/2/layout/IconCircleList"/>
    <dgm:cxn modelId="{396A1169-226D-4905-8269-1FB808E0E2EC}" type="presParOf" srcId="{BF0DF91E-48C2-4661-B2FF-958DC8B70DCF}" destId="{42185630-1555-4789-A946-D8AFF67F9E9A}" srcOrd="3" destOrd="0" presId="urn:microsoft.com/office/officeart/2018/2/layout/IconCircleList"/>
    <dgm:cxn modelId="{5F7AF874-DF6D-484C-94BE-F9E7A632D3C8}" type="presParOf" srcId="{BF0DF91E-48C2-4661-B2FF-958DC8B70DCF}" destId="{77DA2422-F2EE-4696-A0B2-D3E358EF0B3D}" srcOrd="4" destOrd="0" presId="urn:microsoft.com/office/officeart/2018/2/layout/IconCircleList"/>
    <dgm:cxn modelId="{0FA39D00-CB83-4872-AE24-6481E2AC66DD}" type="presParOf" srcId="{77DA2422-F2EE-4696-A0B2-D3E358EF0B3D}" destId="{0C929B2E-0CAB-4DE1-8E4A-8E8F590F1C90}" srcOrd="0" destOrd="0" presId="urn:microsoft.com/office/officeart/2018/2/layout/IconCircleList"/>
    <dgm:cxn modelId="{9C1752E5-105C-45E4-BA39-C611454C7752}" type="presParOf" srcId="{77DA2422-F2EE-4696-A0B2-D3E358EF0B3D}" destId="{7B8C008A-41E5-429C-BB3F-0904F579D1B1}" srcOrd="1" destOrd="0" presId="urn:microsoft.com/office/officeart/2018/2/layout/IconCircleList"/>
    <dgm:cxn modelId="{B3025F89-5768-4464-A0A0-4FEE70B68A14}" type="presParOf" srcId="{77DA2422-F2EE-4696-A0B2-D3E358EF0B3D}" destId="{76C5AEE8-F8E2-43A0-9FF9-9B3CC65EEC94}" srcOrd="2" destOrd="0" presId="urn:microsoft.com/office/officeart/2018/2/layout/IconCircleList"/>
    <dgm:cxn modelId="{59D43158-6B0F-42FA-B1FB-CBA34B0BB67D}" type="presParOf" srcId="{77DA2422-F2EE-4696-A0B2-D3E358EF0B3D}" destId="{A9A5B8E0-AAEB-4E06-9B39-E5F254B2A466}" srcOrd="3" destOrd="0" presId="urn:microsoft.com/office/officeart/2018/2/layout/IconCircleList"/>
    <dgm:cxn modelId="{1F1CC4EB-413C-4C44-993A-C2C48C0BF91A}" type="presParOf" srcId="{BF0DF91E-48C2-4661-B2FF-958DC8B70DCF}" destId="{378E29C7-89F3-44E5-B53A-E8064D4107B8}" srcOrd="5" destOrd="0" presId="urn:microsoft.com/office/officeart/2018/2/layout/IconCircleList"/>
    <dgm:cxn modelId="{1745F040-2349-4611-B05A-0444C0905F8C}" type="presParOf" srcId="{BF0DF91E-48C2-4661-B2FF-958DC8B70DCF}" destId="{2250FB20-F409-461E-AEFD-A7C3E1A54F75}" srcOrd="6" destOrd="0" presId="urn:microsoft.com/office/officeart/2018/2/layout/IconCircleList"/>
    <dgm:cxn modelId="{16A05734-50AC-4455-9F7B-F99122C75E8D}" type="presParOf" srcId="{2250FB20-F409-461E-AEFD-A7C3E1A54F75}" destId="{CFB11705-A10A-4607-9BC7-9D1BC688604E}" srcOrd="0" destOrd="0" presId="urn:microsoft.com/office/officeart/2018/2/layout/IconCircleList"/>
    <dgm:cxn modelId="{3B00DEE6-F7C9-42F5-9C98-39B9CD34D78E}" type="presParOf" srcId="{2250FB20-F409-461E-AEFD-A7C3E1A54F75}" destId="{B87D8031-9C68-490A-B385-4C1D95E0A404}" srcOrd="1" destOrd="0" presId="urn:microsoft.com/office/officeart/2018/2/layout/IconCircleList"/>
    <dgm:cxn modelId="{0B8A382D-7723-4769-BBC3-10F1EECABE0F}" type="presParOf" srcId="{2250FB20-F409-461E-AEFD-A7C3E1A54F75}" destId="{4CB84A12-8266-4754-81D6-82B7A64B6638}" srcOrd="2" destOrd="0" presId="urn:microsoft.com/office/officeart/2018/2/layout/IconCircleList"/>
    <dgm:cxn modelId="{1542F5D0-4CA4-41DE-9CDB-41A6B9A67545}" type="presParOf" srcId="{2250FB20-F409-461E-AEFD-A7C3E1A54F75}" destId="{1876DB70-4EF5-404B-BF3F-E76EFDC33610}"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627A21-7563-4AAC-9ADF-81C7D0B0894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7FCEBC5-451B-422C-AAF2-6AE71B883275}">
      <dgm:prSet custT="1"/>
      <dgm:spPr/>
      <dgm:t>
        <a:bodyPr/>
        <a:lstStyle/>
        <a:p>
          <a:r>
            <a:rPr lang="en-US" sz="2400" baseline="0"/>
            <a:t>Both versions of </a:t>
          </a:r>
          <a:r>
            <a:rPr lang="en-US" sz="2400" i="1" baseline="0" err="1"/>
            <a:t>SaySomething</a:t>
          </a:r>
          <a:r>
            <a:rPr lang="en-US" sz="2400" i="1" baseline="0"/>
            <a:t>()</a:t>
          </a:r>
          <a:r>
            <a:rPr lang="en-US" sz="2400" baseline="0"/>
            <a:t> perform the </a:t>
          </a:r>
          <a:r>
            <a:rPr lang="en-US" sz="2400" b="1" baseline="0"/>
            <a:t>same action</a:t>
          </a:r>
          <a:r>
            <a:rPr lang="en-US" sz="2400" baseline="0"/>
            <a:t>, but with </a:t>
          </a:r>
          <a:r>
            <a:rPr lang="en-US" sz="2400" b="1" baseline="0"/>
            <a:t>different input</a:t>
          </a:r>
          <a:endParaRPr lang="en-US" sz="2400"/>
        </a:p>
      </dgm:t>
    </dgm:pt>
    <dgm:pt modelId="{1256F33E-D500-4B54-B162-35D48D003771}" type="parTrans" cxnId="{950CEDD3-6404-4446-BE51-C39AF1AAE9FE}">
      <dgm:prSet/>
      <dgm:spPr/>
      <dgm:t>
        <a:bodyPr/>
        <a:lstStyle/>
        <a:p>
          <a:endParaRPr lang="en-US" sz="2400"/>
        </a:p>
      </dgm:t>
    </dgm:pt>
    <dgm:pt modelId="{19ABE7A7-6702-4AD6-8292-991155419EF6}" type="sibTrans" cxnId="{950CEDD3-6404-4446-BE51-C39AF1AAE9FE}">
      <dgm:prSet/>
      <dgm:spPr/>
      <dgm:t>
        <a:bodyPr/>
        <a:lstStyle/>
        <a:p>
          <a:endParaRPr lang="en-US" sz="2400"/>
        </a:p>
      </dgm:t>
    </dgm:pt>
    <dgm:pt modelId="{50C2E128-B745-4401-9F3D-E485EFE14552}">
      <dgm:prSet custT="1"/>
      <dgm:spPr/>
      <dgm:t>
        <a:bodyPr/>
        <a:lstStyle/>
        <a:p>
          <a:r>
            <a:rPr lang="en-US" sz="2400" baseline="0"/>
            <a:t>Copy &amp; pasted code is </a:t>
          </a:r>
          <a:r>
            <a:rPr lang="en-US" sz="2400" b="1" baseline="0"/>
            <a:t>cumbersome</a:t>
          </a:r>
          <a:r>
            <a:rPr lang="en-US" sz="2400" baseline="0"/>
            <a:t> and </a:t>
          </a:r>
          <a:r>
            <a:rPr lang="en-US" sz="2400" b="1" baseline="0"/>
            <a:t>hard to edit</a:t>
          </a:r>
          <a:endParaRPr lang="en-US" sz="2400"/>
        </a:p>
      </dgm:t>
    </dgm:pt>
    <dgm:pt modelId="{C13104ED-302B-4B34-B8B6-DB64F00F6BBC}" type="parTrans" cxnId="{E145339E-A0C7-4DD3-B573-CE25FFA7E179}">
      <dgm:prSet/>
      <dgm:spPr/>
      <dgm:t>
        <a:bodyPr/>
        <a:lstStyle/>
        <a:p>
          <a:endParaRPr lang="en-US" sz="2400"/>
        </a:p>
      </dgm:t>
    </dgm:pt>
    <dgm:pt modelId="{589E327A-9A18-4202-A67F-E2398EF68056}" type="sibTrans" cxnId="{E145339E-A0C7-4DD3-B573-CE25FFA7E179}">
      <dgm:prSet/>
      <dgm:spPr/>
      <dgm:t>
        <a:bodyPr/>
        <a:lstStyle/>
        <a:p>
          <a:endParaRPr lang="en-US" sz="2400"/>
        </a:p>
      </dgm:t>
    </dgm:pt>
    <dgm:pt modelId="{BD39DCE8-7CED-47CA-9492-D72836A9A10D}">
      <dgm:prSet custT="1"/>
      <dgm:spPr/>
      <dgm:t>
        <a:bodyPr/>
        <a:lstStyle/>
        <a:p>
          <a:r>
            <a:rPr lang="en-US" sz="2400" baseline="0"/>
            <a:t>Editing behavior involves changing</a:t>
          </a:r>
          <a:r>
            <a:rPr lang="en-US" sz="2400" b="1" baseline="0"/>
            <a:t> every overload</a:t>
          </a:r>
          <a:endParaRPr lang="en-US" sz="2400"/>
        </a:p>
      </dgm:t>
    </dgm:pt>
    <dgm:pt modelId="{E542AA23-89AC-4250-9BFE-BEF07980698C}" type="parTrans" cxnId="{1774595B-21B1-4A98-B847-315B25D289F5}">
      <dgm:prSet/>
      <dgm:spPr/>
      <dgm:t>
        <a:bodyPr/>
        <a:lstStyle/>
        <a:p>
          <a:endParaRPr lang="en-US" sz="2400"/>
        </a:p>
      </dgm:t>
    </dgm:pt>
    <dgm:pt modelId="{3126AEAA-4AAC-4158-8C38-53E1374527D6}" type="sibTrans" cxnId="{1774595B-21B1-4A98-B847-315B25D289F5}">
      <dgm:prSet/>
      <dgm:spPr/>
      <dgm:t>
        <a:bodyPr/>
        <a:lstStyle/>
        <a:p>
          <a:endParaRPr lang="en-US" sz="2400"/>
        </a:p>
      </dgm:t>
    </dgm:pt>
    <dgm:pt modelId="{2ECE308C-E12F-4BF3-B435-5D5E71BD774F}" type="pres">
      <dgm:prSet presAssocID="{F3627A21-7563-4AAC-9ADF-81C7D0B0894C}" presName="vert0" presStyleCnt="0">
        <dgm:presLayoutVars>
          <dgm:dir/>
          <dgm:animOne val="branch"/>
          <dgm:animLvl val="lvl"/>
        </dgm:presLayoutVars>
      </dgm:prSet>
      <dgm:spPr/>
    </dgm:pt>
    <dgm:pt modelId="{2A03204C-E9E7-4AEA-8F35-0B728F91D662}" type="pres">
      <dgm:prSet presAssocID="{B7FCEBC5-451B-422C-AAF2-6AE71B883275}" presName="thickLine" presStyleLbl="alignNode1" presStyleIdx="0" presStyleCnt="3"/>
      <dgm:spPr/>
    </dgm:pt>
    <dgm:pt modelId="{C09583DC-00B1-43D3-81DB-006A6372287E}" type="pres">
      <dgm:prSet presAssocID="{B7FCEBC5-451B-422C-AAF2-6AE71B883275}" presName="horz1" presStyleCnt="0"/>
      <dgm:spPr/>
    </dgm:pt>
    <dgm:pt modelId="{59D020A2-5DAF-4833-88A1-E1815B93E313}" type="pres">
      <dgm:prSet presAssocID="{B7FCEBC5-451B-422C-AAF2-6AE71B883275}" presName="tx1" presStyleLbl="revTx" presStyleIdx="0" presStyleCnt="3"/>
      <dgm:spPr/>
    </dgm:pt>
    <dgm:pt modelId="{451AA4FD-92B0-408E-BB9E-30EC53F4D365}" type="pres">
      <dgm:prSet presAssocID="{B7FCEBC5-451B-422C-AAF2-6AE71B883275}" presName="vert1" presStyleCnt="0"/>
      <dgm:spPr/>
    </dgm:pt>
    <dgm:pt modelId="{8C6E0751-669C-4047-81DB-219F39979B98}" type="pres">
      <dgm:prSet presAssocID="{50C2E128-B745-4401-9F3D-E485EFE14552}" presName="thickLine" presStyleLbl="alignNode1" presStyleIdx="1" presStyleCnt="3"/>
      <dgm:spPr/>
    </dgm:pt>
    <dgm:pt modelId="{7A15DE6E-BA06-45AE-9C0B-C1C69BAE144E}" type="pres">
      <dgm:prSet presAssocID="{50C2E128-B745-4401-9F3D-E485EFE14552}" presName="horz1" presStyleCnt="0"/>
      <dgm:spPr/>
    </dgm:pt>
    <dgm:pt modelId="{B265DDD4-5A0B-4365-9788-7B47D2D551C7}" type="pres">
      <dgm:prSet presAssocID="{50C2E128-B745-4401-9F3D-E485EFE14552}" presName="tx1" presStyleLbl="revTx" presStyleIdx="1" presStyleCnt="3"/>
      <dgm:spPr/>
    </dgm:pt>
    <dgm:pt modelId="{1AD5C256-B8A4-4143-A79B-D9C9D1723748}" type="pres">
      <dgm:prSet presAssocID="{50C2E128-B745-4401-9F3D-E485EFE14552}" presName="vert1" presStyleCnt="0"/>
      <dgm:spPr/>
    </dgm:pt>
    <dgm:pt modelId="{FA8AE201-26BB-4DB2-9553-BD6E00AFC074}" type="pres">
      <dgm:prSet presAssocID="{BD39DCE8-7CED-47CA-9492-D72836A9A10D}" presName="thickLine" presStyleLbl="alignNode1" presStyleIdx="2" presStyleCnt="3"/>
      <dgm:spPr/>
    </dgm:pt>
    <dgm:pt modelId="{1C201A64-9662-44E8-9209-100B25625DD1}" type="pres">
      <dgm:prSet presAssocID="{BD39DCE8-7CED-47CA-9492-D72836A9A10D}" presName="horz1" presStyleCnt="0"/>
      <dgm:spPr/>
    </dgm:pt>
    <dgm:pt modelId="{CA65946F-E0C0-4C47-BEF7-33A41925012E}" type="pres">
      <dgm:prSet presAssocID="{BD39DCE8-7CED-47CA-9492-D72836A9A10D}" presName="tx1" presStyleLbl="revTx" presStyleIdx="2" presStyleCnt="3"/>
      <dgm:spPr/>
    </dgm:pt>
    <dgm:pt modelId="{176C9164-8874-4727-9233-FC4F47DD16F7}" type="pres">
      <dgm:prSet presAssocID="{BD39DCE8-7CED-47CA-9492-D72836A9A10D}" presName="vert1" presStyleCnt="0"/>
      <dgm:spPr/>
    </dgm:pt>
  </dgm:ptLst>
  <dgm:cxnLst>
    <dgm:cxn modelId="{8CB6DA30-BC91-47CD-9528-49B07E405C13}" type="presOf" srcId="{50C2E128-B745-4401-9F3D-E485EFE14552}" destId="{B265DDD4-5A0B-4365-9788-7B47D2D551C7}" srcOrd="0" destOrd="0" presId="urn:microsoft.com/office/officeart/2008/layout/LinedList"/>
    <dgm:cxn modelId="{1774595B-21B1-4A98-B847-315B25D289F5}" srcId="{F3627A21-7563-4AAC-9ADF-81C7D0B0894C}" destId="{BD39DCE8-7CED-47CA-9492-D72836A9A10D}" srcOrd="2" destOrd="0" parTransId="{E542AA23-89AC-4250-9BFE-BEF07980698C}" sibTransId="{3126AEAA-4AAC-4158-8C38-53E1374527D6}"/>
    <dgm:cxn modelId="{60855B6B-B41B-4651-B8D1-01F1BEA4037D}" type="presOf" srcId="{F3627A21-7563-4AAC-9ADF-81C7D0B0894C}" destId="{2ECE308C-E12F-4BF3-B435-5D5E71BD774F}" srcOrd="0" destOrd="0" presId="urn:microsoft.com/office/officeart/2008/layout/LinedList"/>
    <dgm:cxn modelId="{B590958F-40E3-4B03-B697-B077EF71A591}" type="presOf" srcId="{BD39DCE8-7CED-47CA-9492-D72836A9A10D}" destId="{CA65946F-E0C0-4C47-BEF7-33A41925012E}" srcOrd="0" destOrd="0" presId="urn:microsoft.com/office/officeart/2008/layout/LinedList"/>
    <dgm:cxn modelId="{E145339E-A0C7-4DD3-B573-CE25FFA7E179}" srcId="{F3627A21-7563-4AAC-9ADF-81C7D0B0894C}" destId="{50C2E128-B745-4401-9F3D-E485EFE14552}" srcOrd="1" destOrd="0" parTransId="{C13104ED-302B-4B34-B8B6-DB64F00F6BBC}" sibTransId="{589E327A-9A18-4202-A67F-E2398EF68056}"/>
    <dgm:cxn modelId="{950CEDD3-6404-4446-BE51-C39AF1AAE9FE}" srcId="{F3627A21-7563-4AAC-9ADF-81C7D0B0894C}" destId="{B7FCEBC5-451B-422C-AAF2-6AE71B883275}" srcOrd="0" destOrd="0" parTransId="{1256F33E-D500-4B54-B162-35D48D003771}" sibTransId="{19ABE7A7-6702-4AD6-8292-991155419EF6}"/>
    <dgm:cxn modelId="{228C7EDA-8263-4923-AC0C-A1ABBF855DFC}" type="presOf" srcId="{B7FCEBC5-451B-422C-AAF2-6AE71B883275}" destId="{59D020A2-5DAF-4833-88A1-E1815B93E313}" srcOrd="0" destOrd="0" presId="urn:microsoft.com/office/officeart/2008/layout/LinedList"/>
    <dgm:cxn modelId="{3F88DB8B-BE41-4845-A1C0-53B165CFCD65}" type="presParOf" srcId="{2ECE308C-E12F-4BF3-B435-5D5E71BD774F}" destId="{2A03204C-E9E7-4AEA-8F35-0B728F91D662}" srcOrd="0" destOrd="0" presId="urn:microsoft.com/office/officeart/2008/layout/LinedList"/>
    <dgm:cxn modelId="{DDB9044A-BDC4-4BCB-A450-614F629C811A}" type="presParOf" srcId="{2ECE308C-E12F-4BF3-B435-5D5E71BD774F}" destId="{C09583DC-00B1-43D3-81DB-006A6372287E}" srcOrd="1" destOrd="0" presId="urn:microsoft.com/office/officeart/2008/layout/LinedList"/>
    <dgm:cxn modelId="{5ACA9C2C-D8D3-4831-B2BA-3CE63B8D01D0}" type="presParOf" srcId="{C09583DC-00B1-43D3-81DB-006A6372287E}" destId="{59D020A2-5DAF-4833-88A1-E1815B93E313}" srcOrd="0" destOrd="0" presId="urn:microsoft.com/office/officeart/2008/layout/LinedList"/>
    <dgm:cxn modelId="{A6C599BF-19F7-4582-8BC1-1445F6765FC7}" type="presParOf" srcId="{C09583DC-00B1-43D3-81DB-006A6372287E}" destId="{451AA4FD-92B0-408E-BB9E-30EC53F4D365}" srcOrd="1" destOrd="0" presId="urn:microsoft.com/office/officeart/2008/layout/LinedList"/>
    <dgm:cxn modelId="{1722D8F9-4B7F-41F5-B265-3E613D076084}" type="presParOf" srcId="{2ECE308C-E12F-4BF3-B435-5D5E71BD774F}" destId="{8C6E0751-669C-4047-81DB-219F39979B98}" srcOrd="2" destOrd="0" presId="urn:microsoft.com/office/officeart/2008/layout/LinedList"/>
    <dgm:cxn modelId="{6C31500F-A3A3-4443-84C7-4237AC2CE28D}" type="presParOf" srcId="{2ECE308C-E12F-4BF3-B435-5D5E71BD774F}" destId="{7A15DE6E-BA06-45AE-9C0B-C1C69BAE144E}" srcOrd="3" destOrd="0" presId="urn:microsoft.com/office/officeart/2008/layout/LinedList"/>
    <dgm:cxn modelId="{550D4D7F-70EF-4159-932E-2D63D6BB0701}" type="presParOf" srcId="{7A15DE6E-BA06-45AE-9C0B-C1C69BAE144E}" destId="{B265DDD4-5A0B-4365-9788-7B47D2D551C7}" srcOrd="0" destOrd="0" presId="urn:microsoft.com/office/officeart/2008/layout/LinedList"/>
    <dgm:cxn modelId="{D1A135FB-3FF4-4FE3-99BE-FFFDD0080591}" type="presParOf" srcId="{7A15DE6E-BA06-45AE-9C0B-C1C69BAE144E}" destId="{1AD5C256-B8A4-4143-A79B-D9C9D1723748}" srcOrd="1" destOrd="0" presId="urn:microsoft.com/office/officeart/2008/layout/LinedList"/>
    <dgm:cxn modelId="{502D4919-B743-4269-A75C-34EA819676AD}" type="presParOf" srcId="{2ECE308C-E12F-4BF3-B435-5D5E71BD774F}" destId="{FA8AE201-26BB-4DB2-9553-BD6E00AFC074}" srcOrd="4" destOrd="0" presId="urn:microsoft.com/office/officeart/2008/layout/LinedList"/>
    <dgm:cxn modelId="{F70C2A35-5C5E-48DC-85FD-307A8439D0D8}" type="presParOf" srcId="{2ECE308C-E12F-4BF3-B435-5D5E71BD774F}" destId="{1C201A64-9662-44E8-9209-100B25625DD1}" srcOrd="5" destOrd="0" presId="urn:microsoft.com/office/officeart/2008/layout/LinedList"/>
    <dgm:cxn modelId="{DFE79730-4872-46A1-B64D-7F1816AB4E49}" type="presParOf" srcId="{1C201A64-9662-44E8-9209-100B25625DD1}" destId="{CA65946F-E0C0-4C47-BEF7-33A41925012E}" srcOrd="0" destOrd="0" presId="urn:microsoft.com/office/officeart/2008/layout/LinedList"/>
    <dgm:cxn modelId="{F8415B15-90C8-40A1-A30A-366F8A0179B7}" type="presParOf" srcId="{1C201A64-9662-44E8-9209-100B25625DD1}" destId="{176C9164-8874-4727-9233-FC4F47DD16F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B20A4A-6BDF-4B4F-8A82-EFB2FB8FA36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1196180-DB93-4A7A-993E-CAEBFB3DCE7B}">
      <dgm:prSet/>
      <dgm:spPr/>
      <dgm:t>
        <a:bodyPr/>
        <a:lstStyle/>
        <a:p>
          <a:r>
            <a:rPr lang="en-US" b="1" baseline="0"/>
            <a:t>$This </a:t>
          </a:r>
          <a:r>
            <a:rPr lang="en-US" baseline="0"/>
            <a:t>allows calling</a:t>
          </a:r>
          <a:r>
            <a:rPr lang="en-US" b="1" baseline="0"/>
            <a:t> other methods</a:t>
          </a:r>
          <a:r>
            <a:rPr lang="en-US" baseline="0"/>
            <a:t> to prevent copying code</a:t>
          </a:r>
          <a:endParaRPr lang="en-US"/>
        </a:p>
      </dgm:t>
    </dgm:pt>
    <dgm:pt modelId="{C799D4CB-66A0-4E63-A820-F9875D05ED13}" type="parTrans" cxnId="{1F591A8D-C236-4C38-AC3A-682F2E3C6EF5}">
      <dgm:prSet/>
      <dgm:spPr/>
      <dgm:t>
        <a:bodyPr/>
        <a:lstStyle/>
        <a:p>
          <a:endParaRPr lang="en-US"/>
        </a:p>
      </dgm:t>
    </dgm:pt>
    <dgm:pt modelId="{82176F1B-DA21-4336-8578-2DEFBC2ADEC2}" type="sibTrans" cxnId="{1F591A8D-C236-4C38-AC3A-682F2E3C6EF5}">
      <dgm:prSet/>
      <dgm:spPr/>
      <dgm:t>
        <a:bodyPr/>
        <a:lstStyle/>
        <a:p>
          <a:endParaRPr lang="en-US"/>
        </a:p>
      </dgm:t>
    </dgm:pt>
    <dgm:pt modelId="{6DA12F0F-A543-409B-BD8F-0467A3B3E892}">
      <dgm:prSet/>
      <dgm:spPr/>
      <dgm:t>
        <a:bodyPr/>
        <a:lstStyle/>
        <a:p>
          <a:r>
            <a:rPr lang="en-US" baseline="0"/>
            <a:t>Provides </a:t>
          </a:r>
          <a:r>
            <a:rPr lang="en-US" b="1" baseline="0"/>
            <a:t>one place to edit</a:t>
          </a:r>
          <a:r>
            <a:rPr lang="en-US" baseline="0"/>
            <a:t>, with each overload only holding unique code before calling another</a:t>
          </a:r>
          <a:endParaRPr lang="en-US"/>
        </a:p>
      </dgm:t>
    </dgm:pt>
    <dgm:pt modelId="{73D2EE0C-222B-48A5-9A26-33D5ED84C335}" type="parTrans" cxnId="{4D12AF92-1757-4E75-B90B-E3BAEA4EFAE3}">
      <dgm:prSet/>
      <dgm:spPr/>
      <dgm:t>
        <a:bodyPr/>
        <a:lstStyle/>
        <a:p>
          <a:endParaRPr lang="en-US"/>
        </a:p>
      </dgm:t>
    </dgm:pt>
    <dgm:pt modelId="{232B9004-B867-46C6-816A-020B999A7E64}" type="sibTrans" cxnId="{4D12AF92-1757-4E75-B90B-E3BAEA4EFAE3}">
      <dgm:prSet/>
      <dgm:spPr/>
      <dgm:t>
        <a:bodyPr/>
        <a:lstStyle/>
        <a:p>
          <a:endParaRPr lang="en-US"/>
        </a:p>
      </dgm:t>
    </dgm:pt>
    <dgm:pt modelId="{30D088A6-2817-4466-8EAD-45DA8944BFC0}">
      <dgm:prSet/>
      <dgm:spPr/>
      <dgm:t>
        <a:bodyPr/>
        <a:lstStyle/>
        <a:p>
          <a:r>
            <a:rPr lang="en-US" baseline="0"/>
            <a:t>Overloads with the </a:t>
          </a:r>
          <a:r>
            <a:rPr lang="en-US" b="1" baseline="0"/>
            <a:t>least</a:t>
          </a:r>
          <a:r>
            <a:rPr lang="en-US" baseline="0"/>
            <a:t> arguments should </a:t>
          </a:r>
          <a:r>
            <a:rPr lang="en-US" b="1" baseline="0"/>
            <a:t>call</a:t>
          </a:r>
          <a:r>
            <a:rPr lang="en-US" baseline="0"/>
            <a:t> one with the </a:t>
          </a:r>
          <a:r>
            <a:rPr lang="en-US" b="1" baseline="0"/>
            <a:t>most</a:t>
          </a:r>
          <a:r>
            <a:rPr lang="en-US" baseline="0"/>
            <a:t> arguments</a:t>
          </a:r>
          <a:endParaRPr lang="en-US"/>
        </a:p>
      </dgm:t>
    </dgm:pt>
    <dgm:pt modelId="{3030AE98-8222-4F28-878B-D08947C070F0}" type="parTrans" cxnId="{01246B4D-A5AE-4840-B776-DA9E60C356C7}">
      <dgm:prSet/>
      <dgm:spPr/>
      <dgm:t>
        <a:bodyPr/>
        <a:lstStyle/>
        <a:p>
          <a:endParaRPr lang="en-US"/>
        </a:p>
      </dgm:t>
    </dgm:pt>
    <dgm:pt modelId="{58445B6B-62F4-437B-A490-54DFCB70610D}" type="sibTrans" cxnId="{01246B4D-A5AE-4840-B776-DA9E60C356C7}">
      <dgm:prSet/>
      <dgm:spPr/>
      <dgm:t>
        <a:bodyPr/>
        <a:lstStyle/>
        <a:p>
          <a:endParaRPr lang="en-US"/>
        </a:p>
      </dgm:t>
    </dgm:pt>
    <dgm:pt modelId="{4C58BC43-8CB6-49F6-881D-E4F15ED2B208}" type="pres">
      <dgm:prSet presAssocID="{19B20A4A-6BDF-4B4F-8A82-EFB2FB8FA365}" presName="vert0" presStyleCnt="0">
        <dgm:presLayoutVars>
          <dgm:dir/>
          <dgm:animOne val="branch"/>
          <dgm:animLvl val="lvl"/>
        </dgm:presLayoutVars>
      </dgm:prSet>
      <dgm:spPr/>
    </dgm:pt>
    <dgm:pt modelId="{9FF29A79-00E8-426D-A529-8B2EE377226B}" type="pres">
      <dgm:prSet presAssocID="{71196180-DB93-4A7A-993E-CAEBFB3DCE7B}" presName="thickLine" presStyleLbl="alignNode1" presStyleIdx="0" presStyleCnt="3"/>
      <dgm:spPr/>
    </dgm:pt>
    <dgm:pt modelId="{5FD85FC9-1C8E-4E37-921B-8A957043A0F7}" type="pres">
      <dgm:prSet presAssocID="{71196180-DB93-4A7A-993E-CAEBFB3DCE7B}" presName="horz1" presStyleCnt="0"/>
      <dgm:spPr/>
    </dgm:pt>
    <dgm:pt modelId="{6BB8437E-C75B-41FF-B811-EF58DADAA8E9}" type="pres">
      <dgm:prSet presAssocID="{71196180-DB93-4A7A-993E-CAEBFB3DCE7B}" presName="tx1" presStyleLbl="revTx" presStyleIdx="0" presStyleCnt="3"/>
      <dgm:spPr/>
    </dgm:pt>
    <dgm:pt modelId="{486042F4-87EA-4925-9E9F-55B9169AEF06}" type="pres">
      <dgm:prSet presAssocID="{71196180-DB93-4A7A-993E-CAEBFB3DCE7B}" presName="vert1" presStyleCnt="0"/>
      <dgm:spPr/>
    </dgm:pt>
    <dgm:pt modelId="{4EC94737-6E1F-4435-8B28-8A50DB9BA3A5}" type="pres">
      <dgm:prSet presAssocID="{6DA12F0F-A543-409B-BD8F-0467A3B3E892}" presName="thickLine" presStyleLbl="alignNode1" presStyleIdx="1" presStyleCnt="3"/>
      <dgm:spPr/>
    </dgm:pt>
    <dgm:pt modelId="{9953B5CF-6E58-4AA0-8065-075CBAB5C67A}" type="pres">
      <dgm:prSet presAssocID="{6DA12F0F-A543-409B-BD8F-0467A3B3E892}" presName="horz1" presStyleCnt="0"/>
      <dgm:spPr/>
    </dgm:pt>
    <dgm:pt modelId="{7D7D0720-481A-4FF5-A2BE-8AEDF76849DF}" type="pres">
      <dgm:prSet presAssocID="{6DA12F0F-A543-409B-BD8F-0467A3B3E892}" presName="tx1" presStyleLbl="revTx" presStyleIdx="1" presStyleCnt="3"/>
      <dgm:spPr/>
    </dgm:pt>
    <dgm:pt modelId="{556F4CAB-4A52-42A7-93CF-144540CA085D}" type="pres">
      <dgm:prSet presAssocID="{6DA12F0F-A543-409B-BD8F-0467A3B3E892}" presName="vert1" presStyleCnt="0"/>
      <dgm:spPr/>
    </dgm:pt>
    <dgm:pt modelId="{E27F2070-DC07-4C00-B9AA-462017D3C43E}" type="pres">
      <dgm:prSet presAssocID="{30D088A6-2817-4466-8EAD-45DA8944BFC0}" presName="thickLine" presStyleLbl="alignNode1" presStyleIdx="2" presStyleCnt="3"/>
      <dgm:spPr/>
    </dgm:pt>
    <dgm:pt modelId="{AB58B3A6-07FF-4D00-B470-BC3BF5FB36F8}" type="pres">
      <dgm:prSet presAssocID="{30D088A6-2817-4466-8EAD-45DA8944BFC0}" presName="horz1" presStyleCnt="0"/>
      <dgm:spPr/>
    </dgm:pt>
    <dgm:pt modelId="{84AB165F-CF91-4896-ABCE-26EF863B5CBF}" type="pres">
      <dgm:prSet presAssocID="{30D088A6-2817-4466-8EAD-45DA8944BFC0}" presName="tx1" presStyleLbl="revTx" presStyleIdx="2" presStyleCnt="3"/>
      <dgm:spPr/>
    </dgm:pt>
    <dgm:pt modelId="{9EAA14BB-FDDB-4C14-A3E9-C55F859933FC}" type="pres">
      <dgm:prSet presAssocID="{30D088A6-2817-4466-8EAD-45DA8944BFC0}" presName="vert1" presStyleCnt="0"/>
      <dgm:spPr/>
    </dgm:pt>
  </dgm:ptLst>
  <dgm:cxnLst>
    <dgm:cxn modelId="{01246B4D-A5AE-4840-B776-DA9E60C356C7}" srcId="{19B20A4A-6BDF-4B4F-8A82-EFB2FB8FA365}" destId="{30D088A6-2817-4466-8EAD-45DA8944BFC0}" srcOrd="2" destOrd="0" parTransId="{3030AE98-8222-4F28-878B-D08947C070F0}" sibTransId="{58445B6B-62F4-437B-A490-54DFCB70610D}"/>
    <dgm:cxn modelId="{8CCE097B-4737-43E0-A485-14474C928E4F}" type="presOf" srcId="{71196180-DB93-4A7A-993E-CAEBFB3DCE7B}" destId="{6BB8437E-C75B-41FF-B811-EF58DADAA8E9}" srcOrd="0" destOrd="0" presId="urn:microsoft.com/office/officeart/2008/layout/LinedList"/>
    <dgm:cxn modelId="{1F591A8D-C236-4C38-AC3A-682F2E3C6EF5}" srcId="{19B20A4A-6BDF-4B4F-8A82-EFB2FB8FA365}" destId="{71196180-DB93-4A7A-993E-CAEBFB3DCE7B}" srcOrd="0" destOrd="0" parTransId="{C799D4CB-66A0-4E63-A820-F9875D05ED13}" sibTransId="{82176F1B-DA21-4336-8578-2DEFBC2ADEC2}"/>
    <dgm:cxn modelId="{4D12AF92-1757-4E75-B90B-E3BAEA4EFAE3}" srcId="{19B20A4A-6BDF-4B4F-8A82-EFB2FB8FA365}" destId="{6DA12F0F-A543-409B-BD8F-0467A3B3E892}" srcOrd="1" destOrd="0" parTransId="{73D2EE0C-222B-48A5-9A26-33D5ED84C335}" sibTransId="{232B9004-B867-46C6-816A-020B999A7E64}"/>
    <dgm:cxn modelId="{B982749D-9FE4-4E6C-A296-888FA2088A07}" type="presOf" srcId="{30D088A6-2817-4466-8EAD-45DA8944BFC0}" destId="{84AB165F-CF91-4896-ABCE-26EF863B5CBF}" srcOrd="0" destOrd="0" presId="urn:microsoft.com/office/officeart/2008/layout/LinedList"/>
    <dgm:cxn modelId="{3EF1F8A8-E749-464A-844F-C7FD241BEA35}" type="presOf" srcId="{6DA12F0F-A543-409B-BD8F-0467A3B3E892}" destId="{7D7D0720-481A-4FF5-A2BE-8AEDF76849DF}" srcOrd="0" destOrd="0" presId="urn:microsoft.com/office/officeart/2008/layout/LinedList"/>
    <dgm:cxn modelId="{548188D4-DADC-4397-8164-35907A667E4D}" type="presOf" srcId="{19B20A4A-6BDF-4B4F-8A82-EFB2FB8FA365}" destId="{4C58BC43-8CB6-49F6-881D-E4F15ED2B208}" srcOrd="0" destOrd="0" presId="urn:microsoft.com/office/officeart/2008/layout/LinedList"/>
    <dgm:cxn modelId="{6DBE7FEA-5AD8-4FE9-899C-A592A9D32D4F}" type="presParOf" srcId="{4C58BC43-8CB6-49F6-881D-E4F15ED2B208}" destId="{9FF29A79-00E8-426D-A529-8B2EE377226B}" srcOrd="0" destOrd="0" presId="urn:microsoft.com/office/officeart/2008/layout/LinedList"/>
    <dgm:cxn modelId="{3CE3CF4B-30CB-401E-B411-3D3521D9E787}" type="presParOf" srcId="{4C58BC43-8CB6-49F6-881D-E4F15ED2B208}" destId="{5FD85FC9-1C8E-4E37-921B-8A957043A0F7}" srcOrd="1" destOrd="0" presId="urn:microsoft.com/office/officeart/2008/layout/LinedList"/>
    <dgm:cxn modelId="{1CB0D4DE-93CE-4CD5-BA39-C3FE0CAF5E4B}" type="presParOf" srcId="{5FD85FC9-1C8E-4E37-921B-8A957043A0F7}" destId="{6BB8437E-C75B-41FF-B811-EF58DADAA8E9}" srcOrd="0" destOrd="0" presId="urn:microsoft.com/office/officeart/2008/layout/LinedList"/>
    <dgm:cxn modelId="{4CA38431-9056-4644-8CD6-8C55E1C137B3}" type="presParOf" srcId="{5FD85FC9-1C8E-4E37-921B-8A957043A0F7}" destId="{486042F4-87EA-4925-9E9F-55B9169AEF06}" srcOrd="1" destOrd="0" presId="urn:microsoft.com/office/officeart/2008/layout/LinedList"/>
    <dgm:cxn modelId="{C51EF449-F545-4482-9B0C-176FD5830C45}" type="presParOf" srcId="{4C58BC43-8CB6-49F6-881D-E4F15ED2B208}" destId="{4EC94737-6E1F-4435-8B28-8A50DB9BA3A5}" srcOrd="2" destOrd="0" presId="urn:microsoft.com/office/officeart/2008/layout/LinedList"/>
    <dgm:cxn modelId="{66B0853E-8B62-4AA5-A75F-74F22B982C89}" type="presParOf" srcId="{4C58BC43-8CB6-49F6-881D-E4F15ED2B208}" destId="{9953B5CF-6E58-4AA0-8065-075CBAB5C67A}" srcOrd="3" destOrd="0" presId="urn:microsoft.com/office/officeart/2008/layout/LinedList"/>
    <dgm:cxn modelId="{25D2EC7E-E035-4CD5-A00C-CFCDF75840CF}" type="presParOf" srcId="{9953B5CF-6E58-4AA0-8065-075CBAB5C67A}" destId="{7D7D0720-481A-4FF5-A2BE-8AEDF76849DF}" srcOrd="0" destOrd="0" presId="urn:microsoft.com/office/officeart/2008/layout/LinedList"/>
    <dgm:cxn modelId="{B4B2E114-6FEE-41E2-8976-47121DF8CA59}" type="presParOf" srcId="{9953B5CF-6E58-4AA0-8065-075CBAB5C67A}" destId="{556F4CAB-4A52-42A7-93CF-144540CA085D}" srcOrd="1" destOrd="0" presId="urn:microsoft.com/office/officeart/2008/layout/LinedList"/>
    <dgm:cxn modelId="{27D3E2DB-4315-4F61-B317-E1A93B6B9961}" type="presParOf" srcId="{4C58BC43-8CB6-49F6-881D-E4F15ED2B208}" destId="{E27F2070-DC07-4C00-B9AA-462017D3C43E}" srcOrd="4" destOrd="0" presId="urn:microsoft.com/office/officeart/2008/layout/LinedList"/>
    <dgm:cxn modelId="{DB319A17-02C5-4570-AEBA-E3E29C3650C4}" type="presParOf" srcId="{4C58BC43-8CB6-49F6-881D-E4F15ED2B208}" destId="{AB58B3A6-07FF-4D00-B470-BC3BF5FB36F8}" srcOrd="5" destOrd="0" presId="urn:microsoft.com/office/officeart/2008/layout/LinedList"/>
    <dgm:cxn modelId="{6B75E341-E417-4EAD-83CA-0FC8A92EFCFF}" type="presParOf" srcId="{AB58B3A6-07FF-4D00-B470-BC3BF5FB36F8}" destId="{84AB165F-CF91-4896-ABCE-26EF863B5CBF}" srcOrd="0" destOrd="0" presId="urn:microsoft.com/office/officeart/2008/layout/LinedList"/>
    <dgm:cxn modelId="{8CF20123-167B-4A01-9FB3-00C5CB116669}" type="presParOf" srcId="{AB58B3A6-07FF-4D00-B470-BC3BF5FB36F8}" destId="{9EAA14BB-FDDB-4C14-A3E9-C55F859933FC}"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078049-9751-44F1-9250-56A914717A0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7E9586D-FF90-4AAB-87E6-A04732B64865}">
      <dgm:prSet/>
      <dgm:spPr/>
      <dgm:t>
        <a:bodyPr/>
        <a:lstStyle/>
        <a:p>
          <a:r>
            <a:rPr lang="en-US" b="1" baseline="0"/>
            <a:t>$Age </a:t>
          </a:r>
          <a:r>
            <a:rPr lang="en-US" baseline="0"/>
            <a:t>doesn’t exist inside of the method</a:t>
          </a:r>
          <a:endParaRPr lang="en-US"/>
        </a:p>
      </dgm:t>
    </dgm:pt>
    <dgm:pt modelId="{68436539-9975-4972-BABE-2C7F53D055BE}" type="parTrans" cxnId="{834EA98F-A5EF-4489-9FA7-61284A36473C}">
      <dgm:prSet/>
      <dgm:spPr/>
      <dgm:t>
        <a:bodyPr/>
        <a:lstStyle/>
        <a:p>
          <a:endParaRPr lang="en-US"/>
        </a:p>
      </dgm:t>
    </dgm:pt>
    <dgm:pt modelId="{6590A860-86D1-44E6-8AE9-233782C78110}" type="sibTrans" cxnId="{834EA98F-A5EF-4489-9FA7-61284A36473C}">
      <dgm:prSet/>
      <dgm:spPr/>
      <dgm:t>
        <a:bodyPr/>
        <a:lstStyle/>
        <a:p>
          <a:endParaRPr lang="en-US"/>
        </a:p>
      </dgm:t>
    </dgm:pt>
    <dgm:pt modelId="{37E472A0-85DB-4A57-81EC-829E9BE53508}">
      <dgm:prSet/>
      <dgm:spPr/>
      <dgm:t>
        <a:bodyPr/>
        <a:lstStyle/>
        <a:p>
          <a:r>
            <a:rPr lang="en-US" b="1" baseline="0"/>
            <a:t>$This.Age</a:t>
          </a:r>
          <a:r>
            <a:rPr lang="en-US" baseline="0"/>
            <a:t> can access the property of the object itself</a:t>
          </a:r>
          <a:endParaRPr lang="en-US"/>
        </a:p>
      </dgm:t>
    </dgm:pt>
    <dgm:pt modelId="{4410426F-450F-478D-8640-9609083471B1}" type="parTrans" cxnId="{076EFDCB-F715-4D45-8D21-D3AB409AC003}">
      <dgm:prSet/>
      <dgm:spPr/>
      <dgm:t>
        <a:bodyPr/>
        <a:lstStyle/>
        <a:p>
          <a:endParaRPr lang="en-US"/>
        </a:p>
      </dgm:t>
    </dgm:pt>
    <dgm:pt modelId="{C5ECD777-E8CE-4F6B-BE06-EDA67854574F}" type="sibTrans" cxnId="{076EFDCB-F715-4D45-8D21-D3AB409AC003}">
      <dgm:prSet/>
      <dgm:spPr/>
      <dgm:t>
        <a:bodyPr/>
        <a:lstStyle/>
        <a:p>
          <a:endParaRPr lang="en-US"/>
        </a:p>
      </dgm:t>
    </dgm:pt>
    <dgm:pt modelId="{5CBE3023-FE84-4FA7-9F61-E9A101EEE7B4}">
      <dgm:prSet/>
      <dgm:spPr/>
      <dgm:t>
        <a:bodyPr/>
        <a:lstStyle/>
        <a:p>
          <a:r>
            <a:rPr lang="en-US" b="1" baseline="0"/>
            <a:t>GrowOlder() </a:t>
          </a:r>
          <a:r>
            <a:rPr lang="en-US" baseline="0"/>
            <a:t>has </a:t>
          </a:r>
          <a:r>
            <a:rPr lang="en-US" b="1" baseline="0"/>
            <a:t>void</a:t>
          </a:r>
          <a:r>
            <a:rPr lang="en-US" baseline="0"/>
            <a:t> output</a:t>
          </a:r>
          <a:endParaRPr lang="en-US"/>
        </a:p>
      </dgm:t>
    </dgm:pt>
    <dgm:pt modelId="{B9003231-99CC-4B70-B355-91E34E5BBDA0}" type="parTrans" cxnId="{C39CE4D1-D384-4F2D-8701-EE7A1C4ED29D}">
      <dgm:prSet/>
      <dgm:spPr/>
      <dgm:t>
        <a:bodyPr/>
        <a:lstStyle/>
        <a:p>
          <a:endParaRPr lang="en-US"/>
        </a:p>
      </dgm:t>
    </dgm:pt>
    <dgm:pt modelId="{85A7D72C-A626-4419-90DD-8C706E72ACAE}" type="sibTrans" cxnId="{C39CE4D1-D384-4F2D-8701-EE7A1C4ED29D}">
      <dgm:prSet/>
      <dgm:spPr/>
      <dgm:t>
        <a:bodyPr/>
        <a:lstStyle/>
        <a:p>
          <a:endParaRPr lang="en-US"/>
        </a:p>
      </dgm:t>
    </dgm:pt>
    <dgm:pt modelId="{5F7A4C0B-A7F3-4F0B-AEDF-D6F794EEFCD7}">
      <dgm:prSet/>
      <dgm:spPr/>
      <dgm:t>
        <a:bodyPr/>
        <a:lstStyle/>
        <a:p>
          <a:r>
            <a:rPr lang="en-US" b="1" baseline="0"/>
            <a:t>$This </a:t>
          </a:r>
          <a:r>
            <a:rPr lang="en-US" baseline="0"/>
            <a:t>used in the </a:t>
          </a:r>
          <a:r>
            <a:rPr lang="en-US" i="1" baseline="0" err="1"/>
            <a:t>GrowOlder</a:t>
          </a:r>
          <a:r>
            <a:rPr lang="en-US" i="1" baseline="0"/>
            <a:t>()</a:t>
          </a:r>
          <a:r>
            <a:rPr lang="en-US" baseline="0"/>
            <a:t> </a:t>
          </a:r>
          <a:r>
            <a:rPr lang="en-US" b="1" baseline="0"/>
            <a:t>Method</a:t>
          </a:r>
          <a:r>
            <a:rPr lang="en-US" baseline="0"/>
            <a:t> changes the</a:t>
          </a:r>
          <a:r>
            <a:rPr lang="en-US" i="1" baseline="0"/>
            <a:t> Age </a:t>
          </a:r>
          <a:r>
            <a:rPr lang="en-US" b="1" baseline="0"/>
            <a:t>property</a:t>
          </a:r>
          <a:endParaRPr lang="en-US"/>
        </a:p>
      </dgm:t>
    </dgm:pt>
    <dgm:pt modelId="{BF32FC67-4C54-4002-B19E-416BC223A8E0}" type="parTrans" cxnId="{C748562A-55B5-4432-8E94-6A7C413E3AAD}">
      <dgm:prSet/>
      <dgm:spPr/>
      <dgm:t>
        <a:bodyPr/>
        <a:lstStyle/>
        <a:p>
          <a:endParaRPr lang="en-US"/>
        </a:p>
      </dgm:t>
    </dgm:pt>
    <dgm:pt modelId="{9F51638F-E7F6-48B4-802E-9B98179A34D5}" type="sibTrans" cxnId="{C748562A-55B5-4432-8E94-6A7C413E3AAD}">
      <dgm:prSet/>
      <dgm:spPr/>
      <dgm:t>
        <a:bodyPr/>
        <a:lstStyle/>
        <a:p>
          <a:endParaRPr lang="en-US"/>
        </a:p>
      </dgm:t>
    </dgm:pt>
    <dgm:pt modelId="{B13C22CD-B9E5-4CB7-ACBC-6D090BED08F9}" type="pres">
      <dgm:prSet presAssocID="{B4078049-9751-44F1-9250-56A914717A0B}" presName="vert0" presStyleCnt="0">
        <dgm:presLayoutVars>
          <dgm:dir/>
          <dgm:animOne val="branch"/>
          <dgm:animLvl val="lvl"/>
        </dgm:presLayoutVars>
      </dgm:prSet>
      <dgm:spPr/>
    </dgm:pt>
    <dgm:pt modelId="{7BE6D20F-098C-45CC-B0B2-077838555EE6}" type="pres">
      <dgm:prSet presAssocID="{97E9586D-FF90-4AAB-87E6-A04732B64865}" presName="thickLine" presStyleLbl="alignNode1" presStyleIdx="0" presStyleCnt="4"/>
      <dgm:spPr/>
    </dgm:pt>
    <dgm:pt modelId="{17FF7FEC-6B34-4155-8715-3FA2A44686E0}" type="pres">
      <dgm:prSet presAssocID="{97E9586D-FF90-4AAB-87E6-A04732B64865}" presName="horz1" presStyleCnt="0"/>
      <dgm:spPr/>
    </dgm:pt>
    <dgm:pt modelId="{77B3BFE5-8E50-46AB-A2B5-7484B4BF6215}" type="pres">
      <dgm:prSet presAssocID="{97E9586D-FF90-4AAB-87E6-A04732B64865}" presName="tx1" presStyleLbl="revTx" presStyleIdx="0" presStyleCnt="4"/>
      <dgm:spPr/>
    </dgm:pt>
    <dgm:pt modelId="{88865964-EED4-4308-89E5-EFE226FD91D6}" type="pres">
      <dgm:prSet presAssocID="{97E9586D-FF90-4AAB-87E6-A04732B64865}" presName="vert1" presStyleCnt="0"/>
      <dgm:spPr/>
    </dgm:pt>
    <dgm:pt modelId="{7A0B07E7-2885-496B-BD95-7F4D0887C9C6}" type="pres">
      <dgm:prSet presAssocID="{37E472A0-85DB-4A57-81EC-829E9BE53508}" presName="thickLine" presStyleLbl="alignNode1" presStyleIdx="1" presStyleCnt="4"/>
      <dgm:spPr/>
    </dgm:pt>
    <dgm:pt modelId="{DC5D25D4-FD8A-418B-AD3D-3F923A958978}" type="pres">
      <dgm:prSet presAssocID="{37E472A0-85DB-4A57-81EC-829E9BE53508}" presName="horz1" presStyleCnt="0"/>
      <dgm:spPr/>
    </dgm:pt>
    <dgm:pt modelId="{CE5BCF83-E186-4ABA-A411-EAE60149FB8E}" type="pres">
      <dgm:prSet presAssocID="{37E472A0-85DB-4A57-81EC-829E9BE53508}" presName="tx1" presStyleLbl="revTx" presStyleIdx="1" presStyleCnt="4"/>
      <dgm:spPr/>
    </dgm:pt>
    <dgm:pt modelId="{7D071D9C-5EEB-4946-B28B-95C1C8E171FF}" type="pres">
      <dgm:prSet presAssocID="{37E472A0-85DB-4A57-81EC-829E9BE53508}" presName="vert1" presStyleCnt="0"/>
      <dgm:spPr/>
    </dgm:pt>
    <dgm:pt modelId="{78C215DE-D4C3-4670-9A17-EBDF5EB9C330}" type="pres">
      <dgm:prSet presAssocID="{5CBE3023-FE84-4FA7-9F61-E9A101EEE7B4}" presName="thickLine" presStyleLbl="alignNode1" presStyleIdx="2" presStyleCnt="4"/>
      <dgm:spPr/>
    </dgm:pt>
    <dgm:pt modelId="{B2761D6F-3056-4DE3-9E35-32CFAD1B1A1F}" type="pres">
      <dgm:prSet presAssocID="{5CBE3023-FE84-4FA7-9F61-E9A101EEE7B4}" presName="horz1" presStyleCnt="0"/>
      <dgm:spPr/>
    </dgm:pt>
    <dgm:pt modelId="{742729FE-670B-450B-BE90-642353369958}" type="pres">
      <dgm:prSet presAssocID="{5CBE3023-FE84-4FA7-9F61-E9A101EEE7B4}" presName="tx1" presStyleLbl="revTx" presStyleIdx="2" presStyleCnt="4"/>
      <dgm:spPr/>
    </dgm:pt>
    <dgm:pt modelId="{838B7C94-3719-4EE6-9AC5-F633CA076319}" type="pres">
      <dgm:prSet presAssocID="{5CBE3023-FE84-4FA7-9F61-E9A101EEE7B4}" presName="vert1" presStyleCnt="0"/>
      <dgm:spPr/>
    </dgm:pt>
    <dgm:pt modelId="{15507ADF-6EE4-4661-9E30-192380A72D8C}" type="pres">
      <dgm:prSet presAssocID="{5F7A4C0B-A7F3-4F0B-AEDF-D6F794EEFCD7}" presName="thickLine" presStyleLbl="alignNode1" presStyleIdx="3" presStyleCnt="4"/>
      <dgm:spPr/>
    </dgm:pt>
    <dgm:pt modelId="{048BD47B-2B03-49C5-9B6F-9BE522BB29C8}" type="pres">
      <dgm:prSet presAssocID="{5F7A4C0B-A7F3-4F0B-AEDF-D6F794EEFCD7}" presName="horz1" presStyleCnt="0"/>
      <dgm:spPr/>
    </dgm:pt>
    <dgm:pt modelId="{1828AE2A-A266-4340-9095-F1FECE0EFCF6}" type="pres">
      <dgm:prSet presAssocID="{5F7A4C0B-A7F3-4F0B-AEDF-D6F794EEFCD7}" presName="tx1" presStyleLbl="revTx" presStyleIdx="3" presStyleCnt="4"/>
      <dgm:spPr/>
    </dgm:pt>
    <dgm:pt modelId="{F0910C38-4C53-4A9B-A6C2-02B2EDFF65DF}" type="pres">
      <dgm:prSet presAssocID="{5F7A4C0B-A7F3-4F0B-AEDF-D6F794EEFCD7}" presName="vert1" presStyleCnt="0"/>
      <dgm:spPr/>
    </dgm:pt>
  </dgm:ptLst>
  <dgm:cxnLst>
    <dgm:cxn modelId="{4042261C-7F97-4275-B66F-3E8B822F6649}" type="presOf" srcId="{5F7A4C0B-A7F3-4F0B-AEDF-D6F794EEFCD7}" destId="{1828AE2A-A266-4340-9095-F1FECE0EFCF6}" srcOrd="0" destOrd="0" presId="urn:microsoft.com/office/officeart/2008/layout/LinedList"/>
    <dgm:cxn modelId="{C748562A-55B5-4432-8E94-6A7C413E3AAD}" srcId="{B4078049-9751-44F1-9250-56A914717A0B}" destId="{5F7A4C0B-A7F3-4F0B-AEDF-D6F794EEFCD7}" srcOrd="3" destOrd="0" parTransId="{BF32FC67-4C54-4002-B19E-416BC223A8E0}" sibTransId="{9F51638F-E7F6-48B4-802E-9B98179A34D5}"/>
    <dgm:cxn modelId="{C91FD131-818F-4EA4-9132-C9F0A6690937}" type="presOf" srcId="{5CBE3023-FE84-4FA7-9F61-E9A101EEE7B4}" destId="{742729FE-670B-450B-BE90-642353369958}" srcOrd="0" destOrd="0" presId="urn:microsoft.com/office/officeart/2008/layout/LinedList"/>
    <dgm:cxn modelId="{BAA9573E-BC6C-4DF1-A6FF-179845838B99}" type="presOf" srcId="{37E472A0-85DB-4A57-81EC-829E9BE53508}" destId="{CE5BCF83-E186-4ABA-A411-EAE60149FB8E}" srcOrd="0" destOrd="0" presId="urn:microsoft.com/office/officeart/2008/layout/LinedList"/>
    <dgm:cxn modelId="{834EA98F-A5EF-4489-9FA7-61284A36473C}" srcId="{B4078049-9751-44F1-9250-56A914717A0B}" destId="{97E9586D-FF90-4AAB-87E6-A04732B64865}" srcOrd="0" destOrd="0" parTransId="{68436539-9975-4972-BABE-2C7F53D055BE}" sibTransId="{6590A860-86D1-44E6-8AE9-233782C78110}"/>
    <dgm:cxn modelId="{732CD9AD-24B6-42E7-9480-14DFFBB13469}" type="presOf" srcId="{B4078049-9751-44F1-9250-56A914717A0B}" destId="{B13C22CD-B9E5-4CB7-ACBC-6D090BED08F9}" srcOrd="0" destOrd="0" presId="urn:microsoft.com/office/officeart/2008/layout/LinedList"/>
    <dgm:cxn modelId="{5E7E95B6-7292-41C6-972C-26CDCF74E6B1}" type="presOf" srcId="{97E9586D-FF90-4AAB-87E6-A04732B64865}" destId="{77B3BFE5-8E50-46AB-A2B5-7484B4BF6215}" srcOrd="0" destOrd="0" presId="urn:microsoft.com/office/officeart/2008/layout/LinedList"/>
    <dgm:cxn modelId="{076EFDCB-F715-4D45-8D21-D3AB409AC003}" srcId="{B4078049-9751-44F1-9250-56A914717A0B}" destId="{37E472A0-85DB-4A57-81EC-829E9BE53508}" srcOrd="1" destOrd="0" parTransId="{4410426F-450F-478D-8640-9609083471B1}" sibTransId="{C5ECD777-E8CE-4F6B-BE06-EDA67854574F}"/>
    <dgm:cxn modelId="{C39CE4D1-D384-4F2D-8701-EE7A1C4ED29D}" srcId="{B4078049-9751-44F1-9250-56A914717A0B}" destId="{5CBE3023-FE84-4FA7-9F61-E9A101EEE7B4}" srcOrd="2" destOrd="0" parTransId="{B9003231-99CC-4B70-B355-91E34E5BBDA0}" sibTransId="{85A7D72C-A626-4419-90DD-8C706E72ACAE}"/>
    <dgm:cxn modelId="{3768C659-1110-487D-8170-A209B919D702}" type="presParOf" srcId="{B13C22CD-B9E5-4CB7-ACBC-6D090BED08F9}" destId="{7BE6D20F-098C-45CC-B0B2-077838555EE6}" srcOrd="0" destOrd="0" presId="urn:microsoft.com/office/officeart/2008/layout/LinedList"/>
    <dgm:cxn modelId="{929A4966-43D5-404B-9679-545C88FB4071}" type="presParOf" srcId="{B13C22CD-B9E5-4CB7-ACBC-6D090BED08F9}" destId="{17FF7FEC-6B34-4155-8715-3FA2A44686E0}" srcOrd="1" destOrd="0" presId="urn:microsoft.com/office/officeart/2008/layout/LinedList"/>
    <dgm:cxn modelId="{A7B091F5-DD41-4B22-9C16-3382383D4E23}" type="presParOf" srcId="{17FF7FEC-6B34-4155-8715-3FA2A44686E0}" destId="{77B3BFE5-8E50-46AB-A2B5-7484B4BF6215}" srcOrd="0" destOrd="0" presId="urn:microsoft.com/office/officeart/2008/layout/LinedList"/>
    <dgm:cxn modelId="{E5130CB6-15F0-40A5-8738-F977113388DE}" type="presParOf" srcId="{17FF7FEC-6B34-4155-8715-3FA2A44686E0}" destId="{88865964-EED4-4308-89E5-EFE226FD91D6}" srcOrd="1" destOrd="0" presId="urn:microsoft.com/office/officeart/2008/layout/LinedList"/>
    <dgm:cxn modelId="{13B9134F-03AD-4694-BDBB-88CB9B641530}" type="presParOf" srcId="{B13C22CD-B9E5-4CB7-ACBC-6D090BED08F9}" destId="{7A0B07E7-2885-496B-BD95-7F4D0887C9C6}" srcOrd="2" destOrd="0" presId="urn:microsoft.com/office/officeart/2008/layout/LinedList"/>
    <dgm:cxn modelId="{EA635C9F-1E91-4E0A-BC5C-EDA1BF5D69EB}" type="presParOf" srcId="{B13C22CD-B9E5-4CB7-ACBC-6D090BED08F9}" destId="{DC5D25D4-FD8A-418B-AD3D-3F923A958978}" srcOrd="3" destOrd="0" presId="urn:microsoft.com/office/officeart/2008/layout/LinedList"/>
    <dgm:cxn modelId="{2D245DAB-1284-4588-986D-2472A7768BD8}" type="presParOf" srcId="{DC5D25D4-FD8A-418B-AD3D-3F923A958978}" destId="{CE5BCF83-E186-4ABA-A411-EAE60149FB8E}" srcOrd="0" destOrd="0" presId="urn:microsoft.com/office/officeart/2008/layout/LinedList"/>
    <dgm:cxn modelId="{2552878D-DA00-4334-A735-A3DFE2584D65}" type="presParOf" srcId="{DC5D25D4-FD8A-418B-AD3D-3F923A958978}" destId="{7D071D9C-5EEB-4946-B28B-95C1C8E171FF}" srcOrd="1" destOrd="0" presId="urn:microsoft.com/office/officeart/2008/layout/LinedList"/>
    <dgm:cxn modelId="{DA8BCD9B-B4AF-4073-A92C-9D89D7D5A2F8}" type="presParOf" srcId="{B13C22CD-B9E5-4CB7-ACBC-6D090BED08F9}" destId="{78C215DE-D4C3-4670-9A17-EBDF5EB9C330}" srcOrd="4" destOrd="0" presId="urn:microsoft.com/office/officeart/2008/layout/LinedList"/>
    <dgm:cxn modelId="{FEDA6E96-C986-47FA-9E41-B67A74B364B5}" type="presParOf" srcId="{B13C22CD-B9E5-4CB7-ACBC-6D090BED08F9}" destId="{B2761D6F-3056-4DE3-9E35-32CFAD1B1A1F}" srcOrd="5" destOrd="0" presId="urn:microsoft.com/office/officeart/2008/layout/LinedList"/>
    <dgm:cxn modelId="{14F7D6CB-C273-4AD6-801D-DD25FA4592AE}" type="presParOf" srcId="{B2761D6F-3056-4DE3-9E35-32CFAD1B1A1F}" destId="{742729FE-670B-450B-BE90-642353369958}" srcOrd="0" destOrd="0" presId="urn:microsoft.com/office/officeart/2008/layout/LinedList"/>
    <dgm:cxn modelId="{991865C4-40AC-4A52-85A4-3B783ABA013F}" type="presParOf" srcId="{B2761D6F-3056-4DE3-9E35-32CFAD1B1A1F}" destId="{838B7C94-3719-4EE6-9AC5-F633CA076319}" srcOrd="1" destOrd="0" presId="urn:microsoft.com/office/officeart/2008/layout/LinedList"/>
    <dgm:cxn modelId="{68614333-3FD5-4288-8B9A-3EA0BF931899}" type="presParOf" srcId="{B13C22CD-B9E5-4CB7-ACBC-6D090BED08F9}" destId="{15507ADF-6EE4-4661-9E30-192380A72D8C}" srcOrd="6" destOrd="0" presId="urn:microsoft.com/office/officeart/2008/layout/LinedList"/>
    <dgm:cxn modelId="{FD206421-2685-4BA2-97CE-1E7DC8649264}" type="presParOf" srcId="{B13C22CD-B9E5-4CB7-ACBC-6D090BED08F9}" destId="{048BD47B-2B03-49C5-9B6F-9BE522BB29C8}" srcOrd="7" destOrd="0" presId="urn:microsoft.com/office/officeart/2008/layout/LinedList"/>
    <dgm:cxn modelId="{0CD4EEF9-A131-488D-860C-4A1960E80684}" type="presParOf" srcId="{048BD47B-2B03-49C5-9B6F-9BE522BB29C8}" destId="{1828AE2A-A266-4340-9095-F1FECE0EFCF6}" srcOrd="0" destOrd="0" presId="urn:microsoft.com/office/officeart/2008/layout/LinedList"/>
    <dgm:cxn modelId="{038E7E77-5111-49CC-99A8-26C571F0D97B}" type="presParOf" srcId="{048BD47B-2B03-49C5-9B6F-9BE522BB29C8}" destId="{F0910C38-4C53-4A9B-A6C2-02B2EDFF65D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2110F-9798-4C88-91B8-044BA54F099F}">
      <dsp:nvSpPr>
        <dsp:cNvPr id="0" name=""/>
        <dsp:cNvSpPr/>
      </dsp:nvSpPr>
      <dsp:spPr>
        <a:xfrm>
          <a:off x="474705" y="109"/>
          <a:ext cx="3168625" cy="15843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a:t>Output data in a more </a:t>
          </a:r>
          <a:r>
            <a:rPr lang="en-US" sz="2000" b="1" kern="1200" baseline="0"/>
            <a:t>professional</a:t>
          </a:r>
          <a:r>
            <a:rPr lang="en-US" sz="2000" kern="1200" baseline="0"/>
            <a:t> way than </a:t>
          </a:r>
          <a:r>
            <a:rPr lang="en-AU" sz="2000" kern="1200" baseline="0"/>
            <a:t>[</a:t>
          </a:r>
          <a:r>
            <a:rPr lang="en-US" sz="2000" kern="1200" baseline="0"/>
            <a:t>PSCustomObject</a:t>
          </a:r>
          <a:r>
            <a:rPr lang="en-AU" sz="2000" kern="1200" baseline="0"/>
            <a:t>]</a:t>
          </a:r>
          <a:endParaRPr lang="en-US" sz="2000" kern="1200"/>
        </a:p>
      </dsp:txBody>
      <dsp:txXfrm>
        <a:off x="521108" y="46512"/>
        <a:ext cx="3075819" cy="1491506"/>
      </dsp:txXfrm>
    </dsp:sp>
    <dsp:sp modelId="{09A6DCA8-0E27-4734-9328-3F3EC25C28D4}">
      <dsp:nvSpPr>
        <dsp:cNvPr id="0" name=""/>
        <dsp:cNvSpPr/>
      </dsp:nvSpPr>
      <dsp:spPr>
        <a:xfrm>
          <a:off x="791568" y="1584422"/>
          <a:ext cx="316862" cy="1188234"/>
        </a:xfrm>
        <a:custGeom>
          <a:avLst/>
          <a:gdLst/>
          <a:ahLst/>
          <a:cxnLst/>
          <a:rect l="0" t="0" r="0" b="0"/>
          <a:pathLst>
            <a:path>
              <a:moveTo>
                <a:pt x="0" y="0"/>
              </a:moveTo>
              <a:lnTo>
                <a:pt x="0" y="1188234"/>
              </a:lnTo>
              <a:lnTo>
                <a:pt x="316862" y="11882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39442F-3341-44B2-AEB2-DEA4C4EAE063}">
      <dsp:nvSpPr>
        <dsp:cNvPr id="0" name=""/>
        <dsp:cNvSpPr/>
      </dsp:nvSpPr>
      <dsp:spPr>
        <a:xfrm>
          <a:off x="1108430" y="1980500"/>
          <a:ext cx="2534900" cy="158431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a:t>Differentiate between objects with the same properties</a:t>
          </a:r>
          <a:endParaRPr lang="en-US" sz="2000" kern="1200"/>
        </a:p>
      </dsp:txBody>
      <dsp:txXfrm>
        <a:off x="1154833" y="2026903"/>
        <a:ext cx="2442094" cy="1491506"/>
      </dsp:txXfrm>
    </dsp:sp>
    <dsp:sp modelId="{109B4F03-4A03-4825-AAF6-22F6B013EA34}">
      <dsp:nvSpPr>
        <dsp:cNvPr id="0" name=""/>
        <dsp:cNvSpPr/>
      </dsp:nvSpPr>
      <dsp:spPr>
        <a:xfrm>
          <a:off x="4435487" y="109"/>
          <a:ext cx="3168625" cy="15843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a:t>Makes it </a:t>
          </a:r>
          <a:r>
            <a:rPr lang="en-US" sz="2000" b="1" kern="1200" baseline="0"/>
            <a:t>easier</a:t>
          </a:r>
          <a:r>
            <a:rPr lang="en-US" sz="2000" kern="1200" baseline="0"/>
            <a:t> and </a:t>
          </a:r>
          <a:r>
            <a:rPr lang="en-US" sz="2000" b="1" kern="1200" baseline="0"/>
            <a:t>faster</a:t>
          </a:r>
          <a:r>
            <a:rPr lang="en-US" sz="2000" kern="1200" baseline="0"/>
            <a:t> to create multiple copies of custom objects</a:t>
          </a:r>
          <a:endParaRPr lang="en-US" sz="2000" kern="1200"/>
        </a:p>
      </dsp:txBody>
      <dsp:txXfrm>
        <a:off x="4481890" y="46512"/>
        <a:ext cx="3075819" cy="1491506"/>
      </dsp:txXfrm>
    </dsp:sp>
    <dsp:sp modelId="{BD219878-A2DC-434B-B56C-0F5217966FBD}">
      <dsp:nvSpPr>
        <dsp:cNvPr id="0" name=""/>
        <dsp:cNvSpPr/>
      </dsp:nvSpPr>
      <dsp:spPr>
        <a:xfrm>
          <a:off x="4752349" y="1584422"/>
          <a:ext cx="316862" cy="1188234"/>
        </a:xfrm>
        <a:custGeom>
          <a:avLst/>
          <a:gdLst/>
          <a:ahLst/>
          <a:cxnLst/>
          <a:rect l="0" t="0" r="0" b="0"/>
          <a:pathLst>
            <a:path>
              <a:moveTo>
                <a:pt x="0" y="0"/>
              </a:moveTo>
              <a:lnTo>
                <a:pt x="0" y="1188234"/>
              </a:lnTo>
              <a:lnTo>
                <a:pt x="316862" y="11882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D3A5B6-67C6-482F-BE2E-1C8FEEED6631}">
      <dsp:nvSpPr>
        <dsp:cNvPr id="0" name=""/>
        <dsp:cNvSpPr/>
      </dsp:nvSpPr>
      <dsp:spPr>
        <a:xfrm>
          <a:off x="5069212" y="1980500"/>
          <a:ext cx="2534900" cy="158431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Reusable template across all scripts</a:t>
          </a:r>
        </a:p>
      </dsp:txBody>
      <dsp:txXfrm>
        <a:off x="5115615" y="2026903"/>
        <a:ext cx="2442094" cy="1491506"/>
      </dsp:txXfrm>
    </dsp:sp>
    <dsp:sp modelId="{7B4CDBB6-ACD6-4212-8856-CAB34ED082CE}">
      <dsp:nvSpPr>
        <dsp:cNvPr id="0" name=""/>
        <dsp:cNvSpPr/>
      </dsp:nvSpPr>
      <dsp:spPr>
        <a:xfrm>
          <a:off x="8396268" y="109"/>
          <a:ext cx="3168625" cy="15843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a:t>Enables creation of a suite of tools by </a:t>
          </a:r>
          <a:r>
            <a:rPr lang="en-US" sz="2000" b="1" kern="1200" baseline="0"/>
            <a:t>standardizing output/input</a:t>
          </a:r>
          <a:endParaRPr lang="en-US" sz="2000" kern="1200"/>
        </a:p>
      </dsp:txBody>
      <dsp:txXfrm>
        <a:off x="8442671" y="46512"/>
        <a:ext cx="3075819" cy="1491506"/>
      </dsp:txXfrm>
    </dsp:sp>
    <dsp:sp modelId="{FFE9B324-1673-46CB-B7B2-122EEED6FD29}">
      <dsp:nvSpPr>
        <dsp:cNvPr id="0" name=""/>
        <dsp:cNvSpPr/>
      </dsp:nvSpPr>
      <dsp:spPr>
        <a:xfrm>
          <a:off x="8713131" y="1584422"/>
          <a:ext cx="316862" cy="1196472"/>
        </a:xfrm>
        <a:custGeom>
          <a:avLst/>
          <a:gdLst/>
          <a:ahLst/>
          <a:cxnLst/>
          <a:rect l="0" t="0" r="0" b="0"/>
          <a:pathLst>
            <a:path>
              <a:moveTo>
                <a:pt x="0" y="0"/>
              </a:moveTo>
              <a:lnTo>
                <a:pt x="0" y="1196472"/>
              </a:lnTo>
              <a:lnTo>
                <a:pt x="316862" y="119647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C75B72-D91E-4593-83E0-F2F70179328B}">
      <dsp:nvSpPr>
        <dsp:cNvPr id="0" name=""/>
        <dsp:cNvSpPr/>
      </dsp:nvSpPr>
      <dsp:spPr>
        <a:xfrm>
          <a:off x="9029993" y="1980500"/>
          <a:ext cx="2534900" cy="160078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a:t>Ex. *-Service all support returning or receiving </a:t>
          </a:r>
          <a:r>
            <a:rPr lang="en-AU" sz="2000" kern="1200" baseline="0"/>
            <a:t>[</a:t>
          </a:r>
          <a:r>
            <a:rPr lang="en-US" sz="2000" kern="1200" baseline="0" err="1"/>
            <a:t>ServiceController</a:t>
          </a:r>
          <a:r>
            <a:rPr lang="en-AU" sz="2000" kern="1200" baseline="0"/>
            <a:t>] </a:t>
          </a:r>
          <a:r>
            <a:rPr lang="en-US" sz="2000" kern="1200" baseline="0"/>
            <a:t>objects</a:t>
          </a:r>
          <a:endParaRPr lang="en-US" sz="2000" kern="1200"/>
        </a:p>
      </dsp:txBody>
      <dsp:txXfrm>
        <a:off x="9076879" y="2027386"/>
        <a:ext cx="2441128" cy="15070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44823-1A01-489D-98C0-EC176190CBC1}">
      <dsp:nvSpPr>
        <dsp:cNvPr id="0" name=""/>
        <dsp:cNvSpPr/>
      </dsp:nvSpPr>
      <dsp:spPr>
        <a:xfrm rot="10800000">
          <a:off x="904739" y="2054"/>
          <a:ext cx="9981489" cy="781754"/>
        </a:xfrm>
        <a:prstGeom prst="homePlat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44732"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a:t>Constructors</a:t>
          </a:r>
          <a:r>
            <a:rPr lang="en-US" sz="2400" kern="1200" baseline="0"/>
            <a:t> allow creating a class with properties pre-defined</a:t>
          </a:r>
          <a:endParaRPr lang="en-US" sz="2400" kern="1200"/>
        </a:p>
      </dsp:txBody>
      <dsp:txXfrm rot="10800000">
        <a:off x="1100177" y="2054"/>
        <a:ext cx="9786051" cy="781754"/>
      </dsp:txXfrm>
    </dsp:sp>
    <dsp:sp modelId="{382AAFD1-EE94-4632-BA0B-E1B63422C315}">
      <dsp:nvSpPr>
        <dsp:cNvPr id="0" name=""/>
        <dsp:cNvSpPr/>
      </dsp:nvSpPr>
      <dsp:spPr>
        <a:xfrm>
          <a:off x="21090" y="2054"/>
          <a:ext cx="781754" cy="781754"/>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C2643A8-BA19-40FD-A9FB-C78F93557F3A}">
      <dsp:nvSpPr>
        <dsp:cNvPr id="0" name=""/>
        <dsp:cNvSpPr/>
      </dsp:nvSpPr>
      <dsp:spPr>
        <a:xfrm rot="10800000">
          <a:off x="904739" y="1017168"/>
          <a:ext cx="9981489" cy="781754"/>
        </a:xfrm>
        <a:prstGeom prst="homePlat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44732"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a:t>Static</a:t>
          </a:r>
          <a:r>
            <a:rPr lang="en-US" sz="2400" kern="1200" baseline="0"/>
            <a:t> and </a:t>
          </a:r>
          <a:r>
            <a:rPr lang="en-US" sz="2400" b="1" kern="1200" baseline="0"/>
            <a:t>Hidden</a:t>
          </a:r>
          <a:r>
            <a:rPr lang="en-US" sz="2400" kern="1200" baseline="0"/>
            <a:t> members can be created</a:t>
          </a:r>
          <a:endParaRPr lang="en-US" sz="2400" kern="1200"/>
        </a:p>
      </dsp:txBody>
      <dsp:txXfrm rot="10800000">
        <a:off x="1100177" y="1017168"/>
        <a:ext cx="9786051" cy="781754"/>
      </dsp:txXfrm>
    </dsp:sp>
    <dsp:sp modelId="{5EC13305-3E72-4DC7-A193-4BB1BA3C6665}">
      <dsp:nvSpPr>
        <dsp:cNvPr id="0" name=""/>
        <dsp:cNvSpPr/>
      </dsp:nvSpPr>
      <dsp:spPr>
        <a:xfrm>
          <a:off x="21090" y="1017168"/>
          <a:ext cx="781754" cy="781754"/>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3A3D47A-9D1B-405B-9189-0E7804DED1DE}">
      <dsp:nvSpPr>
        <dsp:cNvPr id="0" name=""/>
        <dsp:cNvSpPr/>
      </dsp:nvSpPr>
      <dsp:spPr>
        <a:xfrm rot="10800000">
          <a:off x="904739" y="2032282"/>
          <a:ext cx="9981489" cy="781754"/>
        </a:xfrm>
        <a:prstGeom prst="homePlat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44732"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a:t>Enums</a:t>
          </a:r>
          <a:r>
            <a:rPr lang="en-US" sz="2400" kern="1200" baseline="0"/>
            <a:t> can be used for friendly names on pre-defined values</a:t>
          </a:r>
          <a:endParaRPr lang="en-US" sz="2400" kern="1200"/>
        </a:p>
      </dsp:txBody>
      <dsp:txXfrm rot="10800000">
        <a:off x="1100177" y="2032282"/>
        <a:ext cx="9786051" cy="781754"/>
      </dsp:txXfrm>
    </dsp:sp>
    <dsp:sp modelId="{0C16E760-CC56-44FA-A812-BCA6BC3F109E}">
      <dsp:nvSpPr>
        <dsp:cNvPr id="0" name=""/>
        <dsp:cNvSpPr/>
      </dsp:nvSpPr>
      <dsp:spPr>
        <a:xfrm>
          <a:off x="21090" y="2032282"/>
          <a:ext cx="781754" cy="781754"/>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14E026D-A189-4D3C-8A82-23902D612866}">
      <dsp:nvSpPr>
        <dsp:cNvPr id="0" name=""/>
        <dsp:cNvSpPr/>
      </dsp:nvSpPr>
      <dsp:spPr>
        <a:xfrm rot="10800000">
          <a:off x="904739" y="3047396"/>
          <a:ext cx="9981489" cy="781754"/>
        </a:xfrm>
        <a:prstGeom prst="homePlat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44732"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Classes can </a:t>
          </a:r>
          <a:r>
            <a:rPr lang="en-US" sz="2400" b="1" kern="1200" baseline="0"/>
            <a:t>inherit</a:t>
          </a:r>
          <a:r>
            <a:rPr lang="en-US" sz="2400" kern="1200" baseline="0"/>
            <a:t> members from other classes for modification</a:t>
          </a:r>
          <a:endParaRPr lang="en-US" sz="2400" kern="1200"/>
        </a:p>
      </dsp:txBody>
      <dsp:txXfrm rot="10800000">
        <a:off x="1100177" y="3047396"/>
        <a:ext cx="9786051" cy="781754"/>
      </dsp:txXfrm>
    </dsp:sp>
    <dsp:sp modelId="{6370F076-9C13-46D9-B307-5A23B23F3084}">
      <dsp:nvSpPr>
        <dsp:cNvPr id="0" name=""/>
        <dsp:cNvSpPr/>
      </dsp:nvSpPr>
      <dsp:spPr>
        <a:xfrm>
          <a:off x="21090" y="3047396"/>
          <a:ext cx="781754" cy="781754"/>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58C8FD2-34AC-497C-BC0B-DAEB6032D59C}">
      <dsp:nvSpPr>
        <dsp:cNvPr id="0" name=""/>
        <dsp:cNvSpPr/>
      </dsp:nvSpPr>
      <dsp:spPr>
        <a:xfrm rot="10800000">
          <a:off x="904739" y="4062510"/>
          <a:ext cx="9981489" cy="781754"/>
        </a:xfrm>
        <a:prstGeom prst="homePlat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44732"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a:t>Best practice</a:t>
          </a:r>
          <a:r>
            <a:rPr lang="en-US" sz="2400" kern="1200" baseline="0"/>
            <a:t>: when using classes declare them in a separate files</a:t>
          </a:r>
          <a:endParaRPr lang="en-US" sz="2400" kern="1200"/>
        </a:p>
      </dsp:txBody>
      <dsp:txXfrm rot="10800000">
        <a:off x="1100177" y="4062510"/>
        <a:ext cx="9786051" cy="781754"/>
      </dsp:txXfrm>
    </dsp:sp>
    <dsp:sp modelId="{DFD0A4A2-5E80-45DB-BB76-B8766F616E65}">
      <dsp:nvSpPr>
        <dsp:cNvPr id="0" name=""/>
        <dsp:cNvSpPr/>
      </dsp:nvSpPr>
      <dsp:spPr>
        <a:xfrm>
          <a:off x="21090" y="4062510"/>
          <a:ext cx="781754" cy="781754"/>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CB52F-3EC3-4802-AAE5-A519263197B2}">
      <dsp:nvSpPr>
        <dsp:cNvPr id="0" name=""/>
        <dsp:cNvSpPr/>
      </dsp:nvSpPr>
      <dsp:spPr>
        <a:xfrm>
          <a:off x="52290" y="3210"/>
          <a:ext cx="3453369" cy="20720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Method called to </a:t>
          </a:r>
          <a:r>
            <a:rPr lang="en-US" sz="2400" b="1" kern="1200" baseline="0"/>
            <a:t>create </a:t>
          </a:r>
          <a:r>
            <a:rPr lang="en-US" sz="2400" b="0" kern="1200" baseline="0"/>
            <a:t>an </a:t>
          </a:r>
          <a:r>
            <a:rPr lang="en-US" sz="2400" kern="1200" baseline="0"/>
            <a:t>object</a:t>
          </a:r>
          <a:endParaRPr lang="en-US" sz="2400" kern="1200"/>
        </a:p>
      </dsp:txBody>
      <dsp:txXfrm>
        <a:off x="52290" y="3210"/>
        <a:ext cx="3453369" cy="2072021"/>
      </dsp:txXfrm>
    </dsp:sp>
    <dsp:sp modelId="{F863D1E0-D86B-45F6-B0CF-03EE6E8515B4}">
      <dsp:nvSpPr>
        <dsp:cNvPr id="0" name=""/>
        <dsp:cNvSpPr/>
      </dsp:nvSpPr>
      <dsp:spPr>
        <a:xfrm>
          <a:off x="3850996" y="3210"/>
          <a:ext cx="3453369" cy="20720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kern="1200" baseline="0"/>
            <a:t>Defined</a:t>
          </a:r>
          <a:r>
            <a:rPr lang="en-US" sz="2400" b="1" kern="1200" baseline="0"/>
            <a:t> Name</a:t>
          </a:r>
          <a:r>
            <a:rPr lang="en-US" sz="2400" kern="1200" baseline="0"/>
            <a:t> must match </a:t>
          </a:r>
          <a:r>
            <a:rPr lang="en-US" sz="2400" b="1" kern="1200" baseline="0"/>
            <a:t>class name</a:t>
          </a:r>
          <a:r>
            <a:rPr lang="en-US" sz="2400" kern="1200" baseline="0"/>
            <a:t>, with </a:t>
          </a:r>
          <a:r>
            <a:rPr lang="en-US" sz="2400" b="1" kern="1200" baseline="0"/>
            <a:t>no specified return type</a:t>
          </a:r>
          <a:endParaRPr lang="en-US" sz="2400" kern="1200"/>
        </a:p>
      </dsp:txBody>
      <dsp:txXfrm>
        <a:off x="3850996" y="3210"/>
        <a:ext cx="3453369" cy="2072021"/>
      </dsp:txXfrm>
    </dsp:sp>
    <dsp:sp modelId="{DC9BF873-0826-4273-B7FB-9A7F4561F974}">
      <dsp:nvSpPr>
        <dsp:cNvPr id="0" name=""/>
        <dsp:cNvSpPr/>
      </dsp:nvSpPr>
      <dsp:spPr>
        <a:xfrm>
          <a:off x="7649703" y="3210"/>
          <a:ext cx="3453369" cy="20720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Default takes in </a:t>
          </a:r>
          <a:r>
            <a:rPr lang="en-US" sz="2400" b="1" u="sng" kern="1200" baseline="0"/>
            <a:t>no</a:t>
          </a:r>
          <a:r>
            <a:rPr lang="en-US" sz="2400" b="1" kern="1200" baseline="0"/>
            <a:t> </a:t>
          </a:r>
          <a:r>
            <a:rPr lang="en-US" sz="2400" kern="1200" baseline="0"/>
            <a:t>params and sets </a:t>
          </a:r>
          <a:r>
            <a:rPr lang="en-US" sz="2400" b="1" u="sng" kern="1200" baseline="0"/>
            <a:t>no</a:t>
          </a:r>
          <a:r>
            <a:rPr lang="en-US" sz="2400" b="1" kern="1200" baseline="0"/>
            <a:t> </a:t>
          </a:r>
          <a:r>
            <a:rPr lang="en-US" sz="2400" kern="1200" baseline="0"/>
            <a:t>values</a:t>
          </a:r>
          <a:endParaRPr lang="en-US" sz="2400" b="1" kern="1200"/>
        </a:p>
      </dsp:txBody>
      <dsp:txXfrm>
        <a:off x="7649703" y="3210"/>
        <a:ext cx="3453369" cy="2072021"/>
      </dsp:txXfrm>
    </dsp:sp>
    <dsp:sp modelId="{B4432F54-22CB-447B-9251-23E981804B51}">
      <dsp:nvSpPr>
        <dsp:cNvPr id="0" name=""/>
        <dsp:cNvSpPr/>
      </dsp:nvSpPr>
      <dsp:spPr>
        <a:xfrm>
          <a:off x="1246621" y="2420568"/>
          <a:ext cx="4160515" cy="20720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Overloads</a:t>
          </a:r>
          <a:r>
            <a:rPr lang="en-US" sz="2400" kern="1200" baseline="0"/>
            <a:t> </a:t>
          </a:r>
          <a:r>
            <a:rPr lang="en-US" sz="2400" b="1" kern="1200" baseline="0"/>
            <a:t>allowed</a:t>
          </a:r>
          <a:r>
            <a:rPr lang="en-US" sz="2400" kern="1200" baseline="0"/>
            <a:t> to provide different creation methods</a:t>
          </a:r>
          <a:endParaRPr lang="en-US" sz="2400" kern="1200"/>
        </a:p>
      </dsp:txBody>
      <dsp:txXfrm>
        <a:off x="1246621" y="2420568"/>
        <a:ext cx="4160515" cy="2072021"/>
      </dsp:txXfrm>
    </dsp:sp>
    <dsp:sp modelId="{91A8BBC3-FD22-436E-AEF6-42E6CC8449B7}">
      <dsp:nvSpPr>
        <dsp:cNvPr id="0" name=""/>
        <dsp:cNvSpPr/>
      </dsp:nvSpPr>
      <dsp:spPr>
        <a:xfrm>
          <a:off x="5752473" y="2420568"/>
          <a:ext cx="4156267" cy="20720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Called with </a:t>
          </a:r>
          <a:br>
            <a:rPr lang="en-US" sz="2400" kern="1200"/>
          </a:br>
          <a:r>
            <a:rPr lang="en-US" sz="2400" kern="1200">
              <a:solidFill>
                <a:srgbClr val="D3D3D3"/>
              </a:solidFill>
              <a:latin typeface="Lucida Console" panose="020B0609040504020204" pitchFamily="49" charset="0"/>
            </a:rPr>
            <a:t>[</a:t>
          </a:r>
          <a:r>
            <a:rPr lang="en-US" sz="2400" kern="1200">
              <a:solidFill>
                <a:srgbClr val="8FBC8F"/>
              </a:solidFill>
              <a:latin typeface="Lucida Console" panose="020B0609040504020204" pitchFamily="49" charset="0"/>
            </a:rPr>
            <a:t>CLASS NAME</a:t>
          </a:r>
          <a:r>
            <a:rPr lang="en-US" sz="2400" kern="1200">
              <a:solidFill>
                <a:srgbClr val="D3D3D3"/>
              </a:solidFill>
              <a:latin typeface="Lucida Console" panose="020B0609040504020204" pitchFamily="49" charset="0"/>
            </a:rPr>
            <a:t>]::</a:t>
          </a:r>
          <a:r>
            <a:rPr lang="en-US" sz="2400" kern="1200">
              <a:solidFill>
                <a:srgbClr val="F5F5F5"/>
              </a:solidFill>
              <a:latin typeface="Lucida Console" panose="020B0609040504020204" pitchFamily="49" charset="0"/>
            </a:rPr>
            <a:t>new()</a:t>
          </a:r>
          <a:endParaRPr lang="en-US" sz="2400" kern="1200"/>
        </a:p>
      </dsp:txBody>
      <dsp:txXfrm>
        <a:off x="5752473" y="2420568"/>
        <a:ext cx="4156267" cy="207202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2B2CE-22B9-4ABA-AB56-964DE6DF2471}">
      <dsp:nvSpPr>
        <dsp:cNvPr id="0" name=""/>
        <dsp:cNvSpPr/>
      </dsp:nvSpPr>
      <dsp:spPr>
        <a:xfrm>
          <a:off x="0" y="848"/>
          <a:ext cx="1124712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5CFF0-6CD8-4F98-8E2A-7A3932814843}">
      <dsp:nvSpPr>
        <dsp:cNvPr id="0" name=""/>
        <dsp:cNvSpPr/>
      </dsp:nvSpPr>
      <dsp:spPr>
        <a:xfrm>
          <a:off x="0" y="848"/>
          <a:ext cx="11247120" cy="57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Can take in </a:t>
          </a:r>
          <a:r>
            <a:rPr lang="en-US" sz="2500" b="1" kern="1200" baseline="0"/>
            <a:t>parameter values </a:t>
          </a:r>
          <a:r>
            <a:rPr lang="en-US" sz="2500" kern="1200" baseline="0"/>
            <a:t>to define properties on creation</a:t>
          </a:r>
          <a:endParaRPr lang="en-US" sz="2500" kern="1200"/>
        </a:p>
      </dsp:txBody>
      <dsp:txXfrm>
        <a:off x="0" y="848"/>
        <a:ext cx="11247120" cy="578554"/>
      </dsp:txXfrm>
    </dsp:sp>
    <dsp:sp modelId="{A8F296A8-B147-4FA5-B9FB-7D51F59E1512}">
      <dsp:nvSpPr>
        <dsp:cNvPr id="0" name=""/>
        <dsp:cNvSpPr/>
      </dsp:nvSpPr>
      <dsp:spPr>
        <a:xfrm>
          <a:off x="0" y="579402"/>
          <a:ext cx="1124712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90AA02-F6D2-4A37-A032-55BE2C3E1718}">
      <dsp:nvSpPr>
        <dsp:cNvPr id="0" name=""/>
        <dsp:cNvSpPr/>
      </dsp:nvSpPr>
      <dsp:spPr>
        <a:xfrm>
          <a:off x="0" y="579402"/>
          <a:ext cx="11247120" cy="57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baseline="0"/>
            <a:t>Overloaded </a:t>
          </a:r>
          <a:r>
            <a:rPr lang="en-US" sz="2500" kern="1200" baseline="0"/>
            <a:t>like methods</a:t>
          </a:r>
          <a:endParaRPr lang="en-US" sz="2500" kern="1200"/>
        </a:p>
      </dsp:txBody>
      <dsp:txXfrm>
        <a:off x="0" y="579402"/>
        <a:ext cx="11247120" cy="578554"/>
      </dsp:txXfrm>
    </dsp:sp>
    <dsp:sp modelId="{0C2C2542-678F-4EA1-9FF8-C4E47607B8C2}">
      <dsp:nvSpPr>
        <dsp:cNvPr id="0" name=""/>
        <dsp:cNvSpPr/>
      </dsp:nvSpPr>
      <dsp:spPr>
        <a:xfrm>
          <a:off x="0" y="1157957"/>
          <a:ext cx="1124712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758D68-374B-4251-8BB9-E9AC51C5EDF3}">
      <dsp:nvSpPr>
        <dsp:cNvPr id="0" name=""/>
        <dsp:cNvSpPr/>
      </dsp:nvSpPr>
      <dsp:spPr>
        <a:xfrm>
          <a:off x="0" y="1157957"/>
          <a:ext cx="11247120" cy="57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Use </a:t>
          </a:r>
          <a:r>
            <a:rPr lang="en-US" sz="2500" b="1" kern="1200" baseline="0"/>
            <a:t>$This </a:t>
          </a:r>
          <a:r>
            <a:rPr lang="en-US" sz="2500" kern="1200" baseline="0"/>
            <a:t>to set the properties</a:t>
          </a:r>
          <a:endParaRPr lang="en-US" sz="2500" kern="1200"/>
        </a:p>
      </dsp:txBody>
      <dsp:txXfrm>
        <a:off x="0" y="1157957"/>
        <a:ext cx="11247120" cy="5785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5BE0F-58ED-4EAC-BB8D-27D12FFA2CA2}">
      <dsp:nvSpPr>
        <dsp:cNvPr id="0" name=""/>
        <dsp:cNvSpPr/>
      </dsp:nvSpPr>
      <dsp:spPr>
        <a:xfrm>
          <a:off x="0" y="0"/>
          <a:ext cx="5486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0BFA5A-56E9-4B91-BEE0-F706512976D5}">
      <dsp:nvSpPr>
        <dsp:cNvPr id="0" name=""/>
        <dsp:cNvSpPr/>
      </dsp:nvSpPr>
      <dsp:spPr>
        <a:xfrm>
          <a:off x="0" y="0"/>
          <a:ext cx="5486400"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baseline="0"/>
            <a:t>Strongly typed </a:t>
          </a:r>
          <a:r>
            <a:rPr lang="en-US" sz="2800" kern="1200" baseline="0"/>
            <a:t>set of </a:t>
          </a:r>
          <a:r>
            <a:rPr lang="en-US" sz="2800" b="0" kern="1200" baseline="0"/>
            <a:t>labels</a:t>
          </a:r>
          <a:endParaRPr lang="en-US" sz="2800" b="0" kern="1200"/>
        </a:p>
      </dsp:txBody>
      <dsp:txXfrm>
        <a:off x="0" y="0"/>
        <a:ext cx="5486400" cy="1371599"/>
      </dsp:txXfrm>
    </dsp:sp>
    <dsp:sp modelId="{D0D36980-450E-4C43-8ED5-D88223226B89}">
      <dsp:nvSpPr>
        <dsp:cNvPr id="0" name=""/>
        <dsp:cNvSpPr/>
      </dsp:nvSpPr>
      <dsp:spPr>
        <a:xfrm>
          <a:off x="0" y="1371599"/>
          <a:ext cx="5486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36BC2B-D7FC-420F-AC77-D16A64151362}">
      <dsp:nvSpPr>
        <dsp:cNvPr id="0" name=""/>
        <dsp:cNvSpPr/>
      </dsp:nvSpPr>
      <dsp:spPr>
        <a:xfrm>
          <a:off x="0" y="1371599"/>
          <a:ext cx="5486400"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a:t>Used for pre-defined values with </a:t>
          </a:r>
          <a:r>
            <a:rPr lang="en-US" sz="2800" b="1" kern="1200" baseline="0"/>
            <a:t>friendly names</a:t>
          </a:r>
          <a:endParaRPr lang="en-US" sz="2800" b="1" kern="1200"/>
        </a:p>
      </dsp:txBody>
      <dsp:txXfrm>
        <a:off x="0" y="1371599"/>
        <a:ext cx="5486400" cy="1371599"/>
      </dsp:txXfrm>
    </dsp:sp>
    <dsp:sp modelId="{42133709-A8C6-428B-AF38-896BB0DA7A1B}">
      <dsp:nvSpPr>
        <dsp:cNvPr id="0" name=""/>
        <dsp:cNvSpPr/>
      </dsp:nvSpPr>
      <dsp:spPr>
        <a:xfrm>
          <a:off x="0" y="2743199"/>
          <a:ext cx="5486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8C9CC9-3A75-44D9-BA52-C9BDEC0E4609}">
      <dsp:nvSpPr>
        <dsp:cNvPr id="0" name=""/>
        <dsp:cNvSpPr/>
      </dsp:nvSpPr>
      <dsp:spPr>
        <a:xfrm>
          <a:off x="0" y="2743199"/>
          <a:ext cx="5486400"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a:t>Helpful to stay </a:t>
          </a:r>
          <a:r>
            <a:rPr lang="en-US" sz="2800" b="1" kern="1200" baseline="0"/>
            <a:t>organized</a:t>
          </a:r>
          <a:r>
            <a:rPr lang="en-US" sz="2800" kern="1200" baseline="0"/>
            <a:t> with class members</a:t>
          </a:r>
          <a:endParaRPr lang="en-US" sz="2800" kern="1200"/>
        </a:p>
      </dsp:txBody>
      <dsp:txXfrm>
        <a:off x="0" y="2743199"/>
        <a:ext cx="5486400" cy="1371599"/>
      </dsp:txXfrm>
    </dsp:sp>
    <dsp:sp modelId="{BF40E3FF-68E4-4278-BB58-68B16D0E71DF}">
      <dsp:nvSpPr>
        <dsp:cNvPr id="0" name=""/>
        <dsp:cNvSpPr/>
      </dsp:nvSpPr>
      <dsp:spPr>
        <a:xfrm>
          <a:off x="0" y="4114799"/>
          <a:ext cx="5486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34A89-DC4C-4DC5-9B88-9E979AF0A66A}">
      <dsp:nvSpPr>
        <dsp:cNvPr id="0" name=""/>
        <dsp:cNvSpPr/>
      </dsp:nvSpPr>
      <dsp:spPr>
        <a:xfrm>
          <a:off x="0" y="4114799"/>
          <a:ext cx="5486400"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Assigned </a:t>
          </a:r>
          <a:r>
            <a:rPr lang="en-US" sz="2800" b="1" kern="1200"/>
            <a:t>integer</a:t>
          </a:r>
          <a:r>
            <a:rPr lang="en-US" sz="2800" kern="1200"/>
            <a:t> </a:t>
          </a:r>
          <a:r>
            <a:rPr lang="en-US" sz="2800" b="1" kern="1200"/>
            <a:t>values</a:t>
          </a:r>
          <a:r>
            <a:rPr lang="en-US" sz="2800" kern="1200"/>
            <a:t> behind the scenes</a:t>
          </a:r>
        </a:p>
      </dsp:txBody>
      <dsp:txXfrm>
        <a:off x="0" y="4114799"/>
        <a:ext cx="5486400" cy="137159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20A31-5F07-4609-8425-D4887EE02D54}">
      <dsp:nvSpPr>
        <dsp:cNvPr id="0" name=""/>
        <dsp:cNvSpPr/>
      </dsp:nvSpPr>
      <dsp:spPr>
        <a:xfrm>
          <a:off x="1406" y="777440"/>
          <a:ext cx="3291036" cy="164551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a:t>Don’t copy</a:t>
          </a:r>
          <a:r>
            <a:rPr lang="en-US" sz="2400" kern="1200"/>
            <a:t> &amp; paste </a:t>
          </a:r>
          <a:r>
            <a:rPr lang="en-US" sz="2400" b="1" kern="1200"/>
            <a:t>classes</a:t>
          </a:r>
          <a:r>
            <a:rPr lang="en-US" sz="2400" kern="1200"/>
            <a:t> or </a:t>
          </a:r>
          <a:r>
            <a:rPr lang="en-US" sz="2400" b="1" kern="1200" err="1"/>
            <a:t>enums</a:t>
          </a:r>
          <a:r>
            <a:rPr lang="en-US" sz="2400" kern="1200"/>
            <a:t> into your projects</a:t>
          </a:r>
        </a:p>
      </dsp:txBody>
      <dsp:txXfrm>
        <a:off x="49602" y="825636"/>
        <a:ext cx="3194644" cy="1549126"/>
      </dsp:txXfrm>
    </dsp:sp>
    <dsp:sp modelId="{7568DFF0-8E67-4810-AEE7-94C6C87ABE01}">
      <dsp:nvSpPr>
        <dsp:cNvPr id="0" name=""/>
        <dsp:cNvSpPr/>
      </dsp:nvSpPr>
      <dsp:spPr>
        <a:xfrm>
          <a:off x="4115201" y="777440"/>
          <a:ext cx="3291036" cy="164551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Best practice is to keep code in its </a:t>
          </a:r>
          <a:r>
            <a:rPr lang="en-US" sz="2400" b="1" kern="1200"/>
            <a:t>own file </a:t>
          </a:r>
          <a:r>
            <a:rPr lang="en-US" sz="2400" kern="1200"/>
            <a:t>and reuse across your scripts</a:t>
          </a:r>
        </a:p>
      </dsp:txBody>
      <dsp:txXfrm>
        <a:off x="4163397" y="825636"/>
        <a:ext cx="3194644" cy="1549126"/>
      </dsp:txXfrm>
    </dsp:sp>
    <dsp:sp modelId="{9CC5BC35-5A50-4B66-9791-CD3ACD48AD1C}">
      <dsp:nvSpPr>
        <dsp:cNvPr id="0" name=""/>
        <dsp:cNvSpPr/>
      </dsp:nvSpPr>
      <dsp:spPr>
        <a:xfrm>
          <a:off x="8228997" y="777440"/>
          <a:ext cx="3291036" cy="164551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a:t>Dot-Source</a:t>
          </a:r>
          <a:r>
            <a:rPr lang="en-US" sz="2400" kern="1200"/>
            <a:t> files from scripts that need to use the classes</a:t>
          </a:r>
        </a:p>
      </dsp:txBody>
      <dsp:txXfrm>
        <a:off x="8277193" y="825636"/>
        <a:ext cx="3194644" cy="154912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2B2CE-22B9-4ABA-AB56-964DE6DF2471}">
      <dsp:nvSpPr>
        <dsp:cNvPr id="0" name=""/>
        <dsp:cNvSpPr/>
      </dsp:nvSpPr>
      <dsp:spPr>
        <a:xfrm>
          <a:off x="0" y="0"/>
          <a:ext cx="640080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5CFF0-6CD8-4F98-8E2A-7A3932814843}">
      <dsp:nvSpPr>
        <dsp:cNvPr id="0" name=""/>
        <dsp:cNvSpPr/>
      </dsp:nvSpPr>
      <dsp:spPr>
        <a:xfrm>
          <a:off x="0" y="0"/>
          <a:ext cx="6400800"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Create new classes that </a:t>
          </a:r>
          <a:r>
            <a:rPr lang="en-US" sz="2200" b="1" i="0" kern="1200"/>
            <a:t>reuse</a:t>
          </a:r>
          <a:r>
            <a:rPr lang="en-US" sz="2200" b="0" i="0" kern="1200"/>
            <a:t>, </a:t>
          </a:r>
          <a:r>
            <a:rPr lang="en-US" sz="2200" b="1" i="0" kern="1200"/>
            <a:t>extend</a:t>
          </a:r>
          <a:r>
            <a:rPr lang="en-US" sz="2200" b="0" i="0" kern="1200"/>
            <a:t>, and </a:t>
          </a:r>
          <a:r>
            <a:rPr lang="en-US" sz="2200" b="1" i="0" kern="1200"/>
            <a:t>modify</a:t>
          </a:r>
          <a:r>
            <a:rPr lang="en-US" sz="2200" b="0" i="0" kern="1200"/>
            <a:t> another class (</a:t>
          </a:r>
          <a:r>
            <a:rPr lang="en-US" sz="2200" b="1" i="0" kern="1200"/>
            <a:t>base class</a:t>
          </a:r>
          <a:r>
            <a:rPr lang="en-US" sz="2200" b="0" i="0" kern="1200"/>
            <a:t>)</a:t>
          </a:r>
          <a:endParaRPr lang="en-US" sz="2200" kern="1200"/>
        </a:p>
      </dsp:txBody>
      <dsp:txXfrm>
        <a:off x="0" y="0"/>
        <a:ext cx="6400800" cy="1371599"/>
      </dsp:txXfrm>
    </dsp:sp>
    <dsp:sp modelId="{2A929A9D-D3CB-417C-A1EF-2EA9BD09632D}">
      <dsp:nvSpPr>
        <dsp:cNvPr id="0" name=""/>
        <dsp:cNvSpPr/>
      </dsp:nvSpPr>
      <dsp:spPr>
        <a:xfrm>
          <a:off x="0" y="1371599"/>
          <a:ext cx="640080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56699-6BBC-4025-BE43-C2169ACEE1EA}">
      <dsp:nvSpPr>
        <dsp:cNvPr id="0" name=""/>
        <dsp:cNvSpPr/>
      </dsp:nvSpPr>
      <dsp:spPr>
        <a:xfrm>
          <a:off x="0" y="1371599"/>
          <a:ext cx="6400800"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New class retains </a:t>
          </a:r>
          <a:r>
            <a:rPr lang="en-US" sz="2200" b="1" kern="1200"/>
            <a:t>all</a:t>
          </a:r>
          <a:r>
            <a:rPr lang="en-US" sz="2200" kern="1200"/>
            <a:t> </a:t>
          </a:r>
          <a:r>
            <a:rPr lang="en-US" sz="2200" b="1" kern="1200"/>
            <a:t>properties</a:t>
          </a:r>
          <a:r>
            <a:rPr lang="en-US" sz="2200" kern="1200"/>
            <a:t> and </a:t>
          </a:r>
          <a:r>
            <a:rPr lang="en-US" sz="2200" b="1" kern="1200"/>
            <a:t>methods</a:t>
          </a:r>
          <a:r>
            <a:rPr lang="en-US" sz="2200" kern="1200"/>
            <a:t>, but only </a:t>
          </a:r>
          <a:r>
            <a:rPr lang="en-US" sz="2200" b="1" kern="1200"/>
            <a:t>default constructor</a:t>
          </a:r>
        </a:p>
      </dsp:txBody>
      <dsp:txXfrm>
        <a:off x="0" y="1371599"/>
        <a:ext cx="6400800" cy="1371599"/>
      </dsp:txXfrm>
    </dsp:sp>
    <dsp:sp modelId="{0BB8F3A2-3BD6-486F-B02F-55422C48C969}">
      <dsp:nvSpPr>
        <dsp:cNvPr id="0" name=""/>
        <dsp:cNvSpPr/>
      </dsp:nvSpPr>
      <dsp:spPr>
        <a:xfrm>
          <a:off x="0" y="2743199"/>
          <a:ext cx="640080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CAD904-148D-4E55-8BE5-304965F61F04}">
      <dsp:nvSpPr>
        <dsp:cNvPr id="0" name=""/>
        <dsp:cNvSpPr/>
      </dsp:nvSpPr>
      <dsp:spPr>
        <a:xfrm>
          <a:off x="0" y="2743199"/>
          <a:ext cx="6400800"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Syntax</a:t>
          </a:r>
          <a:r>
            <a:rPr lang="en-US" sz="2200" kern="1200"/>
            <a:t> – </a:t>
          </a:r>
          <a:r>
            <a:rPr lang="en-US" sz="2200" kern="1200">
              <a:solidFill>
                <a:srgbClr val="00008B"/>
              </a:solidFill>
              <a:latin typeface="Lucida Console" panose="020B0609040504020204" pitchFamily="49" charset="0"/>
            </a:rPr>
            <a:t>Class</a:t>
          </a:r>
          <a:r>
            <a:rPr lang="en-US" sz="2200" kern="1200">
              <a:solidFill>
                <a:prstClr val="black"/>
              </a:solidFill>
              <a:latin typeface="Lucida Console" panose="020B0609040504020204" pitchFamily="49" charset="0"/>
            </a:rPr>
            <a:t> </a:t>
          </a:r>
          <a:r>
            <a:rPr lang="en-US" sz="2200" kern="1200" err="1">
              <a:solidFill>
                <a:srgbClr val="006161"/>
              </a:solidFill>
              <a:latin typeface="Lucida Console" panose="020B0609040504020204" pitchFamily="49" charset="0"/>
            </a:rPr>
            <a:t>NewClass</a:t>
          </a:r>
          <a:r>
            <a:rPr lang="en-US" sz="2200" kern="1200">
              <a:solidFill>
                <a:prstClr val="black"/>
              </a:solidFill>
              <a:latin typeface="Lucida Console" panose="020B0609040504020204" pitchFamily="49" charset="0"/>
            </a:rPr>
            <a:t> : </a:t>
          </a:r>
          <a:r>
            <a:rPr lang="en-US" sz="2200" kern="1200" err="1">
              <a:solidFill>
                <a:srgbClr val="006161"/>
              </a:solidFill>
              <a:latin typeface="Lucida Console" panose="020B0609040504020204" pitchFamily="49" charset="0"/>
            </a:rPr>
            <a:t>BaseClassName</a:t>
          </a:r>
          <a:r>
            <a:rPr lang="en-US" sz="2200" kern="1200">
              <a:solidFill>
                <a:prstClr val="black"/>
              </a:solidFill>
              <a:latin typeface="Lucida Console" panose="020B0609040504020204" pitchFamily="49" charset="0"/>
            </a:rPr>
            <a:t> </a:t>
          </a:r>
          <a:endParaRPr lang="en-US" sz="2200" kern="1200"/>
        </a:p>
      </dsp:txBody>
      <dsp:txXfrm>
        <a:off x="0" y="2743199"/>
        <a:ext cx="6400800" cy="1371599"/>
      </dsp:txXfrm>
    </dsp:sp>
    <dsp:sp modelId="{0C2C2542-678F-4EA1-9FF8-C4E47607B8C2}">
      <dsp:nvSpPr>
        <dsp:cNvPr id="0" name=""/>
        <dsp:cNvSpPr/>
      </dsp:nvSpPr>
      <dsp:spPr>
        <a:xfrm>
          <a:off x="0" y="4114799"/>
          <a:ext cx="640080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758D68-374B-4251-8BB9-E9AC51C5EDF3}">
      <dsp:nvSpPr>
        <dsp:cNvPr id="0" name=""/>
        <dsp:cNvSpPr/>
      </dsp:nvSpPr>
      <dsp:spPr>
        <a:xfrm>
          <a:off x="0" y="4114799"/>
          <a:ext cx="6400800"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Foundation</a:t>
          </a:r>
          <a:r>
            <a:rPr lang="en-US" sz="2200" kern="1200"/>
            <a:t> of .NET object-oriented programming </a:t>
          </a:r>
          <a:r>
            <a:rPr lang="en-US" sz="2200" kern="1200">
              <a:solidFill>
                <a:srgbClr val="696969"/>
              </a:solidFill>
              <a:latin typeface="Lucida Console" panose="020B0609040504020204" pitchFamily="49" charset="0"/>
            </a:rPr>
            <a:t>[</a:t>
          </a:r>
          <a:r>
            <a:rPr lang="en-US" sz="2200" kern="1200" err="1">
              <a:solidFill>
                <a:srgbClr val="006161"/>
              </a:solidFill>
              <a:latin typeface="Lucida Console" panose="020B0609040504020204" pitchFamily="49" charset="0"/>
            </a:rPr>
            <a:t>System.Object</a:t>
          </a:r>
          <a:r>
            <a:rPr lang="en-US" sz="2200" kern="1200">
              <a:solidFill>
                <a:srgbClr val="696969"/>
              </a:solidFill>
              <a:latin typeface="Lucida Console" panose="020B0609040504020204" pitchFamily="49" charset="0"/>
            </a:rPr>
            <a:t>]</a:t>
          </a:r>
          <a:endParaRPr lang="en-US" sz="2200" kern="1200"/>
        </a:p>
      </dsp:txBody>
      <dsp:txXfrm>
        <a:off x="0" y="4114799"/>
        <a:ext cx="6400800" cy="1371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78212-9B81-497F-A19F-C8C6FFD52934}">
      <dsp:nvSpPr>
        <dsp:cNvPr id="0" name=""/>
        <dsp:cNvSpPr/>
      </dsp:nvSpPr>
      <dsp:spPr>
        <a:xfrm>
          <a:off x="284946" y="660977"/>
          <a:ext cx="868140" cy="8681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AA08C8-A712-4C90-9611-F6153111DDCF}">
      <dsp:nvSpPr>
        <dsp:cNvPr id="0" name=""/>
        <dsp:cNvSpPr/>
      </dsp:nvSpPr>
      <dsp:spPr>
        <a:xfrm>
          <a:off x="467261" y="843286"/>
          <a:ext cx="503521" cy="50352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7F905B-5EB3-4CA3-9CE6-3864EBD1C570}">
      <dsp:nvSpPr>
        <dsp:cNvPr id="0" name=""/>
        <dsp:cNvSpPr/>
      </dsp:nvSpPr>
      <dsp:spPr>
        <a:xfrm>
          <a:off x="1239157" y="660977"/>
          <a:ext cx="3119977" cy="86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AU" sz="2400" kern="1200"/>
            <a:t>Custom </a:t>
          </a:r>
          <a:r>
            <a:rPr lang="en-AU" sz="2400" b="1" kern="1200"/>
            <a:t>data types </a:t>
          </a:r>
          <a:r>
            <a:rPr lang="en-AU" sz="2400" kern="1200"/>
            <a:t>can be created with properties and methods</a:t>
          </a:r>
          <a:endParaRPr lang="en-US" sz="2400" kern="1200"/>
        </a:p>
      </dsp:txBody>
      <dsp:txXfrm>
        <a:off x="1239157" y="660977"/>
        <a:ext cx="3119977" cy="868140"/>
      </dsp:txXfrm>
    </dsp:sp>
    <dsp:sp modelId="{94C0C639-5B04-4619-8982-DF6FE8AD4B79}">
      <dsp:nvSpPr>
        <dsp:cNvPr id="0" name=""/>
        <dsp:cNvSpPr/>
      </dsp:nvSpPr>
      <dsp:spPr>
        <a:xfrm>
          <a:off x="4605518" y="660977"/>
          <a:ext cx="868140" cy="8681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06EEA-B706-4FDB-9970-A6749A39D1C9}">
      <dsp:nvSpPr>
        <dsp:cNvPr id="0" name=""/>
        <dsp:cNvSpPr/>
      </dsp:nvSpPr>
      <dsp:spPr>
        <a:xfrm>
          <a:off x="4787827" y="843286"/>
          <a:ext cx="503521" cy="5035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B55831-E76F-42FA-8BA6-6DFDA20A5ED1}">
      <dsp:nvSpPr>
        <dsp:cNvPr id="0" name=""/>
        <dsp:cNvSpPr/>
      </dsp:nvSpPr>
      <dsp:spPr>
        <a:xfrm>
          <a:off x="5637557" y="660977"/>
          <a:ext cx="2744435" cy="86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AU" sz="2400" kern="1200"/>
            <a:t>Create </a:t>
          </a:r>
          <a:r>
            <a:rPr lang="en-AU" sz="2400" b="1" kern="1200"/>
            <a:t>instances</a:t>
          </a:r>
          <a:r>
            <a:rPr lang="en-AU" sz="2400" kern="1200"/>
            <a:t> of </a:t>
          </a:r>
          <a:r>
            <a:rPr lang="en-AU" sz="2400" b="1" kern="1200"/>
            <a:t>class</a:t>
          </a:r>
          <a:r>
            <a:rPr lang="en-AU" sz="2400" kern="1200"/>
            <a:t> just like any other data type</a:t>
          </a:r>
        </a:p>
      </dsp:txBody>
      <dsp:txXfrm>
        <a:off x="5637557" y="660977"/>
        <a:ext cx="2744435" cy="868140"/>
      </dsp:txXfrm>
    </dsp:sp>
    <dsp:sp modelId="{98E63798-1AB7-4263-844B-7B5667D3DA74}">
      <dsp:nvSpPr>
        <dsp:cNvPr id="0" name=""/>
        <dsp:cNvSpPr/>
      </dsp:nvSpPr>
      <dsp:spPr>
        <a:xfrm>
          <a:off x="8622308" y="660977"/>
          <a:ext cx="868140" cy="8681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1976A-AD3C-4605-A7CA-C87BA732D5A5}">
      <dsp:nvSpPr>
        <dsp:cNvPr id="0" name=""/>
        <dsp:cNvSpPr/>
      </dsp:nvSpPr>
      <dsp:spPr>
        <a:xfrm>
          <a:off x="8804621" y="843286"/>
          <a:ext cx="503521" cy="5035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664E92-8A2A-4914-9185-35A84799C821}">
      <dsp:nvSpPr>
        <dsp:cNvPr id="0" name=""/>
        <dsp:cNvSpPr/>
      </dsp:nvSpPr>
      <dsp:spPr>
        <a:xfrm>
          <a:off x="9608253" y="660977"/>
          <a:ext cx="2182799" cy="86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AU" sz="2400" kern="1200"/>
            <a:t>PowerShell </a:t>
          </a:r>
          <a:r>
            <a:rPr lang="en-AU" sz="2400" b="1" kern="1200"/>
            <a:t>v5+</a:t>
          </a:r>
        </a:p>
      </dsp:txBody>
      <dsp:txXfrm>
        <a:off x="9608253" y="660977"/>
        <a:ext cx="2182799" cy="868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47B71-D383-4ABC-9C6A-75902D19B6A1}">
      <dsp:nvSpPr>
        <dsp:cNvPr id="0" name=""/>
        <dsp:cNvSpPr/>
      </dsp:nvSpPr>
      <dsp:spPr>
        <a:xfrm>
          <a:off x="0" y="24300"/>
          <a:ext cx="5013960" cy="7464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Font typeface="Arial" panose="020B0604020202020204" pitchFamily="34" charset="0"/>
            <a:buNone/>
          </a:pPr>
          <a:r>
            <a:rPr lang="en-US" sz="2900" b="1" kern="1200"/>
            <a:t>Properties</a:t>
          </a:r>
        </a:p>
      </dsp:txBody>
      <dsp:txXfrm>
        <a:off x="36439" y="60739"/>
        <a:ext cx="4941082" cy="673582"/>
      </dsp:txXfrm>
    </dsp:sp>
    <dsp:sp modelId="{DF530B53-A876-4166-A1F5-670C32F9343E}">
      <dsp:nvSpPr>
        <dsp:cNvPr id="0" name=""/>
        <dsp:cNvSpPr/>
      </dsp:nvSpPr>
      <dsp:spPr>
        <a:xfrm>
          <a:off x="0" y="770760"/>
          <a:ext cx="5013960" cy="1980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93" tIns="36830" rIns="206248" bIns="3683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b="1" kern="1200"/>
            <a:t>Information</a:t>
          </a:r>
          <a:r>
            <a:rPr lang="en-US" sz="2300" kern="1200"/>
            <a:t> to be stored in the object</a:t>
          </a:r>
        </a:p>
        <a:p>
          <a:pPr marL="228600" lvl="1" indent="-228600" algn="l" defTabSz="1022350">
            <a:lnSpc>
              <a:spcPct val="90000"/>
            </a:lnSpc>
            <a:spcBef>
              <a:spcPct val="0"/>
            </a:spcBef>
            <a:spcAft>
              <a:spcPct val="20000"/>
            </a:spcAft>
            <a:buChar char="•"/>
          </a:pPr>
          <a:r>
            <a:rPr lang="en-US" sz="2300" kern="1200"/>
            <a:t>Created like </a:t>
          </a:r>
          <a:r>
            <a:rPr lang="en-US" sz="2300" b="1" kern="1200"/>
            <a:t>variables</a:t>
          </a:r>
          <a:endParaRPr lang="en-US" sz="2300" kern="1200"/>
        </a:p>
        <a:p>
          <a:pPr marL="228600" lvl="1" indent="-228600" algn="l" defTabSz="1022350">
            <a:lnSpc>
              <a:spcPct val="90000"/>
            </a:lnSpc>
            <a:spcBef>
              <a:spcPct val="0"/>
            </a:spcBef>
            <a:spcAft>
              <a:spcPct val="20000"/>
            </a:spcAft>
            <a:buChar char="•"/>
          </a:pPr>
          <a:r>
            <a:rPr lang="en-US" sz="2300" b="1" kern="1200"/>
            <a:t>Strongly type </a:t>
          </a:r>
          <a:r>
            <a:rPr lang="en-US" sz="2300" kern="1200"/>
            <a:t>data </a:t>
          </a:r>
          <a:br>
            <a:rPr lang="en-US" sz="2300" kern="1200"/>
          </a:br>
          <a:r>
            <a:rPr lang="en-US" sz="2300" kern="1200"/>
            <a:t>(default is </a:t>
          </a:r>
          <a:r>
            <a:rPr lang="en-US" sz="2300" kern="1200">
              <a:solidFill>
                <a:srgbClr val="696969"/>
              </a:solidFill>
              <a:latin typeface="Lucida Console" panose="020B0609040504020204" pitchFamily="49" charset="0"/>
            </a:rPr>
            <a:t>[</a:t>
          </a:r>
          <a:r>
            <a:rPr lang="en-US" sz="2300" kern="1200">
              <a:solidFill>
                <a:srgbClr val="008272"/>
              </a:solidFill>
              <a:latin typeface="Lucida Console" panose="020B0609040504020204" pitchFamily="49" charset="0"/>
            </a:rPr>
            <a:t>Object</a:t>
          </a:r>
          <a:r>
            <a:rPr lang="en-US" sz="2300" kern="1200">
              <a:solidFill>
                <a:srgbClr val="696969"/>
              </a:solidFill>
              <a:latin typeface="Lucida Console" panose="020B0609040504020204" pitchFamily="49" charset="0"/>
            </a:rPr>
            <a:t>]</a:t>
          </a:r>
          <a:r>
            <a:rPr lang="en-US" sz="2300" kern="1200"/>
            <a:t>)</a:t>
          </a:r>
        </a:p>
      </dsp:txBody>
      <dsp:txXfrm>
        <a:off x="0" y="770760"/>
        <a:ext cx="5013960" cy="1980989"/>
      </dsp:txXfrm>
    </dsp:sp>
    <dsp:sp modelId="{B5748655-06C0-451C-B669-13EC9889F4D9}">
      <dsp:nvSpPr>
        <dsp:cNvPr id="0" name=""/>
        <dsp:cNvSpPr/>
      </dsp:nvSpPr>
      <dsp:spPr>
        <a:xfrm>
          <a:off x="0" y="2751750"/>
          <a:ext cx="5013960" cy="7464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Methods</a:t>
          </a:r>
        </a:p>
      </dsp:txBody>
      <dsp:txXfrm>
        <a:off x="36439" y="2788189"/>
        <a:ext cx="4941082" cy="673582"/>
      </dsp:txXfrm>
    </dsp:sp>
    <dsp:sp modelId="{4404E2F0-4D84-4F37-8543-06986A8DA2B0}">
      <dsp:nvSpPr>
        <dsp:cNvPr id="0" name=""/>
        <dsp:cNvSpPr/>
      </dsp:nvSpPr>
      <dsp:spPr>
        <a:xfrm>
          <a:off x="0" y="3498210"/>
          <a:ext cx="5013960" cy="210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9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b="1" kern="1200" baseline="0"/>
            <a:t>Functions</a:t>
          </a:r>
          <a:r>
            <a:rPr lang="en-US" sz="2300" b="0" kern="1200" baseline="0"/>
            <a:t> inside the object</a:t>
          </a:r>
          <a:endParaRPr lang="en-US" sz="2300" kern="1200"/>
        </a:p>
        <a:p>
          <a:pPr marL="228600" lvl="1" indent="-228600" algn="l" defTabSz="1022350">
            <a:lnSpc>
              <a:spcPct val="90000"/>
            </a:lnSpc>
            <a:spcBef>
              <a:spcPct val="0"/>
            </a:spcBef>
            <a:spcAft>
              <a:spcPct val="20000"/>
            </a:spcAft>
            <a:buChar char="•"/>
          </a:pPr>
          <a:r>
            <a:rPr lang="en-US" sz="2300" b="1" kern="1200" baseline="0"/>
            <a:t>No Param() </a:t>
          </a:r>
          <a:r>
            <a:rPr lang="en-US" sz="2300" kern="1200" baseline="0"/>
            <a:t>statement</a:t>
          </a:r>
          <a:endParaRPr lang="en-US" sz="2300" kern="1200"/>
        </a:p>
        <a:p>
          <a:pPr marL="228600" lvl="1" indent="-228600" algn="l" defTabSz="1022350">
            <a:lnSpc>
              <a:spcPct val="90000"/>
            </a:lnSpc>
            <a:spcBef>
              <a:spcPct val="0"/>
            </a:spcBef>
            <a:spcAft>
              <a:spcPct val="20000"/>
            </a:spcAft>
            <a:buChar char="•"/>
          </a:pPr>
          <a:r>
            <a:rPr lang="en-US" sz="2300" kern="1200" baseline="0"/>
            <a:t>Must use </a:t>
          </a:r>
          <a:r>
            <a:rPr lang="en-US" sz="2300" b="1" kern="1200" baseline="0"/>
            <a:t>Return</a:t>
          </a:r>
          <a:r>
            <a:rPr lang="en-US" sz="2300" kern="1200" baseline="0"/>
            <a:t> to pass out data</a:t>
          </a:r>
          <a:endParaRPr lang="en-US" sz="2300" kern="1200"/>
        </a:p>
        <a:p>
          <a:pPr marL="228600" lvl="1" indent="-228600" algn="l" defTabSz="1022350">
            <a:lnSpc>
              <a:spcPct val="90000"/>
            </a:lnSpc>
            <a:spcBef>
              <a:spcPct val="0"/>
            </a:spcBef>
            <a:spcAft>
              <a:spcPct val="20000"/>
            </a:spcAft>
            <a:buChar char="•"/>
          </a:pPr>
          <a:r>
            <a:rPr lang="en-US" sz="2300" kern="1200" baseline="0"/>
            <a:t>Must </a:t>
          </a:r>
          <a:r>
            <a:rPr lang="en-US" sz="2300" b="1" kern="1200" baseline="0"/>
            <a:t>strongly type </a:t>
          </a:r>
          <a:r>
            <a:rPr lang="en-US" sz="2300" kern="1200" baseline="0"/>
            <a:t>return data</a:t>
          </a:r>
          <a:br>
            <a:rPr lang="en-US" sz="2300" kern="1200" baseline="0"/>
          </a:br>
          <a:r>
            <a:rPr lang="en-US" sz="2300" kern="1200"/>
            <a:t>(default is </a:t>
          </a:r>
          <a:r>
            <a:rPr lang="en-US" sz="2300" kern="1200">
              <a:solidFill>
                <a:srgbClr val="696969"/>
              </a:solidFill>
              <a:latin typeface="Lucida Console" panose="020B0609040504020204" pitchFamily="49" charset="0"/>
            </a:rPr>
            <a:t>[</a:t>
          </a:r>
          <a:r>
            <a:rPr lang="en-US" sz="2300" kern="1200">
              <a:solidFill>
                <a:srgbClr val="008272"/>
              </a:solidFill>
              <a:latin typeface="Lucida Console" panose="020B0609040504020204" pitchFamily="49" charset="0"/>
            </a:rPr>
            <a:t>void</a:t>
          </a:r>
          <a:r>
            <a:rPr lang="en-US" sz="2300" kern="1200">
              <a:solidFill>
                <a:srgbClr val="696969"/>
              </a:solidFill>
              <a:latin typeface="Lucida Console" panose="020B0609040504020204" pitchFamily="49" charset="0"/>
            </a:rPr>
            <a:t>]</a:t>
          </a:r>
          <a:r>
            <a:rPr lang="en-US" sz="2300" kern="1200"/>
            <a:t>)</a:t>
          </a:r>
        </a:p>
      </dsp:txBody>
      <dsp:txXfrm>
        <a:off x="0" y="3498210"/>
        <a:ext cx="5013960" cy="2101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FB242-14BF-4C98-8857-7A0D915683B0}">
      <dsp:nvSpPr>
        <dsp:cNvPr id="0" name=""/>
        <dsp:cNvSpPr/>
      </dsp:nvSpPr>
      <dsp:spPr>
        <a:xfrm rot="10800000">
          <a:off x="2318310" y="1644"/>
          <a:ext cx="8158353" cy="1053549"/>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4586"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a:t>Instances</a:t>
          </a:r>
          <a:r>
            <a:rPr lang="en-US" sz="2800" kern="1200" baseline="0"/>
            <a:t> call </a:t>
          </a:r>
          <a:r>
            <a:rPr lang="en-US" sz="2800" b="1" kern="1200" baseline="0"/>
            <a:t>methods</a:t>
          </a:r>
          <a:r>
            <a:rPr lang="en-US" sz="2800" kern="1200" baseline="0"/>
            <a:t> via dot notation</a:t>
          </a:r>
          <a:endParaRPr lang="en-US" sz="2800" kern="1200"/>
        </a:p>
      </dsp:txBody>
      <dsp:txXfrm rot="10800000">
        <a:off x="2581697" y="1644"/>
        <a:ext cx="7894966" cy="1053549"/>
      </dsp:txXfrm>
    </dsp:sp>
    <dsp:sp modelId="{6C19D4D1-CF90-4EDE-A9ED-C1F1CEBC8C3A}">
      <dsp:nvSpPr>
        <dsp:cNvPr id="0" name=""/>
        <dsp:cNvSpPr/>
      </dsp:nvSpPr>
      <dsp:spPr>
        <a:xfrm>
          <a:off x="1246176" y="1644"/>
          <a:ext cx="1053549" cy="105354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7455A5A-FDBB-42FC-8CE6-B483774BA5CE}">
      <dsp:nvSpPr>
        <dsp:cNvPr id="0" name=""/>
        <dsp:cNvSpPr/>
      </dsp:nvSpPr>
      <dsp:spPr>
        <a:xfrm rot="10800000">
          <a:off x="2318310" y="1369686"/>
          <a:ext cx="8158353" cy="1053549"/>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4586"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Can receive </a:t>
          </a:r>
          <a:r>
            <a:rPr lang="en-US" sz="2800" b="1" kern="1200"/>
            <a:t>parameters</a:t>
          </a:r>
        </a:p>
      </dsp:txBody>
      <dsp:txXfrm rot="10800000">
        <a:off x="2581697" y="1369686"/>
        <a:ext cx="7894966" cy="1053549"/>
      </dsp:txXfrm>
    </dsp:sp>
    <dsp:sp modelId="{41091A57-C5A9-4830-AF09-F614EA8C1642}">
      <dsp:nvSpPr>
        <dsp:cNvPr id="0" name=""/>
        <dsp:cNvSpPr/>
      </dsp:nvSpPr>
      <dsp:spPr>
        <a:xfrm>
          <a:off x="1268417" y="1338364"/>
          <a:ext cx="1053549" cy="105354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C7A514-87D8-4508-ACFC-B8B37C0EC355}">
      <dsp:nvSpPr>
        <dsp:cNvPr id="0" name=""/>
        <dsp:cNvSpPr/>
      </dsp:nvSpPr>
      <dsp:spPr>
        <a:xfrm rot="10800000">
          <a:off x="2318310" y="2737728"/>
          <a:ext cx="8158353" cy="1053549"/>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4586"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Can have </a:t>
          </a:r>
          <a:r>
            <a:rPr lang="en-US" sz="2800" b="1" kern="1200" baseline="0"/>
            <a:t>parameter sets</a:t>
          </a:r>
          <a:r>
            <a:rPr lang="en-US" sz="2800" kern="1200" baseline="0"/>
            <a:t>, called </a:t>
          </a:r>
          <a:r>
            <a:rPr lang="en-US" sz="2800" b="1" kern="1200" baseline="0"/>
            <a:t>overloads</a:t>
          </a:r>
          <a:endParaRPr lang="en-US" sz="2800" kern="1200"/>
        </a:p>
      </dsp:txBody>
      <dsp:txXfrm rot="10800000">
        <a:off x="2581697" y="2737728"/>
        <a:ext cx="7894966" cy="1053549"/>
      </dsp:txXfrm>
    </dsp:sp>
    <dsp:sp modelId="{D482B331-F2DC-48FC-AD3A-FCAEB05218BC}">
      <dsp:nvSpPr>
        <dsp:cNvPr id="0" name=""/>
        <dsp:cNvSpPr/>
      </dsp:nvSpPr>
      <dsp:spPr>
        <a:xfrm>
          <a:off x="1295398" y="2704488"/>
          <a:ext cx="1053549" cy="105354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9CD9076-D5F3-4CDC-B0A5-76183DB887F8}">
      <dsp:nvSpPr>
        <dsp:cNvPr id="0" name=""/>
        <dsp:cNvSpPr/>
      </dsp:nvSpPr>
      <dsp:spPr>
        <a:xfrm rot="10800000">
          <a:off x="2318310" y="4105770"/>
          <a:ext cx="8158353" cy="1053549"/>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4586"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Can optionally </a:t>
          </a:r>
          <a:r>
            <a:rPr lang="en-US" sz="2800" b="1" kern="1200" baseline="0"/>
            <a:t>return data</a:t>
          </a:r>
          <a:endParaRPr lang="en-US" sz="2800" kern="1200"/>
        </a:p>
      </dsp:txBody>
      <dsp:txXfrm rot="10800000">
        <a:off x="2581697" y="4105770"/>
        <a:ext cx="7894966" cy="1053549"/>
      </dsp:txXfrm>
    </dsp:sp>
    <dsp:sp modelId="{4E187456-6D7B-49E5-8D57-8220F18F4364}">
      <dsp:nvSpPr>
        <dsp:cNvPr id="0" name=""/>
        <dsp:cNvSpPr/>
      </dsp:nvSpPr>
      <dsp:spPr>
        <a:xfrm>
          <a:off x="1295398" y="3962403"/>
          <a:ext cx="1053549" cy="105354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D9AFC-8E02-4EC4-97C1-263B23D5B9F7}">
      <dsp:nvSpPr>
        <dsp:cNvPr id="0" name=""/>
        <dsp:cNvSpPr/>
      </dsp:nvSpPr>
      <dsp:spPr>
        <a:xfrm>
          <a:off x="0" y="2500"/>
          <a:ext cx="411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5E343B-80DB-4C34-9768-508DBBE6621F}">
      <dsp:nvSpPr>
        <dsp:cNvPr id="0" name=""/>
        <dsp:cNvSpPr/>
      </dsp:nvSpPr>
      <dsp:spPr>
        <a:xfrm>
          <a:off x="0" y="2500"/>
          <a:ext cx="4114800" cy="170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Like </a:t>
          </a:r>
          <a:r>
            <a:rPr lang="en-US" sz="2500" b="1" kern="1200" baseline="0"/>
            <a:t>parameter sets</a:t>
          </a:r>
          <a:r>
            <a:rPr lang="en-US" sz="2500" kern="1200" baseline="0"/>
            <a:t> on functions</a:t>
          </a:r>
          <a:endParaRPr lang="en-US" sz="2500" kern="1200"/>
        </a:p>
      </dsp:txBody>
      <dsp:txXfrm>
        <a:off x="0" y="2500"/>
        <a:ext cx="4114800" cy="1705213"/>
      </dsp:txXfrm>
    </dsp:sp>
    <dsp:sp modelId="{7E5DCDFB-A860-468A-BB28-195E9DE69FE6}">
      <dsp:nvSpPr>
        <dsp:cNvPr id="0" name=""/>
        <dsp:cNvSpPr/>
      </dsp:nvSpPr>
      <dsp:spPr>
        <a:xfrm>
          <a:off x="0" y="1707713"/>
          <a:ext cx="411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03C4D0-D9C4-4B8D-975E-B9925169AB6D}">
      <dsp:nvSpPr>
        <dsp:cNvPr id="0" name=""/>
        <dsp:cNvSpPr/>
      </dsp:nvSpPr>
      <dsp:spPr>
        <a:xfrm>
          <a:off x="0" y="1707713"/>
          <a:ext cx="4114800" cy="170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Multiple methods with the </a:t>
          </a:r>
          <a:r>
            <a:rPr lang="en-US" sz="2500" b="1" kern="1200" baseline="0"/>
            <a:t>same name</a:t>
          </a:r>
          <a:endParaRPr lang="en-US" sz="2500" kern="1200"/>
        </a:p>
      </dsp:txBody>
      <dsp:txXfrm>
        <a:off x="0" y="1707713"/>
        <a:ext cx="4114800" cy="1705213"/>
      </dsp:txXfrm>
    </dsp:sp>
    <dsp:sp modelId="{A86B50AA-20D0-4890-AF6C-8C180355A1BD}">
      <dsp:nvSpPr>
        <dsp:cNvPr id="0" name=""/>
        <dsp:cNvSpPr/>
      </dsp:nvSpPr>
      <dsp:spPr>
        <a:xfrm>
          <a:off x="0" y="3412926"/>
          <a:ext cx="4114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729D35-B2FD-46BF-B6F8-D083BD8B0634}">
      <dsp:nvSpPr>
        <dsp:cNvPr id="0" name=""/>
        <dsp:cNvSpPr/>
      </dsp:nvSpPr>
      <dsp:spPr>
        <a:xfrm>
          <a:off x="0" y="3412926"/>
          <a:ext cx="4114800" cy="170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Useful when they do the </a:t>
          </a:r>
          <a:r>
            <a:rPr lang="en-US" sz="2500" b="1" kern="1200" baseline="0"/>
            <a:t>same action</a:t>
          </a:r>
          <a:r>
            <a:rPr lang="en-US" sz="2500" kern="1200" baseline="0"/>
            <a:t>, but can receive different parameters</a:t>
          </a:r>
          <a:endParaRPr lang="en-US" sz="2500" kern="1200"/>
        </a:p>
      </dsp:txBody>
      <dsp:txXfrm>
        <a:off x="0" y="3412926"/>
        <a:ext cx="4114800" cy="17052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1984D-0A19-4FB4-A6C9-426703B20262}">
      <dsp:nvSpPr>
        <dsp:cNvPr id="0" name=""/>
        <dsp:cNvSpPr/>
      </dsp:nvSpPr>
      <dsp:spPr>
        <a:xfrm>
          <a:off x="209984" y="632291"/>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2CECE-904E-4447-8175-B43A2DC9F85B}">
      <dsp:nvSpPr>
        <dsp:cNvPr id="0" name=""/>
        <dsp:cNvSpPr/>
      </dsp:nvSpPr>
      <dsp:spPr>
        <a:xfrm>
          <a:off x="497235" y="919542"/>
          <a:ext cx="793360" cy="79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8F55BE-2CE1-4B7E-A660-347E7B09E637}">
      <dsp:nvSpPr>
        <dsp:cNvPr id="0" name=""/>
        <dsp:cNvSpPr/>
      </dsp:nvSpPr>
      <dsp:spPr>
        <a:xfrm>
          <a:off x="1870961"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a:t>Variable</a:t>
          </a:r>
          <a:r>
            <a:rPr lang="en-US" sz="2400" kern="1200"/>
            <a:t> used in classes to </a:t>
          </a:r>
          <a:r>
            <a:rPr lang="en-US" sz="2400" b="1" kern="1200"/>
            <a:t>interact</a:t>
          </a:r>
          <a:r>
            <a:rPr lang="en-US" sz="2400" kern="1200"/>
            <a:t> with its’ own members</a:t>
          </a:r>
        </a:p>
      </dsp:txBody>
      <dsp:txXfrm>
        <a:off x="1870961" y="632291"/>
        <a:ext cx="3224249" cy="1367863"/>
      </dsp:txXfrm>
    </dsp:sp>
    <dsp:sp modelId="{148953EC-27D2-4A29-A9D6-0F0D073B0F10}">
      <dsp:nvSpPr>
        <dsp:cNvPr id="0" name=""/>
        <dsp:cNvSpPr/>
      </dsp:nvSpPr>
      <dsp:spPr>
        <a:xfrm>
          <a:off x="5657011" y="632291"/>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A7D271-773D-4FD8-BF8C-E32A829D3C30}">
      <dsp:nvSpPr>
        <dsp:cNvPr id="0" name=""/>
        <dsp:cNvSpPr/>
      </dsp:nvSpPr>
      <dsp:spPr>
        <a:xfrm>
          <a:off x="5944263" y="919542"/>
          <a:ext cx="793360" cy="79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EC263F-C381-4555-A71F-BCDCF7C89667}">
      <dsp:nvSpPr>
        <dsp:cNvPr id="0" name=""/>
        <dsp:cNvSpPr/>
      </dsp:nvSpPr>
      <dsp:spPr>
        <a:xfrm>
          <a:off x="7317988"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a:t>Contains</a:t>
          </a:r>
          <a:r>
            <a:rPr lang="en-US" sz="2400" kern="1200"/>
            <a:t> the </a:t>
          </a:r>
          <a:r>
            <a:rPr lang="en-US" sz="2400" b="1" kern="1200"/>
            <a:t>instance</a:t>
          </a:r>
          <a:r>
            <a:rPr lang="en-US" sz="2400" kern="1200"/>
            <a:t> of the </a:t>
          </a:r>
          <a:r>
            <a:rPr lang="en-US" sz="2400" b="1" kern="1200"/>
            <a:t>object</a:t>
          </a:r>
          <a:r>
            <a:rPr lang="en-US" sz="2400" kern="1200"/>
            <a:t> that is running the method</a:t>
          </a:r>
        </a:p>
      </dsp:txBody>
      <dsp:txXfrm>
        <a:off x="7317988" y="632291"/>
        <a:ext cx="3224249" cy="1367863"/>
      </dsp:txXfrm>
    </dsp:sp>
    <dsp:sp modelId="{0C929B2E-0CAB-4DE1-8E4A-8E8F590F1C90}">
      <dsp:nvSpPr>
        <dsp:cNvPr id="0" name=""/>
        <dsp:cNvSpPr/>
      </dsp:nvSpPr>
      <dsp:spPr>
        <a:xfrm>
          <a:off x="209984" y="2819495"/>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8C008A-41E5-429C-BB3F-0904F579D1B1}">
      <dsp:nvSpPr>
        <dsp:cNvPr id="0" name=""/>
        <dsp:cNvSpPr/>
      </dsp:nvSpPr>
      <dsp:spPr>
        <a:xfrm>
          <a:off x="497235" y="3106746"/>
          <a:ext cx="793360" cy="793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5B8E0-AAEB-4E06-9B39-E5F254B2A466}">
      <dsp:nvSpPr>
        <dsp:cNvPr id="0" name=""/>
        <dsp:cNvSpPr/>
      </dsp:nvSpPr>
      <dsp:spPr>
        <a:xfrm>
          <a:off x="1742458" y="2819495"/>
          <a:ext cx="3481254"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a:t>Prevents duplicate code</a:t>
          </a:r>
          <a:r>
            <a:rPr lang="en-US" sz="2400" kern="1200"/>
            <a:t> in method overloads by calling other methods</a:t>
          </a:r>
        </a:p>
      </dsp:txBody>
      <dsp:txXfrm>
        <a:off x="1742458" y="2819495"/>
        <a:ext cx="3481254" cy="1367863"/>
      </dsp:txXfrm>
    </dsp:sp>
    <dsp:sp modelId="{CFB11705-A10A-4607-9BC7-9D1BC688604E}">
      <dsp:nvSpPr>
        <dsp:cNvPr id="0" name=""/>
        <dsp:cNvSpPr/>
      </dsp:nvSpPr>
      <dsp:spPr>
        <a:xfrm>
          <a:off x="5785514" y="2819495"/>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D8031-9C68-490A-B385-4C1D95E0A404}">
      <dsp:nvSpPr>
        <dsp:cNvPr id="0" name=""/>
        <dsp:cNvSpPr/>
      </dsp:nvSpPr>
      <dsp:spPr>
        <a:xfrm>
          <a:off x="6072765" y="3106746"/>
          <a:ext cx="793360" cy="793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76DB70-4EF5-404B-BF3F-E76EFDC33610}">
      <dsp:nvSpPr>
        <dsp:cNvPr id="0" name=""/>
        <dsp:cNvSpPr/>
      </dsp:nvSpPr>
      <dsp:spPr>
        <a:xfrm>
          <a:off x="7446491"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Used to </a:t>
          </a:r>
          <a:r>
            <a:rPr lang="en-US" sz="2400" b="1" kern="1200"/>
            <a:t>access</a:t>
          </a:r>
          <a:r>
            <a:rPr lang="en-US" sz="2400" kern="1200"/>
            <a:t> or change </a:t>
          </a:r>
          <a:r>
            <a:rPr lang="en-US" sz="2400" b="1" kern="1200"/>
            <a:t>properties</a:t>
          </a:r>
          <a:r>
            <a:rPr lang="en-US" sz="2400" kern="1200"/>
            <a:t> from a method</a:t>
          </a:r>
        </a:p>
      </dsp:txBody>
      <dsp:txXfrm>
        <a:off x="7446491" y="2819495"/>
        <a:ext cx="3224249" cy="13678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3204C-E9E7-4AEA-8F35-0B728F91D662}">
      <dsp:nvSpPr>
        <dsp:cNvPr id="0" name=""/>
        <dsp:cNvSpPr/>
      </dsp:nvSpPr>
      <dsp:spPr>
        <a:xfrm>
          <a:off x="0" y="2455"/>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020A2-5DAF-4833-88A1-E1815B93E313}">
      <dsp:nvSpPr>
        <dsp:cNvPr id="0" name=""/>
        <dsp:cNvSpPr/>
      </dsp:nvSpPr>
      <dsp:spPr>
        <a:xfrm>
          <a:off x="0" y="2455"/>
          <a:ext cx="4572000"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Both versions of </a:t>
          </a:r>
          <a:r>
            <a:rPr lang="en-US" sz="2400" i="1" kern="1200" baseline="0" err="1"/>
            <a:t>SaySomething</a:t>
          </a:r>
          <a:r>
            <a:rPr lang="en-US" sz="2400" i="1" kern="1200" baseline="0"/>
            <a:t>()</a:t>
          </a:r>
          <a:r>
            <a:rPr lang="en-US" sz="2400" kern="1200" baseline="0"/>
            <a:t> perform the </a:t>
          </a:r>
          <a:r>
            <a:rPr lang="en-US" sz="2400" b="1" kern="1200" baseline="0"/>
            <a:t>same action</a:t>
          </a:r>
          <a:r>
            <a:rPr lang="en-US" sz="2400" kern="1200" baseline="0"/>
            <a:t>, but with </a:t>
          </a:r>
          <a:r>
            <a:rPr lang="en-US" sz="2400" b="1" kern="1200" baseline="0"/>
            <a:t>different input</a:t>
          </a:r>
          <a:endParaRPr lang="en-US" sz="2400" kern="1200"/>
        </a:p>
      </dsp:txBody>
      <dsp:txXfrm>
        <a:off x="0" y="2455"/>
        <a:ext cx="4572000" cy="1674762"/>
      </dsp:txXfrm>
    </dsp:sp>
    <dsp:sp modelId="{8C6E0751-669C-4047-81DB-219F39979B98}">
      <dsp:nvSpPr>
        <dsp:cNvPr id="0" name=""/>
        <dsp:cNvSpPr/>
      </dsp:nvSpPr>
      <dsp:spPr>
        <a:xfrm>
          <a:off x="0" y="1677218"/>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5DDD4-5A0B-4365-9788-7B47D2D551C7}">
      <dsp:nvSpPr>
        <dsp:cNvPr id="0" name=""/>
        <dsp:cNvSpPr/>
      </dsp:nvSpPr>
      <dsp:spPr>
        <a:xfrm>
          <a:off x="0" y="1677218"/>
          <a:ext cx="4572000"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Copy &amp; pasted code is </a:t>
          </a:r>
          <a:r>
            <a:rPr lang="en-US" sz="2400" b="1" kern="1200" baseline="0"/>
            <a:t>cumbersome</a:t>
          </a:r>
          <a:r>
            <a:rPr lang="en-US" sz="2400" kern="1200" baseline="0"/>
            <a:t> and </a:t>
          </a:r>
          <a:r>
            <a:rPr lang="en-US" sz="2400" b="1" kern="1200" baseline="0"/>
            <a:t>hard to edit</a:t>
          </a:r>
          <a:endParaRPr lang="en-US" sz="2400" kern="1200"/>
        </a:p>
      </dsp:txBody>
      <dsp:txXfrm>
        <a:off x="0" y="1677218"/>
        <a:ext cx="4572000" cy="1674762"/>
      </dsp:txXfrm>
    </dsp:sp>
    <dsp:sp modelId="{FA8AE201-26BB-4DB2-9553-BD6E00AFC074}">
      <dsp:nvSpPr>
        <dsp:cNvPr id="0" name=""/>
        <dsp:cNvSpPr/>
      </dsp:nvSpPr>
      <dsp:spPr>
        <a:xfrm>
          <a:off x="0" y="3351981"/>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65946F-E0C0-4C47-BEF7-33A41925012E}">
      <dsp:nvSpPr>
        <dsp:cNvPr id="0" name=""/>
        <dsp:cNvSpPr/>
      </dsp:nvSpPr>
      <dsp:spPr>
        <a:xfrm>
          <a:off x="0" y="3351981"/>
          <a:ext cx="4572000"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Editing behavior involves changing</a:t>
          </a:r>
          <a:r>
            <a:rPr lang="en-US" sz="2400" b="1" kern="1200" baseline="0"/>
            <a:t> every overload</a:t>
          </a:r>
          <a:endParaRPr lang="en-US" sz="2400" kern="1200"/>
        </a:p>
      </dsp:txBody>
      <dsp:txXfrm>
        <a:off x="0" y="3351981"/>
        <a:ext cx="4572000" cy="16747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29A79-00E8-426D-A529-8B2EE377226B}">
      <dsp:nvSpPr>
        <dsp:cNvPr id="0" name=""/>
        <dsp:cNvSpPr/>
      </dsp:nvSpPr>
      <dsp:spPr>
        <a:xfrm>
          <a:off x="0" y="2455"/>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B8437E-C75B-41FF-B811-EF58DADAA8E9}">
      <dsp:nvSpPr>
        <dsp:cNvPr id="0" name=""/>
        <dsp:cNvSpPr/>
      </dsp:nvSpPr>
      <dsp:spPr>
        <a:xfrm>
          <a:off x="0" y="2455"/>
          <a:ext cx="4572000"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baseline="0"/>
            <a:t>$This </a:t>
          </a:r>
          <a:r>
            <a:rPr lang="en-US" sz="2400" kern="1200" baseline="0"/>
            <a:t>allows calling</a:t>
          </a:r>
          <a:r>
            <a:rPr lang="en-US" sz="2400" b="1" kern="1200" baseline="0"/>
            <a:t> other methods</a:t>
          </a:r>
          <a:r>
            <a:rPr lang="en-US" sz="2400" kern="1200" baseline="0"/>
            <a:t> to prevent copying code</a:t>
          </a:r>
          <a:endParaRPr lang="en-US" sz="2400" kern="1200"/>
        </a:p>
      </dsp:txBody>
      <dsp:txXfrm>
        <a:off x="0" y="2455"/>
        <a:ext cx="4572000" cy="1674762"/>
      </dsp:txXfrm>
    </dsp:sp>
    <dsp:sp modelId="{4EC94737-6E1F-4435-8B28-8A50DB9BA3A5}">
      <dsp:nvSpPr>
        <dsp:cNvPr id="0" name=""/>
        <dsp:cNvSpPr/>
      </dsp:nvSpPr>
      <dsp:spPr>
        <a:xfrm>
          <a:off x="0" y="1677218"/>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D0720-481A-4FF5-A2BE-8AEDF76849DF}">
      <dsp:nvSpPr>
        <dsp:cNvPr id="0" name=""/>
        <dsp:cNvSpPr/>
      </dsp:nvSpPr>
      <dsp:spPr>
        <a:xfrm>
          <a:off x="0" y="1677218"/>
          <a:ext cx="4572000"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Provides </a:t>
          </a:r>
          <a:r>
            <a:rPr lang="en-US" sz="2400" b="1" kern="1200" baseline="0"/>
            <a:t>one place to edit</a:t>
          </a:r>
          <a:r>
            <a:rPr lang="en-US" sz="2400" kern="1200" baseline="0"/>
            <a:t>, with each overload only holding unique code before calling another</a:t>
          </a:r>
          <a:endParaRPr lang="en-US" sz="2400" kern="1200"/>
        </a:p>
      </dsp:txBody>
      <dsp:txXfrm>
        <a:off x="0" y="1677218"/>
        <a:ext cx="4572000" cy="1674762"/>
      </dsp:txXfrm>
    </dsp:sp>
    <dsp:sp modelId="{E27F2070-DC07-4C00-B9AA-462017D3C43E}">
      <dsp:nvSpPr>
        <dsp:cNvPr id="0" name=""/>
        <dsp:cNvSpPr/>
      </dsp:nvSpPr>
      <dsp:spPr>
        <a:xfrm>
          <a:off x="0" y="3351981"/>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AB165F-CF91-4896-ABCE-26EF863B5CBF}">
      <dsp:nvSpPr>
        <dsp:cNvPr id="0" name=""/>
        <dsp:cNvSpPr/>
      </dsp:nvSpPr>
      <dsp:spPr>
        <a:xfrm>
          <a:off x="0" y="3351981"/>
          <a:ext cx="4572000"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Overloads with the </a:t>
          </a:r>
          <a:r>
            <a:rPr lang="en-US" sz="2400" b="1" kern="1200" baseline="0"/>
            <a:t>least</a:t>
          </a:r>
          <a:r>
            <a:rPr lang="en-US" sz="2400" kern="1200" baseline="0"/>
            <a:t> arguments should </a:t>
          </a:r>
          <a:r>
            <a:rPr lang="en-US" sz="2400" b="1" kern="1200" baseline="0"/>
            <a:t>call</a:t>
          </a:r>
          <a:r>
            <a:rPr lang="en-US" sz="2400" kern="1200" baseline="0"/>
            <a:t> one with the </a:t>
          </a:r>
          <a:r>
            <a:rPr lang="en-US" sz="2400" b="1" kern="1200" baseline="0"/>
            <a:t>most</a:t>
          </a:r>
          <a:r>
            <a:rPr lang="en-US" sz="2400" kern="1200" baseline="0"/>
            <a:t> arguments</a:t>
          </a:r>
          <a:endParaRPr lang="en-US" sz="2400" kern="1200"/>
        </a:p>
      </dsp:txBody>
      <dsp:txXfrm>
        <a:off x="0" y="3351981"/>
        <a:ext cx="4572000" cy="16747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6D20F-098C-45CC-B0B2-077838555EE6}">
      <dsp:nvSpPr>
        <dsp:cNvPr id="0" name=""/>
        <dsp:cNvSpPr/>
      </dsp:nvSpPr>
      <dsp:spPr>
        <a:xfrm>
          <a:off x="0" y="0"/>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3BFE5-8E50-46AB-A2B5-7484B4BF6215}">
      <dsp:nvSpPr>
        <dsp:cNvPr id="0" name=""/>
        <dsp:cNvSpPr/>
      </dsp:nvSpPr>
      <dsp:spPr>
        <a:xfrm>
          <a:off x="0" y="0"/>
          <a:ext cx="10880726" cy="5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baseline="0"/>
            <a:t>$Age </a:t>
          </a:r>
          <a:r>
            <a:rPr lang="en-US" sz="2600" kern="1200" baseline="0"/>
            <a:t>doesn’t exist inside of the method</a:t>
          </a:r>
          <a:endParaRPr lang="en-US" sz="2600" kern="1200"/>
        </a:p>
      </dsp:txBody>
      <dsp:txXfrm>
        <a:off x="0" y="0"/>
        <a:ext cx="10880726" cy="594359"/>
      </dsp:txXfrm>
    </dsp:sp>
    <dsp:sp modelId="{7A0B07E7-2885-496B-BD95-7F4D0887C9C6}">
      <dsp:nvSpPr>
        <dsp:cNvPr id="0" name=""/>
        <dsp:cNvSpPr/>
      </dsp:nvSpPr>
      <dsp:spPr>
        <a:xfrm>
          <a:off x="0" y="594359"/>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BCF83-E186-4ABA-A411-EAE60149FB8E}">
      <dsp:nvSpPr>
        <dsp:cNvPr id="0" name=""/>
        <dsp:cNvSpPr/>
      </dsp:nvSpPr>
      <dsp:spPr>
        <a:xfrm>
          <a:off x="0" y="594359"/>
          <a:ext cx="10880726" cy="5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baseline="0"/>
            <a:t>$This.Age</a:t>
          </a:r>
          <a:r>
            <a:rPr lang="en-US" sz="2600" kern="1200" baseline="0"/>
            <a:t> can access the property of the object itself</a:t>
          </a:r>
          <a:endParaRPr lang="en-US" sz="2600" kern="1200"/>
        </a:p>
      </dsp:txBody>
      <dsp:txXfrm>
        <a:off x="0" y="594359"/>
        <a:ext cx="10880726" cy="594359"/>
      </dsp:txXfrm>
    </dsp:sp>
    <dsp:sp modelId="{78C215DE-D4C3-4670-9A17-EBDF5EB9C330}">
      <dsp:nvSpPr>
        <dsp:cNvPr id="0" name=""/>
        <dsp:cNvSpPr/>
      </dsp:nvSpPr>
      <dsp:spPr>
        <a:xfrm>
          <a:off x="0" y="1188719"/>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2729FE-670B-450B-BE90-642353369958}">
      <dsp:nvSpPr>
        <dsp:cNvPr id="0" name=""/>
        <dsp:cNvSpPr/>
      </dsp:nvSpPr>
      <dsp:spPr>
        <a:xfrm>
          <a:off x="0" y="1188719"/>
          <a:ext cx="10880726" cy="5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baseline="0"/>
            <a:t>GrowOlder() </a:t>
          </a:r>
          <a:r>
            <a:rPr lang="en-US" sz="2600" kern="1200" baseline="0"/>
            <a:t>has </a:t>
          </a:r>
          <a:r>
            <a:rPr lang="en-US" sz="2600" b="1" kern="1200" baseline="0"/>
            <a:t>void</a:t>
          </a:r>
          <a:r>
            <a:rPr lang="en-US" sz="2600" kern="1200" baseline="0"/>
            <a:t> output</a:t>
          </a:r>
          <a:endParaRPr lang="en-US" sz="2600" kern="1200"/>
        </a:p>
      </dsp:txBody>
      <dsp:txXfrm>
        <a:off x="0" y="1188719"/>
        <a:ext cx="10880726" cy="594359"/>
      </dsp:txXfrm>
    </dsp:sp>
    <dsp:sp modelId="{15507ADF-6EE4-4661-9E30-192380A72D8C}">
      <dsp:nvSpPr>
        <dsp:cNvPr id="0" name=""/>
        <dsp:cNvSpPr/>
      </dsp:nvSpPr>
      <dsp:spPr>
        <a:xfrm>
          <a:off x="0" y="1783080"/>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8AE2A-A266-4340-9095-F1FECE0EFCF6}">
      <dsp:nvSpPr>
        <dsp:cNvPr id="0" name=""/>
        <dsp:cNvSpPr/>
      </dsp:nvSpPr>
      <dsp:spPr>
        <a:xfrm>
          <a:off x="0" y="1783079"/>
          <a:ext cx="10880726" cy="5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baseline="0"/>
            <a:t>$This </a:t>
          </a:r>
          <a:r>
            <a:rPr lang="en-US" sz="2600" kern="1200" baseline="0"/>
            <a:t>used in the </a:t>
          </a:r>
          <a:r>
            <a:rPr lang="en-US" sz="2600" i="1" kern="1200" baseline="0" err="1"/>
            <a:t>GrowOlder</a:t>
          </a:r>
          <a:r>
            <a:rPr lang="en-US" sz="2600" i="1" kern="1200" baseline="0"/>
            <a:t>()</a:t>
          </a:r>
          <a:r>
            <a:rPr lang="en-US" sz="2600" kern="1200" baseline="0"/>
            <a:t> </a:t>
          </a:r>
          <a:r>
            <a:rPr lang="en-US" sz="2600" b="1" kern="1200" baseline="0"/>
            <a:t>Method</a:t>
          </a:r>
          <a:r>
            <a:rPr lang="en-US" sz="2600" kern="1200" baseline="0"/>
            <a:t> changes the</a:t>
          </a:r>
          <a:r>
            <a:rPr lang="en-US" sz="2600" i="1" kern="1200" baseline="0"/>
            <a:t> Age </a:t>
          </a:r>
          <a:r>
            <a:rPr lang="en-US" sz="2600" b="1" kern="1200" baseline="0"/>
            <a:t>property</a:t>
          </a:r>
          <a:endParaRPr lang="en-US" sz="2600" kern="1200"/>
        </a:p>
      </dsp:txBody>
      <dsp:txXfrm>
        <a:off x="0" y="1783079"/>
        <a:ext cx="10880726" cy="5943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0DF8C-E478-4EFD-B2AB-4FD153ECCF07}" type="datetimeFigureOut">
              <a:rPr lang="en-US"/>
              <a:t>6/28/2022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E465A-C774-477D-8A77-53E77771FF1A}" type="slidenum">
              <a:rPr lang="en-US"/>
              <a:t>‹#›</a:t>
            </a:fld>
            <a:endParaRPr lang="en-US"/>
          </a:p>
        </p:txBody>
      </p:sp>
    </p:spTree>
    <p:extLst>
      <p:ext uri="{BB962C8B-B14F-4D97-AF65-F5344CB8AC3E}">
        <p14:creationId xmlns:p14="http://schemas.microsoft.com/office/powerpoint/2010/main" val="235280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6/28/2022</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12/09/2019 17:55:23</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51185200"/>
      </p:ext>
    </p:extLst>
  </p:cSld>
  <p:clrMapOvr>
    <a:masterClrMapping/>
  </p:clrMapOvr>
</p:notes>
</file>

<file path=ppt/notesSlides/notesSlide1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6/28/2022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581024477"/>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30509039"/>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12</a:t>
            </a:fld>
            <a:endParaRPr lang="en-US"/>
          </a:p>
        </p:txBody>
      </p:sp>
      <p:sp>
        <p:nvSpPr>
          <p:cNvPr id="5" name="Date Placeholder 4"/>
          <p:cNvSpPr>
            <a:spLocks noGrp="1"/>
          </p:cNvSpPr>
          <p:nvPr>
            <p:ph type="dt" idx="1"/>
          </p:nvPr>
        </p:nvSpPr>
        <p:spPr/>
        <p:txBody>
          <a:bodyPr/>
          <a:lstStyle/>
          <a:p>
            <a:fld id="{B63683C5-D28F-4EF7-868C-6B282EBD67F9}" type="datetime8">
              <a:rPr lang="en-US"/>
              <a:t>6/28/2022 9:12 AM</a:t>
            </a:fld>
            <a:endParaRPr lang="en-US"/>
          </a:p>
        </p:txBody>
      </p:sp>
    </p:spTree>
    <p:extLst>
      <p:ext uri="{BB962C8B-B14F-4D97-AF65-F5344CB8AC3E}">
        <p14:creationId xmlns:p14="http://schemas.microsoft.com/office/powerpoint/2010/main" val="3356043956"/>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2624120605"/>
      </p:ext>
    </p:extLst>
  </p:cSld>
  <p:clrMapOvr>
    <a:masterClrMapping/>
  </p:clrMapOvr>
</p:notes>
</file>

<file path=ppt/notesSlides/notesSlide1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6/28/2022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340851948"/>
      </p:ext>
    </p:extLst>
  </p:cSld>
  <p:clrMapOvr>
    <a:masterClrMapping/>
  </p:clrMapOvr>
</p:notes>
</file>

<file path=ppt/notesSlides/notesSlide1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15</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6/28/2022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06604331"/>
      </p:ext>
    </p:extLst>
  </p:cSld>
  <p:clrMapOvr>
    <a:masterClrMapping/>
  </p:clrMapOvr>
</p:notes>
</file>

<file path=ppt/notesSlides/notesSlide1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6/28/2022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46644446"/>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FE465A-C774-477D-8A77-53E77771FF1A}" type="slidenum">
              <a:rPr lang="en-US" smtClean="0"/>
              <a:t>17</a:t>
            </a:fld>
            <a:endParaRPr lang="en-US"/>
          </a:p>
        </p:txBody>
      </p:sp>
    </p:spTree>
    <p:extLst>
      <p:ext uri="{BB962C8B-B14F-4D97-AF65-F5344CB8AC3E}">
        <p14:creationId xmlns:p14="http://schemas.microsoft.com/office/powerpoint/2010/main" val="2406230971"/>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Tree>
    <p:extLst>
      <p:ext uri="{BB962C8B-B14F-4D97-AF65-F5344CB8AC3E}">
        <p14:creationId xmlns:p14="http://schemas.microsoft.com/office/powerpoint/2010/main" val="2127941844"/>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Tree>
    <p:extLst>
      <p:ext uri="{BB962C8B-B14F-4D97-AF65-F5344CB8AC3E}">
        <p14:creationId xmlns:p14="http://schemas.microsoft.com/office/powerpoint/2010/main" val="304756542"/>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a:t>6/28/2022</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0417338"/>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20</a:t>
            </a:fld>
            <a:endParaRPr lang="en-US"/>
          </a:p>
        </p:txBody>
      </p:sp>
      <p:sp>
        <p:nvSpPr>
          <p:cNvPr id="5" name="Date Placeholder 4"/>
          <p:cNvSpPr>
            <a:spLocks noGrp="1"/>
          </p:cNvSpPr>
          <p:nvPr>
            <p:ph type="dt" idx="1"/>
          </p:nvPr>
        </p:nvSpPr>
        <p:spPr/>
        <p:txBody>
          <a:bodyPr/>
          <a:lstStyle/>
          <a:p>
            <a:fld id="{B63683C5-D28F-4EF7-868C-6B282EBD67F9}" type="datetime8">
              <a:rPr lang="en-US"/>
              <a:t>6/28/2022 9:12 AM</a:t>
            </a:fld>
            <a:endParaRPr lang="en-US"/>
          </a:p>
        </p:txBody>
      </p:sp>
    </p:spTree>
    <p:extLst>
      <p:ext uri="{BB962C8B-B14F-4D97-AF65-F5344CB8AC3E}">
        <p14:creationId xmlns:p14="http://schemas.microsoft.com/office/powerpoint/2010/main" val="317360900"/>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Tree>
    <p:extLst>
      <p:ext uri="{BB962C8B-B14F-4D97-AF65-F5344CB8AC3E}">
        <p14:creationId xmlns:p14="http://schemas.microsoft.com/office/powerpoint/2010/main" val="586710968"/>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a:t>Generally it makes sense to have the methods with the least parameters call the overloads with the most parameters while passing along default values. </a:t>
            </a:r>
          </a:p>
        </p:txBody>
      </p:sp>
    </p:spTree>
    <p:extLst>
      <p:ext uri="{BB962C8B-B14F-4D97-AF65-F5344CB8AC3E}">
        <p14:creationId xmlns:p14="http://schemas.microsoft.com/office/powerpoint/2010/main" val="3967343480"/>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a:t>$Age doesn’t exist inside of the method, but $</a:t>
            </a:r>
            <a:r>
              <a:rPr lang="en-US" err="1"/>
              <a:t>This.Age</a:t>
            </a:r>
            <a:r>
              <a:rPr lang="en-US"/>
              <a:t> can access the property of the object itself</a:t>
            </a:r>
          </a:p>
        </p:txBody>
      </p:sp>
    </p:spTree>
    <p:extLst>
      <p:ext uri="{BB962C8B-B14F-4D97-AF65-F5344CB8AC3E}">
        <p14:creationId xmlns:p14="http://schemas.microsoft.com/office/powerpoint/2010/main" val="791523094"/>
      </p:ext>
    </p:extLst>
  </p:cSld>
  <p:clrMapOvr>
    <a:masterClrMapping/>
  </p:clrMapOvr>
</p:notes>
</file>

<file path=ppt/notesSlides/notesSlide2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6/28/2022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32701238"/>
      </p:ext>
    </p:extLst>
  </p:cSld>
  <p:clrMapOvr>
    <a:masterClrMapping/>
  </p:clrMapOvr>
</p:notes>
</file>

<file path=ppt/notesSlides/notesSlide2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25</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6/28/2022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16649081"/>
      </p:ext>
    </p:extLst>
  </p:cSld>
  <p:clrMapOvr>
    <a:masterClrMapping/>
  </p:clrMapOvr>
</p:notes>
</file>

<file path=ppt/notesSlides/notesSlide2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6/28/2022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27708071"/>
      </p:ext>
    </p:extLst>
  </p:cSld>
  <p:clrMapOvr>
    <a:masterClrMapping/>
  </p:clrMapOvr>
</p:notes>
</file>

<file path=ppt/notesSlides/notesSlide2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27</a:t>
            </a:fld>
            <a:endParaRPr lang="en-US"/>
          </a:p>
        </p:txBody>
      </p:sp>
      <p:sp>
        <p:nvSpPr>
          <p:cNvPr id="5" name="Date Placeholder 4"/>
          <p:cNvSpPr>
            <a:spLocks noGrp="1"/>
          </p:cNvSpPr>
          <p:nvPr>
            <p:ph type="dt" idx="1"/>
          </p:nvPr>
        </p:nvSpPr>
        <p:spPr/>
        <p:txBody>
          <a:bodyPr/>
          <a:lstStyle/>
          <a:p>
            <a:fld id="{B63683C5-D28F-4EF7-868C-6B282EBD67F9}" type="datetime8">
              <a:rPr lang="en-US"/>
              <a:t>6/28/2022 9:12 AM</a:t>
            </a:fld>
            <a:endParaRPr lang="en-US"/>
          </a:p>
        </p:txBody>
      </p:sp>
    </p:spTree>
    <p:extLst>
      <p:ext uri="{BB962C8B-B14F-4D97-AF65-F5344CB8AC3E}">
        <p14:creationId xmlns:p14="http://schemas.microsoft.com/office/powerpoint/2010/main" val="1670259850"/>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189478829"/>
      </p:ext>
    </p:extLst>
  </p:cSld>
  <p:clrMapOvr>
    <a:masterClrMapping/>
  </p:clrMapOvr>
</p:notes>
</file>

<file path=ppt/notesSlides/notesSlide2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Tree>
    <p:extLst>
      <p:ext uri="{BB962C8B-B14F-4D97-AF65-F5344CB8AC3E}">
        <p14:creationId xmlns:p14="http://schemas.microsoft.com/office/powerpoint/2010/main" val="4217137859"/>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a:pPr lvl="0"/>
              <a:t>3</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a:t>6/28/2022</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19816120"/>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a:t>Take a look at the ENUM example to show using the </a:t>
            </a:r>
            <a:r>
              <a:rPr lang="en-US" err="1"/>
              <a:t>enums</a:t>
            </a:r>
            <a:r>
              <a:rPr lang="en-US"/>
              <a:t> as strong types and errors</a:t>
            </a:r>
          </a:p>
        </p:txBody>
      </p:sp>
    </p:spTree>
    <p:extLst>
      <p:ext uri="{BB962C8B-B14F-4D97-AF65-F5344CB8AC3E}">
        <p14:creationId xmlns:p14="http://schemas.microsoft.com/office/powerpoint/2010/main" val="2058674779"/>
      </p:ext>
    </p:extLst>
  </p:cSld>
  <p:clrMapOvr>
    <a:masterClrMapping/>
  </p:clrMapOvr>
</p:notes>
</file>

<file path=ppt/notesSlides/notesSlide3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a:t>Take a look at the ENUM example to show using the </a:t>
            </a:r>
            <a:r>
              <a:rPr lang="en-US" err="1"/>
              <a:t>enums</a:t>
            </a:r>
            <a:r>
              <a:rPr lang="en-US"/>
              <a:t> as strong types and errors</a:t>
            </a:r>
          </a:p>
          <a:p>
            <a:pPr marL="0" lvl="0" indent="0" defTabSz="914460">
              <a:lnSpc>
                <a:spcPct val="90000"/>
              </a:lnSpc>
              <a:spcAft>
                <a:spcPts val="333"/>
              </a:spcAft>
              <a:buFont typeface="Arial" panose="020B0604020202020204" pitchFamily="34" charset="0"/>
              <a:buNone/>
              <a:defRPr/>
            </a:pPr>
            <a:endParaRPr lang="en-US" sz="1200" b="1" noProof="1">
              <a:solidFill>
                <a:prstClr val="black"/>
              </a:solidFill>
              <a:latin typeface="Segoe UI Light" pitchFamily="34" charset="0"/>
            </a:endParaRP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Enum Turtle</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Donatello</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Leonardo</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Michelangelo</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Raphael</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a:t>
            </a:r>
          </a:p>
          <a:p>
            <a:pPr marL="0" lvl="0" indent="0" defTabSz="914460">
              <a:lnSpc>
                <a:spcPct val="90000"/>
              </a:lnSpc>
              <a:spcAft>
                <a:spcPts val="333"/>
              </a:spcAft>
              <a:buFont typeface="Arial" panose="020B0604020202020204" pitchFamily="34" charset="0"/>
              <a:buNone/>
              <a:defRPr/>
            </a:pPr>
            <a:endParaRPr lang="en-US" sz="1200" b="0" noProof="1">
              <a:solidFill>
                <a:prstClr val="black"/>
              </a:solidFill>
              <a:latin typeface="Segoe UI Light" pitchFamily="34" charset="0"/>
            </a:endParaRP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function Turtles_in_Test</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param([turtle]$Turtle)</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switch($Turtle.value__)</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0 {write-host "It's pizza time!" -foregroundcolor Magenta}</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1 {write-host "It's pizza time!" -foregroundcolor Cyan}</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2 {write-host "It's pizza time!" -foregroundcolor DarkYellow}</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3 {write-host "It's pizza time!" -foregroundcolor Red}</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    }</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a:t>
            </a:r>
          </a:p>
          <a:p>
            <a:pPr marL="0" lvl="0" indent="0" defTabSz="914460">
              <a:lnSpc>
                <a:spcPct val="90000"/>
              </a:lnSpc>
              <a:spcAft>
                <a:spcPts val="333"/>
              </a:spcAft>
              <a:buFont typeface="Arial" panose="020B0604020202020204" pitchFamily="34" charset="0"/>
              <a:buNone/>
              <a:defRPr/>
            </a:pPr>
            <a:endParaRPr lang="en-US" sz="1200" b="0" noProof="1">
              <a:solidFill>
                <a:prstClr val="black"/>
              </a:solidFill>
              <a:latin typeface="Segoe UI Light" pitchFamily="34" charset="0"/>
            </a:endParaRP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Turtles_in_Test -Turtle "Raphael"</a:t>
            </a:r>
          </a:p>
          <a:p>
            <a:pPr marL="0" lvl="0" indent="0" defTabSz="914460">
              <a:lnSpc>
                <a:spcPct val="90000"/>
              </a:lnSpc>
              <a:spcAft>
                <a:spcPts val="333"/>
              </a:spcAft>
              <a:buFont typeface="Arial" panose="020B0604020202020204" pitchFamily="34" charset="0"/>
              <a:buNone/>
              <a:defRPr/>
            </a:pPr>
            <a:r>
              <a:rPr lang="en-US" sz="1200" b="1" noProof="1">
                <a:solidFill>
                  <a:prstClr val="black"/>
                </a:solidFill>
                <a:latin typeface="Segoe UI Light" pitchFamily="34" charset="0"/>
              </a:rPr>
              <a:t>Turtles_in_Test -Turtle "Shredder“</a:t>
            </a:r>
          </a:p>
          <a:p>
            <a:pPr marL="0" lvl="0" indent="0">
              <a:buFont typeface="Arial" panose="020B0604020202020204" pitchFamily="34" charset="0"/>
              <a:buNone/>
            </a:pPr>
            <a:endParaRPr lang="en-US"/>
          </a:p>
        </p:txBody>
      </p:sp>
    </p:spTree>
    <p:extLst>
      <p:ext uri="{BB962C8B-B14F-4D97-AF65-F5344CB8AC3E}">
        <p14:creationId xmlns:p14="http://schemas.microsoft.com/office/powerpoint/2010/main" val="459049242"/>
      </p:ext>
    </p:extLst>
  </p:cSld>
  <p:clrMapOvr>
    <a:masterClrMapping/>
  </p:clrMapOvr>
</p:notes>
</file>

<file path=ppt/notesSlides/notesSlide3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6/28/2022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98648326"/>
      </p:ext>
    </p:extLst>
  </p:cSld>
  <p:clrMapOvr>
    <a:masterClrMapping/>
  </p:clrMapOvr>
</p:notes>
</file>

<file path=ppt/notesSlides/notesSlide3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a:t>This is the same as best practice for function toolboxes should be (or make a module!)</a:t>
            </a:r>
          </a:p>
        </p:txBody>
      </p:sp>
    </p:spTree>
    <p:extLst>
      <p:ext uri="{BB962C8B-B14F-4D97-AF65-F5344CB8AC3E}">
        <p14:creationId xmlns:p14="http://schemas.microsoft.com/office/powerpoint/2010/main" val="994101035"/>
      </p:ext>
    </p:extLst>
  </p:cSld>
  <p:clrMapOvr>
    <a:masterClrMapping/>
  </p:clrMapOvr>
</p:notes>
</file>

<file path=ppt/notesSlides/notesSlide3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solidFill>
                  <a:srgbClr val="D3D3D3"/>
                </a:solidFill>
                <a:latin typeface="Lucida Console" panose="020B0609040504020204" pitchFamily="49" charset="0"/>
              </a:rPr>
              <a:t>Most basic stuff is going to show </a:t>
            </a:r>
            <a:r>
              <a:rPr lang="en-US" err="1">
                <a:solidFill>
                  <a:srgbClr val="D3D3D3"/>
                </a:solidFill>
                <a:latin typeface="Lucida Console" panose="020B0609040504020204" pitchFamily="49" charset="0"/>
              </a:rPr>
              <a:t>System.Object</a:t>
            </a:r>
            <a:r>
              <a:rPr lang="en-US">
                <a:solidFill>
                  <a:srgbClr val="D3D3D3"/>
                </a:solidFill>
                <a:latin typeface="Lucida Console" panose="020B0609040504020204" pitchFamily="49" charset="0"/>
              </a:rPr>
              <a:t>, but this can show base types for different existing data types they might be used to seeing.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math</a:t>
            </a:r>
            <a:r>
              <a:rPr lang="en-US">
                <a:solidFill>
                  <a:srgbClr val="D3D3D3"/>
                </a:solidFill>
                <a:latin typeface="Lucida Console" panose="020B0609040504020204" pitchFamily="49" charset="0"/>
              </a:rPr>
              <a:t>],[</a:t>
            </a:r>
            <a:r>
              <a:rPr lang="en-US" err="1">
                <a:solidFill>
                  <a:srgbClr val="8FBC8F"/>
                </a:solidFill>
                <a:latin typeface="Lucida Console" panose="020B0609040504020204" pitchFamily="49" charset="0"/>
              </a:rPr>
              <a:t>DivideByZeroException</a:t>
            </a: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XML</a:t>
            </a: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long</a:t>
            </a: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alias</a:t>
            </a:r>
            <a:r>
              <a:rPr lang="en-US">
                <a:solidFill>
                  <a:srgbClr val="D3D3D3"/>
                </a:solidFill>
                <a:latin typeface="Lucida Console" panose="020B0609040504020204" pitchFamily="49" charset="0"/>
              </a:rPr>
              <a:t>] |</a:t>
            </a:r>
            <a:r>
              <a:rPr lang="en-US">
                <a:solidFill>
                  <a:srgbClr val="F5F5F5"/>
                </a:solidFill>
                <a:latin typeface="Lucida Console" panose="020B0609040504020204" pitchFamily="49" charset="0"/>
              </a:rPr>
              <a:t> </a:t>
            </a:r>
            <a:r>
              <a:rPr lang="en-US">
                <a:solidFill>
                  <a:srgbClr val="E0FFFF"/>
                </a:solidFill>
                <a:latin typeface="Lucida Console" panose="020B0609040504020204" pitchFamily="49" charset="0"/>
              </a:rPr>
              <a:t>select</a:t>
            </a:r>
            <a:r>
              <a:rPr lang="en-US">
                <a:solidFill>
                  <a:srgbClr val="F5F5F5"/>
                </a:solidFill>
                <a:latin typeface="Lucida Console" panose="020B0609040504020204" pitchFamily="49" charset="0"/>
              </a:rPr>
              <a:t> </a:t>
            </a:r>
            <a:r>
              <a:rPr lang="en-US">
                <a:solidFill>
                  <a:srgbClr val="EE82EE"/>
                </a:solidFill>
                <a:latin typeface="Lucida Console" panose="020B0609040504020204" pitchFamily="49" charset="0"/>
              </a:rPr>
              <a:t>basetype</a:t>
            </a:r>
          </a:p>
        </p:txBody>
      </p:sp>
    </p:spTree>
    <p:extLst>
      <p:ext uri="{BB962C8B-B14F-4D97-AF65-F5344CB8AC3E}">
        <p14:creationId xmlns:p14="http://schemas.microsoft.com/office/powerpoint/2010/main" val="763971708"/>
      </p:ext>
    </p:extLst>
  </p:cSld>
  <p:clrMapOvr>
    <a:masterClrMapping/>
  </p:clrMapOvr>
</p:notes>
</file>

<file path=ppt/notesSlides/notesSlide3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t>Example of where inheritance to know about with existing classes</a:t>
            </a:r>
          </a:p>
          <a:p>
            <a:pPr marL="171450" lvl="0" indent="-171450">
              <a:buFont typeface="Arial" panose="020B0604020202020204" pitchFamily="34" charset="0"/>
              <a:buChar char="•"/>
            </a:pPr>
            <a:r>
              <a:rPr lang="en-US"/>
              <a:t>This only works on PS 7+</a:t>
            </a:r>
          </a:p>
          <a:p>
            <a:pPr marL="171450" lvl="0" indent="-171450">
              <a:buFont typeface="Arial" panose="020B0604020202020204" pitchFamily="34" charset="0"/>
              <a:buChar char="•"/>
            </a:pPr>
            <a:r>
              <a:rPr lang="en-US"/>
              <a:t>Allows reusing validate sets across functions to avoid duplicating code</a:t>
            </a:r>
          </a:p>
        </p:txBody>
      </p:sp>
    </p:spTree>
    <p:extLst>
      <p:ext uri="{BB962C8B-B14F-4D97-AF65-F5344CB8AC3E}">
        <p14:creationId xmlns:p14="http://schemas.microsoft.com/office/powerpoint/2010/main" val="3215773234"/>
      </p:ext>
    </p:extLst>
  </p:cSld>
  <p:clrMapOvr>
    <a:masterClrMapping/>
  </p:clrMapOvr>
</p:notes>
</file>

<file path=ppt/notesSlides/notesSlide3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36</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6/28/2022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12240440"/>
      </p:ext>
    </p:extLst>
  </p:cSld>
  <p:clrMapOvr>
    <a:masterClrMapping/>
  </p:clrMapOvr>
</p:notes>
</file>

<file path=ppt/notesSlides/notesSlide3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6/28/2022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14118733"/>
      </p:ext>
    </p:extLst>
  </p:cSld>
  <p:clrMapOvr>
    <a:masterClrMapping/>
  </p:clrMapOvr>
</p:notes>
</file>

<file path=ppt/notesSlides/notesSlide3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a:pPr/>
              <a:t>38</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545589398"/>
      </p:ext>
    </p:extLst>
  </p:cSld>
  <p:clrMapOvr>
    <a:masterClrMapping/>
  </p:clrMapOvr>
</p:notes>
</file>

<file path=ppt/notesSlides/notesSlide3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39</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6/28/2022</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5076561"/>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Another good analogy “</a:t>
            </a:r>
            <a:r>
              <a:rPr lang="en-US" sz="1200" b="0" i="0" kern="1200">
                <a:solidFill>
                  <a:schemeClr val="tx1"/>
                </a:solidFill>
                <a:effectLst/>
                <a:latin typeface="+mn-lt"/>
                <a:ea typeface="+mn-ea"/>
                <a:cs typeface="+mn-cs"/>
              </a:rPr>
              <a:t>A class becomes a template for an object.”</a:t>
            </a:r>
          </a:p>
          <a:p>
            <a:pPr marL="171450" indent="-171450">
              <a:buFont typeface="Arial" panose="020B0604020202020204" pitchFamily="34" charset="0"/>
              <a:buChar char="•"/>
            </a:pPr>
            <a:endParaRPr lang="en-US"/>
          </a:p>
          <a:p>
            <a:pPr marL="0" lvl="0" indent="0">
              <a:buFont typeface="Arial" panose="020B0604020202020204" pitchFamily="34" charset="0"/>
              <a:buNone/>
            </a:pPr>
            <a:endParaRPr lang="en-US"/>
          </a:p>
          <a:p>
            <a:pPr marL="0" lvl="0" indent="0">
              <a:buFont typeface="Arial" panose="020B0604020202020204" pitchFamily="34" charset="0"/>
              <a:buNone/>
            </a:pPr>
            <a:endParaRPr lang="en-US"/>
          </a:p>
        </p:txBody>
      </p:sp>
    </p:spTree>
    <p:extLst>
      <p:ext uri="{BB962C8B-B14F-4D97-AF65-F5344CB8AC3E}">
        <p14:creationId xmlns:p14="http://schemas.microsoft.com/office/powerpoint/2010/main" val="2340590861"/>
      </p:ext>
    </p:extLst>
  </p:cSld>
  <p:clrMapOvr>
    <a:masterClrMapping/>
  </p:clrMapOvr>
</p:notes>
</file>

<file path=ppt/notesSlides/notesSlide4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t>Properties that don’t change – would be if you made an object like a bicycle and wanted to the number of wheels. It will always be 2 otherwise it’s a unicycle or tricycle. This matters if you create like 1,000 of them because you can use 1 piece of memory instead of 1,000+</a:t>
            </a:r>
          </a:p>
          <a:p>
            <a:pPr marL="171450" lvl="0" indent="-171450">
              <a:buFont typeface="Arial" panose="020B0604020202020204" pitchFamily="34" charset="0"/>
              <a:buChar char="•"/>
            </a:pPr>
            <a:r>
              <a:rPr lang="en-US"/>
              <a:t>We can’t leverage $this, because it isn’t part of an instance it is actually just a single, unchanging piece of memory for quick access and efficiency.</a:t>
            </a:r>
          </a:p>
          <a:p>
            <a:pPr marL="171450" marR="0" lvl="0" indent="-171450" algn="l" defTabSz="914460"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t>Useful for creating a static toolbox like [math], such as [math]::Pi or [Math]::Round()</a:t>
            </a:r>
          </a:p>
          <a:p>
            <a:pPr>
              <a:defRPr/>
            </a:pPr>
            <a:endParaRPr lang="en-US" sz="850">
              <a:cs typeface="Segoe UI Light"/>
            </a:endParaRPr>
          </a:p>
          <a:p>
            <a:pPr>
              <a:defRPr/>
            </a:pPr>
            <a:r>
              <a:rPr lang="en-US"/>
              <a:t>Get-member:</a:t>
            </a:r>
          </a:p>
          <a:p>
            <a:pPr>
              <a:defRPr/>
            </a:pPr>
            <a:r>
              <a:rPr lang="en-US" sz="850">
                <a:latin typeface="Segoe UI Light"/>
                <a:cs typeface="Segoe UI Light"/>
              </a:rPr>
              <a:t>[person] | gm -static</a:t>
            </a:r>
          </a:p>
          <a:p>
            <a:pPr>
              <a:buFont typeface="Arial" panose="020B0604020202020204" pitchFamily="34" charset="0"/>
              <a:defRPr/>
            </a:pPr>
            <a:endParaRPr lang="en-US" sz="850">
              <a:cs typeface="Segoe UI Light"/>
            </a:endParaRPr>
          </a:p>
        </p:txBody>
      </p:sp>
    </p:spTree>
    <p:extLst>
      <p:ext uri="{BB962C8B-B14F-4D97-AF65-F5344CB8AC3E}">
        <p14:creationId xmlns:p14="http://schemas.microsoft.com/office/powerpoint/2010/main" val="2235354563"/>
      </p:ext>
    </p:extLst>
  </p:cSld>
  <p:clrMapOvr>
    <a:masterClrMapping/>
  </p:clrMapOvr>
</p:notes>
</file>

<file path=ppt/notesSlides/notesSlide4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948911407"/>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a:p>
            <a:pPr marL="0" marR="0" lvl="0" indent="0" algn="l" defTabSz="914460"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Another good analogy “</a:t>
            </a:r>
            <a:r>
              <a:rPr lang="en-US" sz="900" b="0" i="0" kern="1200">
                <a:solidFill>
                  <a:schemeClr val="tx1"/>
                </a:solidFill>
                <a:effectLst/>
                <a:latin typeface="Segoe UI Light" pitchFamily="34" charset="0"/>
                <a:ea typeface="+mn-ea"/>
                <a:cs typeface="+mn-cs"/>
              </a:rPr>
              <a:t>A class becomes a template for an object.”</a:t>
            </a:r>
          </a:p>
          <a:p>
            <a:pPr marL="0" indent="0">
              <a:buFont typeface="Arial" panose="020B0604020202020204" pitchFamily="34" charset="0"/>
              <a:buNone/>
            </a:pPr>
            <a:endParaRPr lang="en-US"/>
          </a:p>
          <a:p>
            <a:pPr marL="0" lvl="0" indent="0">
              <a:buFont typeface="Arial" panose="020B0604020202020204" pitchFamily="34" charset="0"/>
              <a:buNone/>
            </a:pPr>
            <a:endParaRPr lang="en-US"/>
          </a:p>
          <a:p>
            <a:pPr marL="0" lvl="0" indent="0">
              <a:buFont typeface="Arial" panose="020B0604020202020204" pitchFamily="34" charset="0"/>
              <a:buNone/>
            </a:pPr>
            <a:endParaRPr lang="en-US"/>
          </a:p>
        </p:txBody>
      </p:sp>
    </p:spTree>
    <p:extLst>
      <p:ext uri="{BB962C8B-B14F-4D97-AF65-F5344CB8AC3E}">
        <p14:creationId xmlns:p14="http://schemas.microsoft.com/office/powerpoint/2010/main" val="2472739572"/>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a:p>
            <a:pPr marL="0" marR="0" lvl="0" indent="0" algn="l" defTabSz="914460"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Another good analogy “</a:t>
            </a:r>
            <a:r>
              <a:rPr lang="en-US" sz="900" b="0" i="0" kern="1200">
                <a:solidFill>
                  <a:schemeClr val="tx1"/>
                </a:solidFill>
                <a:effectLst/>
                <a:latin typeface="Segoe UI Light" pitchFamily="34" charset="0"/>
                <a:ea typeface="+mn-ea"/>
                <a:cs typeface="+mn-cs"/>
              </a:rPr>
              <a:t>A class becomes a template for an object.”</a:t>
            </a:r>
          </a:p>
          <a:p>
            <a:pPr marL="0" lvl="0" indent="0">
              <a:buFont typeface="Arial" panose="020B0604020202020204" pitchFamily="34" charset="0"/>
              <a:buNone/>
            </a:pPr>
            <a:endParaRPr lang="en-US"/>
          </a:p>
        </p:txBody>
      </p:sp>
    </p:spTree>
    <p:extLst>
      <p:ext uri="{BB962C8B-B14F-4D97-AF65-F5344CB8AC3E}">
        <p14:creationId xmlns:p14="http://schemas.microsoft.com/office/powerpoint/2010/main" val="2048925267"/>
      </p:ext>
    </p:extLst>
  </p:cSld>
  <p:clrMapOvr>
    <a:masterClrMapping/>
  </p:clrMapOvr>
</p:notes>
</file>

<file path=ppt/notesSlides/notesSlide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6/28/2022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08185380"/>
      </p:ext>
    </p:extLst>
  </p:cSld>
  <p:clrMapOvr>
    <a:masterClrMapping/>
  </p:clrMapOvr>
</p:notes>
</file>

<file path=ppt/notesSlides/notesSlide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6/28/2022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00575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 Select Logo</a:t>
            </a:r>
          </a:p>
        </p:txBody>
      </p:sp>
    </p:spTree>
    <p:extLst>
      <p:ext uri="{BB962C8B-B14F-4D97-AF65-F5344CB8AC3E}">
        <p14:creationId xmlns:p14="http://schemas.microsoft.com/office/powerpoint/2010/main" val="7590555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5089754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8634737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871683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359054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62208184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2448370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53317802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Tree>
    <p:extLst>
      <p:ext uri="{BB962C8B-B14F-4D97-AF65-F5344CB8AC3E}">
        <p14:creationId xmlns:p14="http://schemas.microsoft.com/office/powerpoint/2010/main" val="3339169390"/>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05947976"/>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60264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Tree>
    <p:extLst>
      <p:ext uri="{BB962C8B-B14F-4D97-AF65-F5344CB8AC3E}">
        <p14:creationId xmlns:p14="http://schemas.microsoft.com/office/powerpoint/2010/main" val="1912636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259602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9579368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36933490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0602651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76762794"/>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68118803"/>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8502722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14197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7136008"/>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2155992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24779063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9259055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5618581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752391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8771159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756724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01503747"/>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074878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9809148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836639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587759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713258664"/>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5875360"/>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540861"/>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FB61A39-2341-4794-A747-8B1863AE2BC8}"/>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3217272077"/>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16954009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57937959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2199264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791172631"/>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95116166"/>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7182887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9391754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6067352"/>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16.xml"/><Relationship Id="rId1" Type="http://schemas.openxmlformats.org/officeDocument/2006/relationships/tags" Target="../tags/tag6.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customXml" Target="../../customXml/item19.xml"/><Relationship Id="rId1" Type="http://schemas.openxmlformats.org/officeDocument/2006/relationships/tags" Target="../tags/tag21.xml"/><Relationship Id="rId4" Type="http://schemas.openxmlformats.org/officeDocument/2006/relationships/notesSlide" Target="../notesSlides/notesSlide10.xml"/></Relationships>
</file>

<file path=ppt/slides/_rels/slide11.xml.rels>&#65279;<?xml version="1.0" encoding="utf-8"?><Relationships xmlns="http://schemas.openxmlformats.org/package/2006/relationships"><Relationship Type="http://schemas.openxmlformats.org/officeDocument/2006/relationships/slideLayout" Target="../slideLayouts/slideLayout8.xml" Id="rId3" /><Relationship Type="http://schemas.openxmlformats.org/officeDocument/2006/relationships/tags" Target="../tags/tag23.xml" Id="rId2" /><Relationship Type="http://schemas.openxmlformats.org/officeDocument/2006/relationships/tags" Target="../tags/tag22.xml" Id="rId1" /><Relationship Type="http://schemas.openxmlformats.org/officeDocument/2006/relationships/image" Target="../media/image13.png" Id="rId6" /><Relationship Type="http://schemas.openxmlformats.org/officeDocument/2006/relationships/notesSlide" Target="../notesSlides/notesSlide11.xml" Id="rId4" /></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21.xml"/><Relationship Id="rId7" Type="http://schemas.openxmlformats.org/officeDocument/2006/relationships/diagramQuickStyle" Target="../diagrams/quickStyle3.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notesSlide" Target="../notesSlides/notesSlide12.xml"/><Relationship Id="rId9" Type="http://schemas.microsoft.com/office/2007/relationships/diagramDrawing" Target="../diagrams/drawing3.xml"/></Relationships>
</file>

<file path=ppt/slides/_rels/slide13.xml.rels>&#65279;<?xml version="1.0" encoding="utf-8"?><Relationships xmlns="http://schemas.openxmlformats.org/package/2006/relationships"><Relationship Type="http://schemas.openxmlformats.org/officeDocument/2006/relationships/notesSlide" Target="../notesSlides/notesSlide13.xml" Id="rId3" /><Relationship Type="http://schemas.openxmlformats.org/officeDocument/2006/relationships/slideLayout" Target="../slideLayouts/slideLayout10.xml" Id="rId2" /><Relationship Type="http://schemas.openxmlformats.org/officeDocument/2006/relationships/tags" Target="../tags/tag26.xml" Id="rId1" /></Relationships>
</file>

<file path=ppt/slides/_rels/slide14.xml.rels>&#65279;<?xml version="1.0" encoding="utf-8"?><Relationships xmlns="http://schemas.openxmlformats.org/package/2006/relationships"><Relationship Type="http://schemas.openxmlformats.org/officeDocument/2006/relationships/slideLayout" Target="../slideLayouts/slideLayout20.xml" Id="rId3" /><Relationship Type="http://schemas.openxmlformats.org/officeDocument/2006/relationships/tags" Target="../tags/tag28.xml" Id="rId2" /><Relationship Type="http://schemas.openxmlformats.org/officeDocument/2006/relationships/tags" Target="../tags/tag27.xml" Id="rId1" /><Relationship Type="http://schemas.openxmlformats.org/officeDocument/2006/relationships/image" Target="../media/image11.jpeg" Id="rId6" /><Relationship Type="http://schemas.openxmlformats.org/officeDocument/2006/relationships/notesSlide" Target="../notesSlides/notesSlide14.xml" Id="rId4" /></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2.jpe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customXml" Target="../../customXml/item20.xml"/><Relationship Id="rId1" Type="http://schemas.openxmlformats.org/officeDocument/2006/relationships/tags" Target="../tags/tag31.xml"/><Relationship Id="rId4" Type="http://schemas.openxmlformats.org/officeDocument/2006/relationships/notesSlide" Target="../notesSlides/notesSlide16.xml"/></Relationships>
</file>

<file path=ppt/slides/_rels/slide17.xml.rels>&#65279;<?xml version="1.0" encoding="utf-8"?><Relationships xmlns="http://schemas.openxmlformats.org/package/2006/relationships"><Relationship Type="http://schemas.openxmlformats.org/officeDocument/2006/relationships/diagramColors" Target="../diagrams/colors4.xml" Id="rId8" /><Relationship Type="http://schemas.openxmlformats.org/officeDocument/2006/relationships/notesSlide" Target="../notesSlides/notesSlide17.xml" Id="rId3" /><Relationship Type="http://schemas.openxmlformats.org/officeDocument/2006/relationships/diagramQuickStyle" Target="../diagrams/quickStyle4.xml" Id="rId7" /><Relationship Type="http://schemas.openxmlformats.org/officeDocument/2006/relationships/slideLayout" Target="../slideLayouts/slideLayout8.xml" Id="rId2" /><Relationship Type="http://schemas.openxmlformats.org/officeDocument/2006/relationships/tags" Target="../tags/tag32.xml" Id="rId1" /><Relationship Type="http://schemas.openxmlformats.org/officeDocument/2006/relationships/diagramLayout" Target="../diagrams/layout4.xml" Id="rId6" /><Relationship Type="http://schemas.openxmlformats.org/officeDocument/2006/relationships/diagramData" Target="../diagrams/data4.xml" Id="rId5" /><Relationship Type="http://schemas.microsoft.com/office/2007/relationships/diagramDrawing" Target="../diagrams/drawing4.xml" Id="rId9" /></Relationships>
</file>

<file path=ppt/slides/_rels/slide18.xml.rels>&#65279;<?xml version="1.0" encoding="utf-8"?><Relationships xmlns="http://schemas.openxmlformats.org/package/2006/relationships"><Relationship Type="http://schemas.openxmlformats.org/officeDocument/2006/relationships/notesSlide" Target="../notesSlides/notesSlide18.xml" Id="rId3" /><Relationship Type="http://schemas.openxmlformats.org/officeDocument/2006/relationships/slideLayout" Target="../slideLayouts/slideLayout9.xml" Id="rId2" /><Relationship Type="http://schemas.openxmlformats.org/officeDocument/2006/relationships/tags" Target="../tags/tag33.xml" Id="rId1" /></Relationships>
</file>

<file path=ppt/slides/_rels/slide19.xml.rels>&#65279;<?xml version="1.0" encoding="utf-8"?><Relationships xmlns="http://schemas.openxmlformats.org/package/2006/relationships"><Relationship Type="http://schemas.openxmlformats.org/officeDocument/2006/relationships/diagramColors" Target="../diagrams/colors5.xml" Id="rId8" /><Relationship Type="http://schemas.openxmlformats.org/officeDocument/2006/relationships/notesSlide" Target="../notesSlides/notesSlide19.xml" Id="rId3" /><Relationship Type="http://schemas.openxmlformats.org/officeDocument/2006/relationships/diagramQuickStyle" Target="../diagrams/quickStyle5.xml" Id="rId7" /><Relationship Type="http://schemas.openxmlformats.org/officeDocument/2006/relationships/slideLayout" Target="../slideLayouts/slideLayout21.xml" Id="rId2" /><Relationship Type="http://schemas.openxmlformats.org/officeDocument/2006/relationships/tags" Target="../tags/tag34.xml" Id="rId1" /><Relationship Type="http://schemas.openxmlformats.org/officeDocument/2006/relationships/diagramLayout" Target="../diagrams/layout5.xml" Id="rId6" /><Relationship Type="http://schemas.openxmlformats.org/officeDocument/2006/relationships/diagramData" Target="../diagrams/data5.xml" Id="rId5" /><Relationship Type="http://schemas.microsoft.com/office/2007/relationships/diagramDrawing" Target="../diagrams/drawing5.xml" Id="rId9" /></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20.xml"/><Relationship Id="rId7" Type="http://schemas.openxmlformats.org/officeDocument/2006/relationships/diagramColors" Target="../diagrams/colors6.xml"/><Relationship Id="rId2" Type="http://schemas.openxmlformats.org/officeDocument/2006/relationships/slideLayout" Target="../slideLayouts/slideLayout9.xml"/><Relationship Id="rId1" Type="http://schemas.openxmlformats.org/officeDocument/2006/relationships/tags" Target="../tags/tag3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21.xml"/><Relationship Id="rId7" Type="http://schemas.openxmlformats.org/officeDocument/2006/relationships/diagramColors" Target="../diagrams/colors7.xml"/><Relationship Id="rId2" Type="http://schemas.openxmlformats.org/officeDocument/2006/relationships/slideLayout" Target="../slideLayouts/slideLayout21.xml"/><Relationship Id="rId1" Type="http://schemas.openxmlformats.org/officeDocument/2006/relationships/tags" Target="../tags/tag3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22.xml"/><Relationship Id="rId7" Type="http://schemas.openxmlformats.org/officeDocument/2006/relationships/diagramColors" Target="../diagrams/colors8.xml"/><Relationship Id="rId2" Type="http://schemas.openxmlformats.org/officeDocument/2006/relationships/slideLayout" Target="../slideLayouts/slideLayout21.xml"/><Relationship Id="rId1" Type="http://schemas.openxmlformats.org/officeDocument/2006/relationships/tags" Target="../tags/tag3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3.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23.xml"/><Relationship Id="rId7" Type="http://schemas.openxmlformats.org/officeDocument/2006/relationships/diagramColors" Target="../diagrams/colors9.xml"/><Relationship Id="rId2" Type="http://schemas.openxmlformats.org/officeDocument/2006/relationships/slideLayout" Target="../slideLayouts/slideLayout8.xml"/><Relationship Id="rId1" Type="http://schemas.openxmlformats.org/officeDocument/2006/relationships/tags" Target="../tags/tag38.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1.jpe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2.jpe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customXml" Target="../../customXml/item21.xml"/><Relationship Id="rId1" Type="http://schemas.openxmlformats.org/officeDocument/2006/relationships/tags" Target="../tags/tag43.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27.xml"/><Relationship Id="rId7" Type="http://schemas.openxmlformats.org/officeDocument/2006/relationships/diagramColors" Target="../diagrams/colors10.xml"/><Relationship Id="rId2" Type="http://schemas.openxmlformats.org/officeDocument/2006/relationships/slideLayout" Target="../slideLayouts/slideLayout10.xml"/><Relationship Id="rId1" Type="http://schemas.openxmlformats.org/officeDocument/2006/relationships/tags" Target="../tags/tag44.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8.xml.rels>&#65279;<?xml version="1.0" encoding="utf-8"?><Relationships xmlns="http://schemas.openxmlformats.org/package/2006/relationships"><Relationship Type="http://schemas.openxmlformats.org/officeDocument/2006/relationships/diagramColors" Target="../diagrams/colors11.xml" Id="rId8" /><Relationship Type="http://schemas.openxmlformats.org/officeDocument/2006/relationships/notesSlide" Target="../notesSlides/notesSlide28.xml" Id="rId3" /><Relationship Type="http://schemas.openxmlformats.org/officeDocument/2006/relationships/diagramQuickStyle" Target="../diagrams/quickStyle11.xml" Id="rId7" /><Relationship Type="http://schemas.openxmlformats.org/officeDocument/2006/relationships/slideLayout" Target="../slideLayouts/slideLayout8.xml" Id="rId2" /><Relationship Type="http://schemas.openxmlformats.org/officeDocument/2006/relationships/tags" Target="../tags/tag45.xml" Id="rId1" /><Relationship Type="http://schemas.openxmlformats.org/officeDocument/2006/relationships/diagramLayout" Target="../diagrams/layout11.xml" Id="rId6" /><Relationship Type="http://schemas.openxmlformats.org/officeDocument/2006/relationships/diagramData" Target="../diagrams/data11.xml" Id="rId5" /><Relationship Type="http://schemas.microsoft.com/office/2007/relationships/diagramDrawing" Target="../diagrams/drawing11.xml" Id="rId9" /></Relationships>
</file>

<file path=ppt/slides/_rels/slide29.xml.rels>&#65279;<?xml version="1.0" encoding="utf-8"?><Relationships xmlns="http://schemas.openxmlformats.org/package/2006/relationships"><Relationship Type="http://schemas.openxmlformats.org/officeDocument/2006/relationships/diagramColors" Target="../diagrams/colors12.xml" Id="rId8" /><Relationship Type="http://schemas.openxmlformats.org/officeDocument/2006/relationships/notesSlide" Target="../notesSlides/notesSlide29.xml" Id="rId3" /><Relationship Type="http://schemas.openxmlformats.org/officeDocument/2006/relationships/diagramQuickStyle" Target="../diagrams/quickStyle12.xml" Id="rId7" /><Relationship Type="http://schemas.openxmlformats.org/officeDocument/2006/relationships/slideLayout" Target="../slideLayouts/slideLayout10.xml" Id="rId2" /><Relationship Type="http://schemas.openxmlformats.org/officeDocument/2006/relationships/tags" Target="../tags/tag46.xml" Id="rId1" /><Relationship Type="http://schemas.openxmlformats.org/officeDocument/2006/relationships/diagramLayout" Target="../diagrams/layout12.xml" Id="rId6" /><Relationship Type="http://schemas.openxmlformats.org/officeDocument/2006/relationships/diagramData" Target="../diagrams/data12.xml" Id="rId5" /><Relationship Type="http://schemas.microsoft.com/office/2007/relationships/diagramDrawing" Target="../diagrams/drawing12.xml" Id="rId9" /></Relationships>
</file>

<file path=ppt/slides/_rels/slide3.xml.rels>&#65279;<?xml version="1.0" encoding="utf-8"?><Relationships xmlns="http://schemas.openxmlformats.org/package/2006/relationships"><Relationship Type="http://schemas.openxmlformats.org/officeDocument/2006/relationships/image" Target="../media/image4.png" Id="rId8" /><Relationship Type="http://schemas.openxmlformats.org/officeDocument/2006/relationships/customXml" Target="../../customXml/item18.xml" Id="rId3" /><Relationship Type="http://schemas.openxmlformats.org/officeDocument/2006/relationships/customXml" Target="../../customXml/item17.xml" Id="rId2" /><Relationship Type="http://schemas.openxmlformats.org/officeDocument/2006/relationships/tags" Target="../tags/tag8.xml" Id="rId1" /><Relationship Type="http://schemas.openxmlformats.org/officeDocument/2006/relationships/notesSlide" Target="../notesSlides/notesSlide3.xml" Id="rId6" /><Relationship Type="http://schemas.openxmlformats.org/officeDocument/2006/relationships/slideLayout" Target="../slideLayouts/slideLayout9.xml" Id="rId5" /><Relationship Type="http://schemas.openxmlformats.org/officeDocument/2006/relationships/tags" Target="../tags/tag9.xml" Id="rId4" /></Relationships>
</file>

<file path=ppt/slides/_rels/slide30.xml.rels>&#65279;<?xml version="1.0" encoding="utf-8"?><Relationships xmlns="http://schemas.openxmlformats.org/package/2006/relationships"><Relationship Type="http://schemas.openxmlformats.org/officeDocument/2006/relationships/diagramColors" Target="../diagrams/colors13.xml" Id="rId8" /><Relationship Type="http://schemas.openxmlformats.org/officeDocument/2006/relationships/notesSlide" Target="../notesSlides/notesSlide30.xml" Id="rId3" /><Relationship Type="http://schemas.openxmlformats.org/officeDocument/2006/relationships/diagramQuickStyle" Target="../diagrams/quickStyle13.xml" Id="rId7" /><Relationship Type="http://schemas.openxmlformats.org/officeDocument/2006/relationships/slideLayout" Target="../slideLayouts/slideLayout8.xml" Id="rId2" /><Relationship Type="http://schemas.openxmlformats.org/officeDocument/2006/relationships/tags" Target="../tags/tag47.xml" Id="rId1" /><Relationship Type="http://schemas.openxmlformats.org/officeDocument/2006/relationships/diagramLayout" Target="../diagrams/layout13.xml" Id="rId6" /><Relationship Type="http://schemas.openxmlformats.org/officeDocument/2006/relationships/diagramData" Target="../diagrams/data13.xml" Id="rId5" /><Relationship Type="http://schemas.openxmlformats.org/officeDocument/2006/relationships/image" Target="../media/image40.png" Id="rId10" /><Relationship Type="http://schemas.microsoft.com/office/2007/relationships/diagramDrawing" Target="../diagrams/drawing13.xml" Id="rId9" /></Relationships>
</file>

<file path=ppt/slides/_rels/slide31.xml.rels>&#65279;<?xml version="1.0" encoding="utf-8"?><Relationships xmlns="http://schemas.openxmlformats.org/package/2006/relationships"><Relationship Type="http://schemas.openxmlformats.org/officeDocument/2006/relationships/notesSlide" Target="../notesSlides/notesSlide31.xml" Id="rId3" /><Relationship Type="http://schemas.openxmlformats.org/officeDocument/2006/relationships/slideLayout" Target="../slideLayouts/slideLayout14.xml" Id="rId2" /><Relationship Type="http://schemas.openxmlformats.org/officeDocument/2006/relationships/tags" Target="../tags/tag48.xml" Id="rId1" /></Relationships>
</file>

<file path=ppt/slides/_rels/slide32.xml.rels>&#65279;<?xml version="1.0" encoding="utf-8"?><Relationships xmlns="http://schemas.openxmlformats.org/package/2006/relationships"><Relationship Type="http://schemas.openxmlformats.org/officeDocument/2006/relationships/slideLayout" Target="../slideLayouts/slideLayout20.xml" Id="rId3" /><Relationship Type="http://schemas.openxmlformats.org/officeDocument/2006/relationships/tags" Target="../tags/tag50.xml" Id="rId2" /><Relationship Type="http://schemas.openxmlformats.org/officeDocument/2006/relationships/tags" Target="../tags/tag49.xml" Id="rId1" /><Relationship Type="http://schemas.openxmlformats.org/officeDocument/2006/relationships/image" Target="../media/image11.jpeg" Id="rId6" /><Relationship Type="http://schemas.openxmlformats.org/officeDocument/2006/relationships/notesSlide" Target="../notesSlides/notesSlide32.xml" Id="rId4" /></Relationships>
</file>

<file path=ppt/slides/_rels/slide33.xml.rels>&#65279;<?xml version="1.0" encoding="utf-8"?><Relationships xmlns="http://schemas.openxmlformats.org/package/2006/relationships"><Relationship Type="http://schemas.openxmlformats.org/officeDocument/2006/relationships/diagramColors" Target="../diagrams/colors14.xml" Id="rId8" /><Relationship Type="http://schemas.openxmlformats.org/officeDocument/2006/relationships/notesSlide" Target="../notesSlides/notesSlide33.xml" Id="rId3" /><Relationship Type="http://schemas.openxmlformats.org/officeDocument/2006/relationships/diagramQuickStyle" Target="../diagrams/quickStyle14.xml" Id="rId7" /><Relationship Type="http://schemas.openxmlformats.org/officeDocument/2006/relationships/slideLayout" Target="../slideLayouts/slideLayout10.xml" Id="rId2" /><Relationship Type="http://schemas.openxmlformats.org/officeDocument/2006/relationships/tags" Target="../tags/tag51.xml" Id="rId1" /><Relationship Type="http://schemas.openxmlformats.org/officeDocument/2006/relationships/diagramLayout" Target="../diagrams/layout14.xml" Id="rId6" /><Relationship Type="http://schemas.openxmlformats.org/officeDocument/2006/relationships/diagramData" Target="../diagrams/data14.xml" Id="rId5" /><Relationship Type="http://schemas.microsoft.com/office/2007/relationships/diagramDrawing" Target="../diagrams/drawing14.xml" Id="rId9" /></Relationships>
</file>

<file path=ppt/slides/_rels/slide34.xml.rels>&#65279;<?xml version="1.0" encoding="utf-8"?><Relationships xmlns="http://schemas.openxmlformats.org/package/2006/relationships"><Relationship Type="http://schemas.openxmlformats.org/officeDocument/2006/relationships/diagramColors" Target="../diagrams/colors15.xml" Id="rId8" /><Relationship Type="http://schemas.openxmlformats.org/officeDocument/2006/relationships/notesSlide" Target="../notesSlides/notesSlide34.xml" Id="rId3" /><Relationship Type="http://schemas.openxmlformats.org/officeDocument/2006/relationships/diagramQuickStyle" Target="../diagrams/quickStyle15.xml" Id="rId7" /><Relationship Type="http://schemas.openxmlformats.org/officeDocument/2006/relationships/slideLayout" Target="../slideLayouts/slideLayout10.xml" Id="rId2" /><Relationship Type="http://schemas.openxmlformats.org/officeDocument/2006/relationships/tags" Target="../tags/tag52.xml" Id="rId1" /><Relationship Type="http://schemas.openxmlformats.org/officeDocument/2006/relationships/diagramLayout" Target="../diagrams/layout15.xml" Id="rId6" /><Relationship Type="http://schemas.openxmlformats.org/officeDocument/2006/relationships/diagramData" Target="../diagrams/data15.xml" Id="rId5" /><Relationship Type="http://schemas.microsoft.com/office/2007/relationships/diagramDrawing" Target="../diagrams/drawing15.xml" Id="rId9" /></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tags" Target="../tags/tag5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11.jpe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12.jpe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41.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3.xml"/><Relationship Id="rId1" Type="http://schemas.openxmlformats.org/officeDocument/2006/relationships/tags" Target="../tags/tag60.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slideLayout" Target="../slideLayouts/slideLayout10.xml"/><Relationship Id="rId1" Type="http://schemas.openxmlformats.org/officeDocument/2006/relationships/tags" Target="../tags/tag10.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xml.rels>&#65279;<?xml version="1.0" encoding="utf-8"?><Relationships xmlns="http://schemas.openxmlformats.org/package/2006/relationships"><Relationship Type="http://schemas.openxmlformats.org/officeDocument/2006/relationships/slideLayout" Target="../slideLayouts/slideLayout15.xml" Id="rId3" /><Relationship Type="http://schemas.openxmlformats.org/officeDocument/2006/relationships/tags" Target="../tags/tag12.xml" Id="rId2" /><Relationship Type="http://schemas.openxmlformats.org/officeDocument/2006/relationships/tags" Target="../tags/tag11.xml" Id="rId1" /><Relationship Type="http://schemas.openxmlformats.org/officeDocument/2006/relationships/notesSlide" Target="../notesSlides/notesSlide5.xml" Id="rId4" /></Relationships>
</file>

<file path=ppt/slides/_rels/slide6.xml.rels>&#65279;<?xml version="1.0" encoding="utf-8"?><Relationships xmlns="http://schemas.openxmlformats.org/package/2006/relationships"><Relationship Type="http://schemas.openxmlformats.org/officeDocument/2006/relationships/slideLayout" Target="../slideLayouts/slideLayout15.xml" Id="rId3" /><Relationship Type="http://schemas.openxmlformats.org/officeDocument/2006/relationships/tags" Target="../tags/tag14.xml" Id="rId2" /><Relationship Type="http://schemas.openxmlformats.org/officeDocument/2006/relationships/tags" Target="../tags/tag13.xml" Id="rId1" /><Relationship Type="http://schemas.openxmlformats.org/officeDocument/2006/relationships/notesSlide" Target="../notesSlides/notesSlide6.xml" Id="rId4" /></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1.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2.jpeg"/><Relationship Id="rId4" Type="http://schemas.openxmlformats.org/officeDocument/2006/relationships/notesSlide" Target="../notesSlides/notesSlide9.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2"/>
            </p:custDataLst>
          </p:nvPr>
        </p:nvSpPr>
        <p:spPr/>
        <p:txBody>
          <a:bodyPr lIns="0" tIns="0" rIns="0" bIns="45720" anchor="b"/>
          <a:lstStyle/>
          <a:p>
            <a:r>
              <a:rPr lang="en-US">
                <a:latin typeface="Segoe UI Semibold" panose="020B0702040204020203" pitchFamily="34" charset="0"/>
              </a:rPr>
              <a:t>Classes</a:t>
            </a:r>
          </a:p>
        </p:txBody>
      </p:sp>
      <p:sp>
        <p:nvSpPr>
          <p:cNvPr id="4" name="Subtitle 3">
            <a:extLst>
              <a:ext uri="{FF2B5EF4-FFF2-40B4-BE49-F238E27FC236}">
                <a16:creationId xmlns:a16="http://schemas.microsoft.com/office/drawing/2014/main" id="{6CA76C5A-FE1D-4165-8B96-C696ADF70BD7}"/>
              </a:ext>
            </a:extLst>
          </p:cNvPr>
          <p:cNvSpPr>
            <a:spLocks noGrp="1"/>
          </p:cNvSpPr>
          <p:nvPr>
            <p:ph type="subTitle" idx="1"/>
          </p:nvPr>
        </p:nvSpPr>
        <p:spPr/>
        <p:txBody>
          <a:bodyPr>
            <a:normAutofit lnSpcReduction="10000"/>
          </a:bodyPr>
          <a:lstStyle/>
          <a:p>
            <a:r>
              <a:rPr lang="en-US"/>
              <a:t>Module 4</a:t>
            </a:r>
          </a:p>
        </p:txBody>
      </p:sp>
    </p:spTree>
    <p:custDataLst>
      <p:tags r:id="rId1"/>
    </p:custDataLst>
    <p:extLst>
      <p:ext uri="{BB962C8B-B14F-4D97-AF65-F5344CB8AC3E}">
        <p14:creationId xmlns:p14="http://schemas.microsoft.com/office/powerpoint/2010/main" val="2802465554"/>
      </p:ext>
    </p:extLst>
  </p:cSld>
  <p:clrMapOvr>
    <a:masterClrMapping/>
  </p:clrMapOvr>
  <p:transition spd="slow"/>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5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Class Basics</a:t>
            </a:r>
          </a:p>
        </p:txBody>
      </p:sp>
    </p:spTree>
    <p:custDataLst>
      <p:tags r:id="rId1"/>
    </p:custDataLst>
    <p:extLst>
      <p:ext uri="{BB962C8B-B14F-4D97-AF65-F5344CB8AC3E}">
        <p14:creationId xmlns:p14="http://schemas.microsoft.com/office/powerpoint/2010/main" val="3935823690"/>
      </p:ext>
    </p:extLst>
  </p:cSld>
  <p:clrMapOvr>
    <a:masterClrMapping/>
  </p:clrMapOvr>
  <p:transition spd="slow"/>
</p:sld>
</file>

<file path=ppt/slides/slide11.xml><?xml version="1.0" encoding="utf-8"?>
<p:sld xmlns:a16="http://schemas.microsoft.com/office/drawing/2014/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1A8470E-0A66-4E12-807C-6343B1B9A368}"/>
              </a:ext>
            </a:extLst>
          </p:cNvPr>
          <p:cNvSpPr>
            <a:spLocks noGrp="1"/>
          </p:cNvSpPr>
          <p:nvPr>
            <p:ph sz="quarter" idx="13"/>
          </p:nvPr>
        </p:nvSpPr>
        <p:spPr>
          <a:xfrm>
            <a:off x="542181" y="1790700"/>
            <a:ext cx="4622621" cy="3276600"/>
          </a:xfrm>
        </p:spPr>
        <p:txBody>
          <a:bodyPr>
            <a:normAutofit/>
          </a:bodyPr>
          <a:lstStyle/>
          <a:p>
            <a:endParaRPr lang="en-US" sz="2800"/>
          </a:p>
          <a:p>
            <a:pPr marL="457200" indent="-457200">
              <a:buFont typeface="+mj-lt"/>
              <a:buAutoNum type="arabicPeriod"/>
            </a:pPr>
            <a:r>
              <a:rPr lang="en-US" sz="2800"/>
              <a:t>Class </a:t>
            </a:r>
            <a:r>
              <a:rPr lang="en-US" sz="2800" b="1"/>
              <a:t>Keyword</a:t>
            </a:r>
            <a:endParaRPr lang="en-US" sz="2800"/>
          </a:p>
          <a:p>
            <a:pPr marL="457200" indent="-457200">
              <a:buFont typeface="+mj-lt"/>
              <a:buAutoNum type="arabicPeriod"/>
            </a:pPr>
            <a:r>
              <a:rPr lang="en-US" sz="2800"/>
              <a:t>Class </a:t>
            </a:r>
            <a:r>
              <a:rPr lang="en-US" sz="2800" b="1"/>
              <a:t>Name</a:t>
            </a:r>
            <a:endParaRPr lang="en-US" sz="2800"/>
          </a:p>
          <a:p>
            <a:pPr marL="457200" indent="-457200">
              <a:buFont typeface="+mj-lt"/>
              <a:buAutoNum type="arabicPeriod"/>
            </a:pPr>
            <a:r>
              <a:rPr lang="en-US" sz="2800"/>
              <a:t>Curly </a:t>
            </a:r>
            <a:r>
              <a:rPr lang="en-US" sz="2800" b="1"/>
              <a:t>Brace</a:t>
            </a:r>
            <a:r>
              <a:rPr lang="en-US" sz="2800"/>
              <a:t> Pair</a:t>
            </a:r>
          </a:p>
          <a:p>
            <a:pPr marL="457200" indent="-457200">
              <a:buFont typeface="+mj-lt"/>
              <a:buAutoNum type="arabicPeriod"/>
            </a:pPr>
            <a:r>
              <a:rPr lang="en-US" sz="2800"/>
              <a:t>Properties</a:t>
            </a:r>
          </a:p>
          <a:p>
            <a:pPr marL="457200" indent="-457200">
              <a:buFont typeface="+mj-lt"/>
              <a:buAutoNum type="arabicPeriod"/>
            </a:pPr>
            <a:r>
              <a:rPr lang="en-US" sz="2800"/>
              <a:t>Methods</a:t>
            </a:r>
          </a:p>
          <a:p>
            <a:endParaRPr lang="en-US" sz="2800"/>
          </a:p>
        </p:txBody>
      </p:sp>
      <p:pic>
        <p:nvPicPr>
          <p:cNvPr id="4" name="Picture 3">
            <a:extLst>
              <a:ext uri="{FF2B5EF4-FFF2-40B4-BE49-F238E27FC236}">
                <a16:creationId xmlns:a16="http://schemas.microsoft.com/office/drawing/2014/main" id="{FA8C211C-8AEB-418E-B5FA-8A09989959AA}"/>
              </a:ext>
            </a:extLst>
          </p:cNvPr>
          <p:cNvPicPr>
            <a:picLocks noChangeAspect="1"/>
          </p:cNvPicPr>
          <p:nvPr/>
        </p:nvPicPr>
        <p:blipFill>
          <a:blip r:embed="rId6"/>
          <a:stretch>
            <a:fillRect/>
          </a:stretch>
        </p:blipFill>
        <p:spPr>
          <a:xfrm>
            <a:off x="5486628" y="0"/>
            <a:ext cx="6858000" cy="6858000"/>
          </a:xfrm>
          <a:prstGeom prst="rect">
            <a:avLst/>
          </a:prstGeom>
        </p:spPr>
      </p:pic>
      <p:sp>
        <p:nvSpPr>
          <p:cNvPr id="2" name="Title 1"/>
          <p:cNvSpPr>
            <a:spLocks noGrp="1"/>
          </p:cNvSpPr>
          <p:nvPr>
            <p:ph type="title"/>
          </p:nvPr>
        </p:nvSpPr>
        <p:spPr>
          <a:xfrm>
            <a:off x="655639" y="320040"/>
            <a:ext cx="4449762" cy="461665"/>
          </a:xfrm>
        </p:spPr>
        <p:txBody>
          <a:bodyPr/>
          <a:lstStyle/>
          <a:p>
            <a:r>
              <a:rPr lang="en-US"/>
              <a:t>Class Syntax - Basics</a:t>
            </a:r>
          </a:p>
        </p:txBody>
      </p:sp>
      <p:sp>
        <p:nvSpPr>
          <p:cNvPr id="10" name="Code Box">
            <a:extLst>
              <a:ext uri="{FF2B5EF4-FFF2-40B4-BE49-F238E27FC236}">
                <a16:creationId xmlns:a16="http://schemas.microsoft.com/office/drawing/2014/main" id="{6DB86917-78A8-46AA-B4C2-5C386AEA8E2C}"/>
              </a:ext>
            </a:extLst>
          </p:cNvPr>
          <p:cNvSpPr/>
          <p:nvPr>
            <p:custDataLst>
              <p:tags r:id="rId2"/>
            </p:custDataLst>
          </p:nvPr>
        </p:nvSpPr>
        <p:spPr>
          <a:xfrm>
            <a:off x="5791200" y="777240"/>
            <a:ext cx="5225636" cy="5303520"/>
          </a:xfrm>
          <a:prstGeom prst="rect">
            <a:avLst/>
          </a:prstGeom>
          <a:solidFill>
            <a:srgbClr val="012456"/>
          </a:solidFill>
        </p:spPr>
        <p:txBody>
          <a:bodyPr wrap="square">
            <a:noAutofit/>
          </a:bodyPr>
          <a:lstStyle/>
          <a:p>
            <a:r>
              <a:rPr lang="en-US" sz="2000">
                <a:solidFill>
                  <a:srgbClr val="E0FFFF"/>
                </a:solidFill>
                <a:latin typeface="Lucida Console" panose="020B0609040504020204" pitchFamily="49" charset="0"/>
              </a:rPr>
              <a:t>Class</a:t>
            </a:r>
            <a:r>
              <a:rPr lang="en-US" sz="2000">
                <a:solidFill>
                  <a:srgbClr val="F5F5F5"/>
                </a:solidFill>
                <a:latin typeface="Lucida Console" panose="020B0609040504020204" pitchFamily="49" charset="0"/>
              </a:rPr>
              <a:t> </a:t>
            </a:r>
            <a:r>
              <a:rPr lang="en-US" sz="2000">
                <a:solidFill>
                  <a:srgbClr val="8FBC8F"/>
                </a:solidFill>
                <a:latin typeface="Lucida Console" panose="020B0609040504020204" pitchFamily="49" charset="0"/>
              </a:rPr>
              <a:t>Person</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$Name</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int32</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$Age</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$Office</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$Title</a:t>
            </a:r>
            <a:endParaRPr lang="en-US" sz="2000">
              <a:solidFill>
                <a:srgbClr val="F5F5F5"/>
              </a:solidFill>
              <a:latin typeface="Lucida Console" panose="020B0609040504020204" pitchFamily="49" charset="0"/>
            </a:endParaRPr>
          </a:p>
          <a:p>
            <a:endParaRPr lang="en-US" sz="2000">
              <a:solidFill>
                <a:srgbClr val="FF4500"/>
              </a:solidFill>
              <a:latin typeface="Lucida Console" panose="020B0609040504020204" pitchFamily="49" charset="0"/>
            </a:endParaRPr>
          </a:p>
          <a:p>
            <a:r>
              <a:rPr lang="en-US" sz="2000">
                <a:solidFill>
                  <a:srgbClr val="D3D3D3"/>
                </a:solidFill>
                <a:latin typeface="Lucida Console" panose="020B0609040504020204" pitchFamily="49" charset="0"/>
              </a:rPr>
              <a:t>    [</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err="1">
                <a:solidFill>
                  <a:srgbClr val="E0FFFF"/>
                </a:solidFill>
                <a:latin typeface="Lucida Console" panose="020B0609040504020204" pitchFamily="49" charset="0"/>
              </a:rPr>
              <a:t>SaySomething</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return</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"Something!"</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a:t>
            </a:r>
          </a:p>
          <a:p>
            <a:endParaRPr lang="en-US" sz="2000">
              <a:solidFill>
                <a:srgbClr val="F5F5F5"/>
              </a:solidFill>
              <a:latin typeface="Lucida Console" panose="020B0609040504020204" pitchFamily="49" charset="0"/>
            </a:endParaRP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Person</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new()</a:t>
            </a: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EE82EE"/>
                </a:solidFill>
                <a:latin typeface="Lucida Console" panose="020B0609040504020204" pitchFamily="49" charset="0"/>
              </a:rPr>
              <a:t>.</a:t>
            </a:r>
            <a:r>
              <a:rPr lang="en-US" sz="2000" err="1">
                <a:solidFill>
                  <a:srgbClr val="E0FFFF"/>
                </a:solidFill>
                <a:latin typeface="Lucida Console" panose="020B0609040504020204" pitchFamily="49" charset="0"/>
              </a:rPr>
              <a:t>SaySomething</a:t>
            </a:r>
            <a:r>
              <a:rPr lang="en-US" sz="2000">
                <a:solidFill>
                  <a:srgbClr val="E0FFFF"/>
                </a:solidFill>
                <a:latin typeface="Lucida Console" panose="020B0609040504020204" pitchFamily="49" charset="0"/>
              </a:rPr>
              <a:t>()</a:t>
            </a:r>
          </a:p>
          <a:p>
            <a:endParaRPr lang="en-US" sz="2000">
              <a:solidFill>
                <a:srgbClr val="E0FFFF"/>
              </a:solidFill>
              <a:latin typeface="Lucida Console" panose="020B0609040504020204" pitchFamily="49" charset="0"/>
            </a:endParaRPr>
          </a:p>
          <a:p>
            <a:r>
              <a:rPr lang="en-US" sz="2000">
                <a:solidFill>
                  <a:srgbClr val="E0FFFF"/>
                </a:solidFill>
                <a:latin typeface="Lucida Console" panose="020B0609040504020204" pitchFamily="49" charset="0"/>
              </a:rPr>
              <a:t>Something!</a:t>
            </a:r>
            <a:endParaRPr lang="en-US" sz="2000">
              <a:solidFill>
                <a:srgbClr val="EE82EE"/>
              </a:solidFill>
              <a:latin typeface="Lucida Console" panose="020B0609040504020204" pitchFamily="49" charset="0"/>
            </a:endParaRPr>
          </a:p>
        </p:txBody>
      </p:sp>
      <p:sp>
        <p:nvSpPr>
          <p:cNvPr id="14" name="Oval 13"/>
          <p:cNvSpPr/>
          <p:nvPr/>
        </p:nvSpPr>
        <p:spPr>
          <a:xfrm>
            <a:off x="7040880" y="457200"/>
            <a:ext cx="274320" cy="27432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2</a:t>
            </a:r>
          </a:p>
        </p:txBody>
      </p:sp>
      <p:sp>
        <p:nvSpPr>
          <p:cNvPr id="13" name="Oval 12"/>
          <p:cNvSpPr/>
          <p:nvPr/>
        </p:nvSpPr>
        <p:spPr>
          <a:xfrm>
            <a:off x="5486400" y="822960"/>
            <a:ext cx="274320" cy="27432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1</a:t>
            </a:r>
          </a:p>
        </p:txBody>
      </p:sp>
      <p:sp>
        <p:nvSpPr>
          <p:cNvPr id="16" name="Oval 15"/>
          <p:cNvSpPr/>
          <p:nvPr/>
        </p:nvSpPr>
        <p:spPr>
          <a:xfrm>
            <a:off x="5486400" y="1192618"/>
            <a:ext cx="274320" cy="27432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3</a:t>
            </a:r>
          </a:p>
        </p:txBody>
      </p:sp>
      <p:sp>
        <p:nvSpPr>
          <p:cNvPr id="15" name="Oval 14">
            <a:extLst>
              <a:ext uri="{FF2B5EF4-FFF2-40B4-BE49-F238E27FC236}">
                <a16:creationId xmlns:a16="http://schemas.microsoft.com/office/drawing/2014/main" id="{F544D8D3-9D1F-4124-80C0-B2DDD526FD7A}"/>
              </a:ext>
            </a:extLst>
          </p:cNvPr>
          <p:cNvSpPr/>
          <p:nvPr/>
        </p:nvSpPr>
        <p:spPr>
          <a:xfrm>
            <a:off x="6126480" y="1920240"/>
            <a:ext cx="274320" cy="27432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4</a:t>
            </a:r>
          </a:p>
        </p:txBody>
      </p:sp>
      <p:sp>
        <p:nvSpPr>
          <p:cNvPr id="18" name="Oval 17">
            <a:extLst>
              <a:ext uri="{FF2B5EF4-FFF2-40B4-BE49-F238E27FC236}">
                <a16:creationId xmlns:a16="http://schemas.microsoft.com/office/drawing/2014/main" id="{33394CFE-F64C-410C-98DE-C21510A3D4A5}"/>
              </a:ext>
            </a:extLst>
          </p:cNvPr>
          <p:cNvSpPr/>
          <p:nvPr/>
        </p:nvSpPr>
        <p:spPr>
          <a:xfrm>
            <a:off x="6126480" y="2971800"/>
            <a:ext cx="274320" cy="27432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solidFill>
                  <a:srgbClr val="000000"/>
                </a:solidFill>
                <a:latin typeface="Segoe UI"/>
              </a:rPr>
              <a:t>5</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7" name="Oval 16"/>
          <p:cNvSpPr/>
          <p:nvPr/>
        </p:nvSpPr>
        <p:spPr>
          <a:xfrm>
            <a:off x="5486400" y="4206240"/>
            <a:ext cx="274320" cy="27432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3</a:t>
            </a:r>
          </a:p>
        </p:txBody>
      </p:sp>
    </p:spTree>
    <p:custDataLst>
      <p:tags r:id="rId1"/>
    </p:custDataLst>
    <p:extLst>
      <p:ext uri="{BB962C8B-B14F-4D97-AF65-F5344CB8AC3E}">
        <p14:creationId xmlns:p14="http://schemas.microsoft.com/office/powerpoint/2010/main" val="1251613216"/>
      </p:ext>
    </p:extLst>
  </p:cSld>
  <p:clrMapOvr>
    <a:masterClrMapping/>
  </p:clrMapOvr>
  <p:transition spd="slow"/>
  <p:extLst>
    <p:ext uri="{6950BFC3-D8DA-4A85-94F7-54DA5524770B}">
      <p188:commentRel xmlns:p188="http://schemas.microsoft.com/office/powerpoint/2018/8/main" r:id="rId5"/>
    </p:ext>
  </p:extLst>
</p:sld>
</file>

<file path=ppt/slides/slide12.xml><?xml version="1.0" encoding="utf-8"?>
<p:sld xmlns:a16="http://schemas.microsoft.com/office/drawing/2014/main" xmlns:p14="http://schemas.microsoft.com/office/powerpoint/2010/main" xmlns:dgm="http://schemas.openxmlformats.org/drawingml/2006/diagram" xmlns:adec="http://schemas.microsoft.com/office/drawing/2017/decorative"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D409D7-2A3D-4C69-B7B7-DA51C5A7CB5A}"/>
              </a:ext>
            </a:extLst>
          </p:cNvPr>
          <p:cNvSpPr>
            <a:spLocks noGrp="1"/>
          </p:cNvSpPr>
          <p:nvPr>
            <p:ph type="title"/>
          </p:nvPr>
        </p:nvSpPr>
        <p:spPr/>
        <p:txBody>
          <a:bodyPr/>
          <a:lstStyle/>
          <a:p>
            <a:r>
              <a:rPr lang="en-AU"/>
              <a:t>Class Syntax - Members</a:t>
            </a:r>
            <a:endParaRPr lang="en-US"/>
          </a:p>
        </p:txBody>
      </p:sp>
      <p:graphicFrame>
        <p:nvGraphicFramePr>
          <p:cNvPr id="3" name="Diagram 2">
            <a:extLst>
              <a:ext uri="{FF2B5EF4-FFF2-40B4-BE49-F238E27FC236}">
                <a16:creationId xmlns:a16="http://schemas.microsoft.com/office/drawing/2014/main" id="{B169E7FD-9DAA-4919-AB05-2BD8A3E185D4}"/>
              </a:ext>
            </a:extLst>
          </p:cNvPr>
          <p:cNvGraphicFramePr/>
          <p:nvPr>
            <p:extLst>
              <p:ext uri="{D42A27DB-BD31-4B8C-83A1-F6EECF244321}">
                <p14:modId xmlns:p14="http://schemas.microsoft.com/office/powerpoint/2010/main" val="2200152560"/>
              </p:ext>
            </p:extLst>
          </p:nvPr>
        </p:nvGraphicFramePr>
        <p:xfrm>
          <a:off x="381000" y="914400"/>
          <a:ext cx="5013960" cy="56235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Picture Placeholder 1">
            <a:extLst>
              <a:ext uri="{FF2B5EF4-FFF2-40B4-BE49-F238E27FC236}">
                <a16:creationId xmlns:a16="http://schemas.microsoft.com/office/drawing/2014/main" id="{FE2F13C1-2995-4FBF-B39D-A1A0FA7FD4F8}"/>
              </a:ext>
              <a:ext uri="{C183D7F6-B498-43B3-948B-1728B52AA6E4}">
                <adec:decorative xmlns:adec="http://schemas.microsoft.com/office/drawing/2017/decorative" val="1"/>
              </a:ext>
            </a:extLst>
          </p:cNvPr>
          <p:cNvSpPr>
            <a:spLocks noGrp="1"/>
          </p:cNvSpPr>
          <p:nvPr>
            <p:ph type="pic" sz="quarter" idx="15"/>
          </p:nvPr>
        </p:nvSpPr>
        <p:spPr>
          <a:xfrm>
            <a:off x="5486400" y="0"/>
            <a:ext cx="6766560" cy="6858000"/>
          </a:xfrm>
        </p:spPr>
      </p:sp>
      <p:sp>
        <p:nvSpPr>
          <p:cNvPr id="7" name="Code Box">
            <a:extLst>
              <a:ext uri="{FF2B5EF4-FFF2-40B4-BE49-F238E27FC236}">
                <a16:creationId xmlns:a16="http://schemas.microsoft.com/office/drawing/2014/main" id="{758B99FE-9ED7-4376-9A7F-BD629C644119}"/>
              </a:ext>
            </a:extLst>
          </p:cNvPr>
          <p:cNvSpPr/>
          <p:nvPr>
            <p:custDataLst>
              <p:tags r:id="rId2"/>
            </p:custDataLst>
          </p:nvPr>
        </p:nvSpPr>
        <p:spPr>
          <a:xfrm>
            <a:off x="6256862" y="777240"/>
            <a:ext cx="5225636" cy="5303520"/>
          </a:xfrm>
          <a:prstGeom prst="rect">
            <a:avLst/>
          </a:prstGeom>
          <a:solidFill>
            <a:srgbClr val="012456"/>
          </a:solidFill>
        </p:spPr>
        <p:txBody>
          <a:bodyPr wrap="square">
            <a:noAutofit/>
          </a:bodyPr>
          <a:lstStyle/>
          <a:p>
            <a:r>
              <a:rPr lang="en-US" sz="2000">
                <a:solidFill>
                  <a:srgbClr val="E0FFFF"/>
                </a:solidFill>
                <a:latin typeface="Lucida Console" panose="020B0609040504020204" pitchFamily="49" charset="0"/>
              </a:rPr>
              <a:t>Class</a:t>
            </a:r>
            <a:r>
              <a:rPr lang="en-US" sz="2000">
                <a:solidFill>
                  <a:srgbClr val="F5F5F5"/>
                </a:solidFill>
                <a:latin typeface="Lucida Console" panose="020B0609040504020204" pitchFamily="49" charset="0"/>
              </a:rPr>
              <a:t> </a:t>
            </a:r>
            <a:r>
              <a:rPr lang="en-US" sz="2000">
                <a:solidFill>
                  <a:srgbClr val="8FBC8F"/>
                </a:solidFill>
                <a:latin typeface="Lucida Console" panose="020B0609040504020204" pitchFamily="49" charset="0"/>
              </a:rPr>
              <a:t>Person</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$Name</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int32</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$Age</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$Office</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$Title</a:t>
            </a:r>
            <a:endParaRPr lang="en-US" sz="2000">
              <a:solidFill>
                <a:srgbClr val="F5F5F5"/>
              </a:solidFill>
              <a:latin typeface="Lucida Console" panose="020B0609040504020204" pitchFamily="49" charset="0"/>
            </a:endParaRPr>
          </a:p>
          <a:p>
            <a:endParaRPr lang="en-US" sz="2000">
              <a:solidFill>
                <a:srgbClr val="FF4500"/>
              </a:solidFill>
              <a:latin typeface="Lucida Console" panose="020B0609040504020204" pitchFamily="49" charset="0"/>
            </a:endParaRPr>
          </a:p>
          <a:p>
            <a:r>
              <a:rPr lang="en-US" sz="2000">
                <a:solidFill>
                  <a:srgbClr val="D3D3D3"/>
                </a:solidFill>
                <a:latin typeface="Lucida Console" panose="020B0609040504020204" pitchFamily="49" charset="0"/>
              </a:rPr>
              <a:t>    [</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err="1">
                <a:solidFill>
                  <a:srgbClr val="E0FFFF"/>
                </a:solidFill>
                <a:latin typeface="Lucida Console" panose="020B0609040504020204" pitchFamily="49" charset="0"/>
              </a:rPr>
              <a:t>SaySomething</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return</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"Something!"</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a:t>
            </a:r>
          </a:p>
          <a:p>
            <a:endParaRPr lang="en-US" sz="2000">
              <a:solidFill>
                <a:srgbClr val="F5F5F5"/>
              </a:solidFill>
              <a:latin typeface="Lucida Console" panose="020B0609040504020204" pitchFamily="49" charset="0"/>
            </a:endParaRP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Person</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new()</a:t>
            </a: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EE82EE"/>
                </a:solidFill>
                <a:latin typeface="Lucida Console" panose="020B0609040504020204" pitchFamily="49" charset="0"/>
              </a:rPr>
              <a:t>.</a:t>
            </a:r>
            <a:r>
              <a:rPr lang="en-US" sz="2000" err="1">
                <a:solidFill>
                  <a:srgbClr val="E0FFFF"/>
                </a:solidFill>
                <a:latin typeface="Lucida Console" panose="020B0609040504020204" pitchFamily="49" charset="0"/>
              </a:rPr>
              <a:t>SaySomething</a:t>
            </a:r>
            <a:r>
              <a:rPr lang="en-US" sz="2000">
                <a:solidFill>
                  <a:srgbClr val="E0FFFF"/>
                </a:solidFill>
                <a:latin typeface="Lucida Console" panose="020B0609040504020204" pitchFamily="49" charset="0"/>
              </a:rPr>
              <a:t>()</a:t>
            </a:r>
          </a:p>
          <a:p>
            <a:endParaRPr lang="en-US" sz="2000">
              <a:solidFill>
                <a:srgbClr val="E0FFFF"/>
              </a:solidFill>
              <a:latin typeface="Lucida Console" panose="020B0609040504020204" pitchFamily="49" charset="0"/>
            </a:endParaRPr>
          </a:p>
          <a:p>
            <a:r>
              <a:rPr lang="en-US" sz="2000">
                <a:solidFill>
                  <a:srgbClr val="E0FFFF"/>
                </a:solidFill>
                <a:latin typeface="Lucida Console" panose="020B0609040504020204" pitchFamily="49" charset="0"/>
              </a:rPr>
              <a:t>Something!</a:t>
            </a:r>
            <a:endParaRPr lang="en-US" sz="2000">
              <a:solidFill>
                <a:srgbClr val="EE82EE"/>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3387394646"/>
      </p:ext>
    </p:extLst>
  </p:cSld>
  <p:clrMapOvr>
    <a:masterClrMapping/>
  </p:clrMapOvr>
  <p:transition spd="slow"/>
</p:sld>
</file>

<file path=ppt/slides/slide13.xml><?xml version="1.0" encoding="utf-8"?>
<p:sld xmlns:a16="http://schemas.microsoft.com/office/drawing/2014/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 Instance of your Class</a:t>
            </a:r>
            <a:endParaRPr lang="en-AU"/>
          </a:p>
        </p:txBody>
      </p:sp>
      <p:sp>
        <p:nvSpPr>
          <p:cNvPr id="12" name="TextBox 11">
            <a:extLst>
              <a:ext uri="{FF2B5EF4-FFF2-40B4-BE49-F238E27FC236}">
                <a16:creationId xmlns:a16="http://schemas.microsoft.com/office/drawing/2014/main" id="{5A29C270-CBAD-4FF6-B4BD-C7AE1576EFB4}"/>
              </a:ext>
            </a:extLst>
          </p:cNvPr>
          <p:cNvSpPr txBox="1"/>
          <p:nvPr/>
        </p:nvSpPr>
        <p:spPr>
          <a:xfrm>
            <a:off x="640080" y="1280160"/>
            <a:ext cx="10880725" cy="91440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oAutofit/>
          </a:bodyPr>
          <a:lstStyle/>
          <a:p>
            <a:r>
              <a:rPr lang="en-US">
                <a:solidFill>
                  <a:srgbClr val="FF4500"/>
                </a:solidFill>
                <a:latin typeface="Lucida Console" panose="020B0609040504020204" pitchFamily="49" charset="0"/>
              </a:rPr>
              <a:t>$Person</a:t>
            </a:r>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E0FFFF"/>
                </a:solidFill>
                <a:latin typeface="Lucida Console" panose="020B0609040504020204" pitchFamily="49" charset="0"/>
              </a:rPr>
              <a:t>New-Object</a:t>
            </a:r>
            <a:r>
              <a:rPr lang="en-US">
                <a:solidFill>
                  <a:srgbClr val="F5F5F5"/>
                </a:solidFill>
                <a:latin typeface="Lucida Console" panose="020B0609040504020204" pitchFamily="49" charset="0"/>
              </a:rPr>
              <a:t> </a:t>
            </a:r>
            <a:r>
              <a:rPr lang="en-US">
                <a:solidFill>
                  <a:srgbClr val="FFE4B5"/>
                </a:solidFill>
                <a:latin typeface="Lucida Console" panose="020B0609040504020204" pitchFamily="49" charset="0"/>
              </a:rPr>
              <a:t>-TypeName</a:t>
            </a:r>
            <a:r>
              <a:rPr lang="en-US">
                <a:solidFill>
                  <a:srgbClr val="F5F5F5"/>
                </a:solidFill>
                <a:latin typeface="Lucida Console" panose="020B0609040504020204" pitchFamily="49" charset="0"/>
              </a:rPr>
              <a:t> </a:t>
            </a:r>
            <a:r>
              <a:rPr lang="en-US">
                <a:solidFill>
                  <a:srgbClr val="EE82EE"/>
                </a:solidFill>
                <a:latin typeface="Lucida Console" panose="020B0609040504020204" pitchFamily="49" charset="0"/>
              </a:rPr>
              <a:t>Person</a:t>
            </a:r>
            <a:endParaRPr lang="en-US">
              <a:solidFill>
                <a:srgbClr val="F5F5F5"/>
              </a:solidFill>
              <a:latin typeface="Lucida Console" panose="020B0609040504020204" pitchFamily="49" charset="0"/>
            </a:endParaRPr>
          </a:p>
          <a:p>
            <a:r>
              <a:rPr lang="en-US">
                <a:solidFill>
                  <a:srgbClr val="FF4500"/>
                </a:solidFill>
                <a:latin typeface="Lucida Console" panose="020B0609040504020204" pitchFamily="49" charset="0"/>
              </a:rPr>
              <a:t>$Person</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name </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DB7093"/>
                </a:solidFill>
                <a:latin typeface="Lucida Console" panose="020B0609040504020204" pitchFamily="49" charset="0"/>
              </a:rPr>
              <a:t>"Kory"</a:t>
            </a:r>
            <a:endParaRPr lang="en-US">
              <a:solidFill>
                <a:srgbClr val="F5F5F5"/>
              </a:solidFill>
              <a:latin typeface="Lucida Console" panose="020B0609040504020204" pitchFamily="49" charset="0"/>
            </a:endParaRPr>
          </a:p>
          <a:p>
            <a:r>
              <a:rPr lang="en-US">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Person</a:t>
            </a:r>
            <a:r>
              <a:rPr lang="en-US" err="1">
                <a:solidFill>
                  <a:srgbClr val="D3D3D3"/>
                </a:solidFill>
                <a:latin typeface="Lucida Console" panose="020B0609040504020204" pitchFamily="49" charset="0"/>
              </a:rPr>
              <a:t>.</a:t>
            </a:r>
            <a:r>
              <a:rPr lang="en-US" err="1">
                <a:solidFill>
                  <a:srgbClr val="F5F5F5"/>
                </a:solidFill>
                <a:latin typeface="Lucida Console" panose="020B0609040504020204" pitchFamily="49" charset="0"/>
              </a:rPr>
              <a:t>age</a:t>
            </a:r>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FFE4C4"/>
                </a:solidFill>
                <a:latin typeface="Lucida Console" panose="020B0609040504020204" pitchFamily="49" charset="0"/>
              </a:rPr>
              <a:t>28 </a:t>
            </a:r>
          </a:p>
        </p:txBody>
      </p:sp>
      <p:sp>
        <p:nvSpPr>
          <p:cNvPr id="14" name="TextBox 13">
            <a:extLst>
              <a:ext uri="{FF2B5EF4-FFF2-40B4-BE49-F238E27FC236}">
                <a16:creationId xmlns:a16="http://schemas.microsoft.com/office/drawing/2014/main" id="{93879C7C-5E6B-4CE5-8476-8FDC83573110}"/>
              </a:ext>
            </a:extLst>
          </p:cNvPr>
          <p:cNvSpPr txBox="1"/>
          <p:nvPr/>
        </p:nvSpPr>
        <p:spPr>
          <a:xfrm>
            <a:off x="640082" y="2834640"/>
            <a:ext cx="10880723" cy="118872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oAutofit/>
          </a:bodyPr>
          <a:lstStyle/>
          <a:p>
            <a:r>
              <a:rPr lang="en-US">
                <a:solidFill>
                  <a:srgbClr val="FF4500"/>
                </a:solidFill>
                <a:latin typeface="Lucida Console" panose="020B0609040504020204" pitchFamily="49" charset="0"/>
              </a:rPr>
              <a:t>$Person</a:t>
            </a:r>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Person</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a:t>
            </a:r>
          </a:p>
          <a:p>
            <a:r>
              <a:rPr lang="en-US">
                <a:solidFill>
                  <a:srgbClr val="F5F5F5"/>
                </a:solidFill>
                <a:latin typeface="Lucida Console" panose="020B0609040504020204" pitchFamily="49" charset="0"/>
              </a:rPr>
              <a:t>    name </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DB7093"/>
                </a:solidFill>
                <a:latin typeface="Lucida Console" panose="020B0609040504020204" pitchFamily="49" charset="0"/>
              </a:rPr>
              <a:t>"Kory"</a:t>
            </a:r>
            <a:endParaRPr lang="en-US">
              <a:solidFill>
                <a:srgbClr val="F5F5F5"/>
              </a:solidFill>
              <a:latin typeface="Lucida Console" panose="020B0609040504020204" pitchFamily="49" charset="0"/>
            </a:endParaRPr>
          </a:p>
          <a:p>
            <a:r>
              <a:rPr lang="en-US">
                <a:solidFill>
                  <a:srgbClr val="F5F5F5"/>
                </a:solidFill>
                <a:latin typeface="Lucida Console" panose="020B0609040504020204" pitchFamily="49" charset="0"/>
              </a:rPr>
              <a:t>    age </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FFE4C4"/>
                </a:solidFill>
                <a:latin typeface="Lucida Console" panose="020B0609040504020204" pitchFamily="49" charset="0"/>
              </a:rPr>
              <a:t>28</a:t>
            </a:r>
            <a:endParaRPr lang="en-US">
              <a:solidFill>
                <a:srgbClr val="F5F5F5"/>
              </a:solidFill>
              <a:latin typeface="Lucida Console" panose="020B0609040504020204" pitchFamily="49" charset="0"/>
            </a:endParaRPr>
          </a:p>
          <a:p>
            <a:r>
              <a:rPr lang="en-US">
                <a:solidFill>
                  <a:srgbClr val="F5F5F5"/>
                </a:solidFill>
                <a:latin typeface="Lucida Console" panose="020B0609040504020204" pitchFamily="49" charset="0"/>
              </a:rPr>
              <a:t>}</a:t>
            </a:r>
          </a:p>
        </p:txBody>
      </p:sp>
      <p:sp>
        <p:nvSpPr>
          <p:cNvPr id="16" name="TextBox 15">
            <a:extLst>
              <a:ext uri="{FF2B5EF4-FFF2-40B4-BE49-F238E27FC236}">
                <a16:creationId xmlns:a16="http://schemas.microsoft.com/office/drawing/2014/main" id="{CE06D29D-A0D4-4AFE-8F00-0C6B88F46AA2}"/>
              </a:ext>
            </a:extLst>
          </p:cNvPr>
          <p:cNvSpPr txBox="1"/>
          <p:nvPr/>
        </p:nvSpPr>
        <p:spPr>
          <a:xfrm>
            <a:off x="640080" y="4572000"/>
            <a:ext cx="10880723" cy="91440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oAutofit/>
          </a:bodyPr>
          <a:lstStyle/>
          <a:p>
            <a:r>
              <a:rPr lang="en-US">
                <a:solidFill>
                  <a:srgbClr val="FF4500"/>
                </a:solidFill>
                <a:latin typeface="Lucida Console" panose="020B0609040504020204" pitchFamily="49" charset="0"/>
              </a:rPr>
              <a:t>$Person</a:t>
            </a:r>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Person</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new()</a:t>
            </a:r>
          </a:p>
          <a:p>
            <a:r>
              <a:rPr lang="en-US">
                <a:solidFill>
                  <a:srgbClr val="FF4500"/>
                </a:solidFill>
                <a:latin typeface="Lucida Console" panose="020B0609040504020204" pitchFamily="49" charset="0"/>
              </a:rPr>
              <a:t>$Person</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name </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DB7093"/>
                </a:solidFill>
                <a:latin typeface="Lucida Console" panose="020B0609040504020204" pitchFamily="49" charset="0"/>
              </a:rPr>
              <a:t>"Kory"</a:t>
            </a:r>
            <a:endParaRPr lang="en-US">
              <a:solidFill>
                <a:srgbClr val="F5F5F5"/>
              </a:solidFill>
              <a:latin typeface="Lucida Console" panose="020B0609040504020204" pitchFamily="49" charset="0"/>
            </a:endParaRPr>
          </a:p>
          <a:p>
            <a:r>
              <a:rPr lang="en-US">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Person</a:t>
            </a:r>
            <a:r>
              <a:rPr lang="en-US" err="1">
                <a:solidFill>
                  <a:srgbClr val="D3D3D3"/>
                </a:solidFill>
                <a:latin typeface="Lucida Console" panose="020B0609040504020204" pitchFamily="49" charset="0"/>
              </a:rPr>
              <a:t>.</a:t>
            </a:r>
            <a:r>
              <a:rPr lang="en-US" err="1">
                <a:solidFill>
                  <a:srgbClr val="F5F5F5"/>
                </a:solidFill>
                <a:latin typeface="Lucida Console" panose="020B0609040504020204" pitchFamily="49" charset="0"/>
              </a:rPr>
              <a:t>age</a:t>
            </a:r>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FFE4C4"/>
                </a:solidFill>
                <a:latin typeface="Lucida Console" panose="020B0609040504020204" pitchFamily="49" charset="0"/>
              </a:rPr>
              <a:t>28</a:t>
            </a:r>
            <a:r>
              <a:rPr lang="en-US">
                <a:solidFill>
                  <a:srgbClr val="F5F5F5"/>
                </a:solidFill>
                <a:latin typeface="Lucida Console" panose="020B0609040504020204" pitchFamily="49" charset="0"/>
              </a:rPr>
              <a:t> </a:t>
            </a:r>
          </a:p>
        </p:txBody>
      </p:sp>
      <p:sp>
        <p:nvSpPr>
          <p:cNvPr id="8" name="Content Placeholder 8">
            <a:extLst>
              <a:ext uri="{FF2B5EF4-FFF2-40B4-BE49-F238E27FC236}">
                <a16:creationId xmlns:a16="http://schemas.microsoft.com/office/drawing/2014/main" id="{489D5B04-AC32-8EF9-C507-CAD9A83A8591}"/>
              </a:ext>
            </a:extLst>
          </p:cNvPr>
          <p:cNvSpPr txBox="1">
            <a:spLocks/>
          </p:cNvSpPr>
          <p:nvPr/>
        </p:nvSpPr>
        <p:spPr>
          <a:xfrm>
            <a:off x="640080" y="2468880"/>
            <a:ext cx="10880726" cy="365760"/>
          </a:xfrm>
          <a:prstGeom prst="rect">
            <a:avLst/>
          </a:prstGeom>
        </p:spPr>
        <p:txBody>
          <a:bodyPr vert="horz" lIns="0" tIns="0" rIns="0" bIns="0" rtlCol="0">
            <a:noAutofit/>
          </a:bodyPr>
          <a:lstStyle>
            <a:lvl1pPr marL="0" indent="0" algn="l" defTabSz="932688" rtl="0" eaLnBrk="1" latinLnBrk="0" hangingPunct="1">
              <a:lnSpc>
                <a:spcPct val="100000"/>
              </a:lnSpc>
              <a:spcBef>
                <a:spcPts val="672"/>
              </a:spcBef>
              <a:buClr>
                <a:schemeClr val="tx1"/>
              </a:buClr>
              <a:buSzPct val="90000"/>
              <a:buFont typeface="Wingdings" panose="05000000000000000000" pitchFamily="2" charset="2"/>
              <a:buNone/>
              <a:defRPr lang="en-US" sz="2400" kern="1200" spc="0" baseline="0">
                <a:solidFill>
                  <a:schemeClr val="tx1"/>
                </a:solidFill>
                <a:latin typeface="+mn-lt"/>
                <a:ea typeface="+mn-ea"/>
                <a:cs typeface="Segoe UI" panose="020B0502040204020203" pitchFamily="34" charset="0"/>
              </a:defRPr>
            </a:lvl1pPr>
            <a:lvl2pPr marL="310896" indent="0" algn="l" defTabSz="932688" rtl="0" eaLnBrk="1" latinLnBrk="0" hangingPunct="1">
              <a:lnSpc>
                <a:spcPct val="100000"/>
              </a:lnSpc>
              <a:spcBef>
                <a:spcPts val="480"/>
              </a:spcBef>
              <a:buClr>
                <a:schemeClr val="tx1"/>
              </a:buClr>
              <a:buSzPct val="90000"/>
              <a:buFont typeface="Wingdings" panose="05000000000000000000" pitchFamily="2" charset="2"/>
              <a:buNone/>
              <a:defRPr lang="en-US" sz="2000" kern="1200" spc="0" baseline="0">
                <a:solidFill>
                  <a:schemeClr val="tx1"/>
                </a:solidFill>
                <a:latin typeface="+mn-lt"/>
                <a:ea typeface="+mn-ea"/>
                <a:cs typeface="+mn-cs"/>
              </a:defRPr>
            </a:lvl2pPr>
            <a:lvl3pPr marL="621792" indent="0" algn="l" defTabSz="932688" rtl="0" eaLnBrk="1" latinLnBrk="0" hangingPunct="1">
              <a:lnSpc>
                <a:spcPct val="100000"/>
              </a:lnSpc>
              <a:spcBef>
                <a:spcPts val="384"/>
              </a:spcBef>
              <a:buClr>
                <a:schemeClr val="tx1"/>
              </a:buClr>
              <a:buSzPct val="90000"/>
              <a:buFont typeface="Wingdings" panose="05000000000000000000" pitchFamily="2" charset="2"/>
              <a:buNone/>
              <a:defRPr lang="en-US" sz="1600" kern="1200" spc="0" baseline="0">
                <a:solidFill>
                  <a:schemeClr val="tx1"/>
                </a:solidFill>
                <a:latin typeface="+mn-lt"/>
                <a:ea typeface="+mn-ea"/>
                <a:cs typeface="+mn-cs"/>
              </a:defRPr>
            </a:lvl3pPr>
            <a:lvl4pPr marL="932688" indent="0" algn="l" defTabSz="932688" rtl="0" eaLnBrk="1" latinLnBrk="0" hangingPunct="1">
              <a:lnSpc>
                <a:spcPct val="100000"/>
              </a:lnSpc>
              <a:spcBef>
                <a:spcPts val="336"/>
              </a:spcBef>
              <a:buClr>
                <a:schemeClr val="tx1"/>
              </a:buClr>
              <a:buSzPct val="90000"/>
              <a:buFont typeface="Wingdings" panose="05000000000000000000" pitchFamily="2" charset="2"/>
              <a:buNone/>
              <a:defRPr lang="en-US" sz="1400" kern="1200" spc="0" baseline="0">
                <a:solidFill>
                  <a:schemeClr val="tx1"/>
                </a:solidFill>
                <a:latin typeface="+mn-lt"/>
                <a:ea typeface="+mn-ea"/>
                <a:cs typeface="+mn-cs"/>
              </a:defRPr>
            </a:lvl4pPr>
            <a:lvl5pPr marL="1225296" indent="0" algn="l" defTabSz="932688" rtl="0" eaLnBrk="1" latinLnBrk="0" hangingPunct="1">
              <a:lnSpc>
                <a:spcPct val="100000"/>
              </a:lnSpc>
              <a:spcBef>
                <a:spcPts val="336"/>
              </a:spcBef>
              <a:buClr>
                <a:schemeClr val="tx1"/>
              </a:buClr>
              <a:buSzPct val="90000"/>
              <a:buFont typeface="Wingdings" panose="05000000000000000000" pitchFamily="2" charset="2"/>
              <a:buNone/>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r>
              <a:rPr lang="en-US"/>
              <a:t>Typecast A Hash Table</a:t>
            </a:r>
          </a:p>
        </p:txBody>
      </p:sp>
      <p:sp>
        <p:nvSpPr>
          <p:cNvPr id="10" name="Content Placeholder 8">
            <a:extLst>
              <a:ext uri="{FF2B5EF4-FFF2-40B4-BE49-F238E27FC236}">
                <a16:creationId xmlns:a16="http://schemas.microsoft.com/office/drawing/2014/main" id="{6694C955-BC64-403A-F06F-E30F9FDBD23C}"/>
              </a:ext>
            </a:extLst>
          </p:cNvPr>
          <p:cNvSpPr txBox="1">
            <a:spLocks/>
          </p:cNvSpPr>
          <p:nvPr/>
        </p:nvSpPr>
        <p:spPr>
          <a:xfrm>
            <a:off x="640080" y="4206240"/>
            <a:ext cx="10880726" cy="365760"/>
          </a:xfrm>
          <a:prstGeom prst="rect">
            <a:avLst/>
          </a:prstGeom>
        </p:spPr>
        <p:txBody>
          <a:bodyPr vert="horz" lIns="0" tIns="0" rIns="0" bIns="0" rtlCol="0">
            <a:noAutofit/>
          </a:bodyPr>
          <a:lstStyle>
            <a:lvl1pPr marL="0" indent="0" algn="l" defTabSz="932688" rtl="0" eaLnBrk="1" latinLnBrk="0" hangingPunct="1">
              <a:lnSpc>
                <a:spcPct val="100000"/>
              </a:lnSpc>
              <a:spcBef>
                <a:spcPts val="672"/>
              </a:spcBef>
              <a:buClr>
                <a:schemeClr val="tx1"/>
              </a:buClr>
              <a:buSzPct val="90000"/>
              <a:buFont typeface="Wingdings" panose="05000000000000000000" pitchFamily="2" charset="2"/>
              <a:buNone/>
              <a:defRPr lang="en-US" sz="2400" kern="1200" spc="0" baseline="0">
                <a:solidFill>
                  <a:schemeClr val="tx1"/>
                </a:solidFill>
                <a:latin typeface="+mn-lt"/>
                <a:ea typeface="+mn-ea"/>
                <a:cs typeface="Segoe UI" panose="020B0502040204020203" pitchFamily="34" charset="0"/>
              </a:defRPr>
            </a:lvl1pPr>
            <a:lvl2pPr marL="310896" indent="0" algn="l" defTabSz="932688" rtl="0" eaLnBrk="1" latinLnBrk="0" hangingPunct="1">
              <a:lnSpc>
                <a:spcPct val="100000"/>
              </a:lnSpc>
              <a:spcBef>
                <a:spcPts val="480"/>
              </a:spcBef>
              <a:buClr>
                <a:schemeClr val="tx1"/>
              </a:buClr>
              <a:buSzPct val="90000"/>
              <a:buFont typeface="Wingdings" panose="05000000000000000000" pitchFamily="2" charset="2"/>
              <a:buNone/>
              <a:defRPr lang="en-US" sz="2000" kern="1200" spc="0" baseline="0">
                <a:solidFill>
                  <a:schemeClr val="tx1"/>
                </a:solidFill>
                <a:latin typeface="+mn-lt"/>
                <a:ea typeface="+mn-ea"/>
                <a:cs typeface="+mn-cs"/>
              </a:defRPr>
            </a:lvl2pPr>
            <a:lvl3pPr marL="621792" indent="0" algn="l" defTabSz="932688" rtl="0" eaLnBrk="1" latinLnBrk="0" hangingPunct="1">
              <a:lnSpc>
                <a:spcPct val="100000"/>
              </a:lnSpc>
              <a:spcBef>
                <a:spcPts val="384"/>
              </a:spcBef>
              <a:buClr>
                <a:schemeClr val="tx1"/>
              </a:buClr>
              <a:buSzPct val="90000"/>
              <a:buFont typeface="Wingdings" panose="05000000000000000000" pitchFamily="2" charset="2"/>
              <a:buNone/>
              <a:defRPr lang="en-US" sz="1600" kern="1200" spc="0" baseline="0">
                <a:solidFill>
                  <a:schemeClr val="tx1"/>
                </a:solidFill>
                <a:latin typeface="+mn-lt"/>
                <a:ea typeface="+mn-ea"/>
                <a:cs typeface="+mn-cs"/>
              </a:defRPr>
            </a:lvl3pPr>
            <a:lvl4pPr marL="932688" indent="0" algn="l" defTabSz="932688" rtl="0" eaLnBrk="1" latinLnBrk="0" hangingPunct="1">
              <a:lnSpc>
                <a:spcPct val="100000"/>
              </a:lnSpc>
              <a:spcBef>
                <a:spcPts val="336"/>
              </a:spcBef>
              <a:buClr>
                <a:schemeClr val="tx1"/>
              </a:buClr>
              <a:buSzPct val="90000"/>
              <a:buFont typeface="Wingdings" panose="05000000000000000000" pitchFamily="2" charset="2"/>
              <a:buNone/>
              <a:defRPr lang="en-US" sz="1400" kern="1200" spc="0" baseline="0">
                <a:solidFill>
                  <a:schemeClr val="tx1"/>
                </a:solidFill>
                <a:latin typeface="+mn-lt"/>
                <a:ea typeface="+mn-ea"/>
                <a:cs typeface="+mn-cs"/>
              </a:defRPr>
            </a:lvl4pPr>
            <a:lvl5pPr marL="1225296" indent="0" algn="l" defTabSz="932688" rtl="0" eaLnBrk="1" latinLnBrk="0" hangingPunct="1">
              <a:lnSpc>
                <a:spcPct val="100000"/>
              </a:lnSpc>
              <a:spcBef>
                <a:spcPts val="336"/>
              </a:spcBef>
              <a:buClr>
                <a:schemeClr val="tx1"/>
              </a:buClr>
              <a:buSzPct val="90000"/>
              <a:buFont typeface="Wingdings" panose="05000000000000000000" pitchFamily="2" charset="2"/>
              <a:buNone/>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r>
              <a:rPr lang="en-US"/>
              <a:t>Default Constructor</a:t>
            </a:r>
          </a:p>
        </p:txBody>
      </p:sp>
      <p:sp>
        <p:nvSpPr>
          <p:cNvPr id="11" name="TextBox 10">
            <a:extLst>
              <a:ext uri="{FF2B5EF4-FFF2-40B4-BE49-F238E27FC236}">
                <a16:creationId xmlns:a16="http://schemas.microsoft.com/office/drawing/2014/main" id="{5EE04BBA-6055-48C5-B041-60DA223BBE4E}"/>
              </a:ext>
            </a:extLst>
          </p:cNvPr>
          <p:cNvSpPr txBox="1"/>
          <p:nvPr/>
        </p:nvSpPr>
        <p:spPr>
          <a:xfrm>
            <a:off x="640080" y="6126480"/>
            <a:ext cx="10880723" cy="369332"/>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solidFill>
                  <a:srgbClr val="FF4500"/>
                </a:solidFill>
                <a:latin typeface="Lucida Console" panose="020B0609040504020204" pitchFamily="49" charset="0"/>
              </a:rPr>
              <a:t>$Person</a:t>
            </a:r>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Person</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new(</a:t>
            </a:r>
            <a:r>
              <a:rPr lang="en-US">
                <a:solidFill>
                  <a:srgbClr val="DB7093"/>
                </a:solidFill>
                <a:latin typeface="Lucida Console" panose="020B0609040504020204" pitchFamily="49" charset="0"/>
              </a:rPr>
              <a:t>"Kory"</a:t>
            </a:r>
            <a:r>
              <a:rPr lang="en-US">
                <a:solidFill>
                  <a:schemeClr val="bg1"/>
                </a:solidFill>
                <a:latin typeface="Lucida Console" panose="020B0609040504020204" pitchFamily="49" charset="0"/>
              </a:rPr>
              <a:t>, </a:t>
            </a:r>
            <a:r>
              <a:rPr lang="en-US">
                <a:solidFill>
                  <a:srgbClr val="FFE4C4"/>
                </a:solidFill>
                <a:latin typeface="Lucida Console" panose="020B0609040504020204" pitchFamily="49" charset="0"/>
              </a:rPr>
              <a:t>28</a:t>
            </a:r>
            <a:r>
              <a:rPr lang="en-US">
                <a:solidFill>
                  <a:srgbClr val="F5F5F5"/>
                </a:solidFill>
                <a:latin typeface="Lucida Console" panose="020B0609040504020204" pitchFamily="49" charset="0"/>
              </a:rPr>
              <a:t>)</a:t>
            </a:r>
          </a:p>
        </p:txBody>
      </p:sp>
      <p:sp>
        <p:nvSpPr>
          <p:cNvPr id="9" name="Content Placeholder 8">
            <a:extLst>
              <a:ext uri="{FF2B5EF4-FFF2-40B4-BE49-F238E27FC236}">
                <a16:creationId xmlns:a16="http://schemas.microsoft.com/office/drawing/2014/main" id="{37197925-0DBD-48BA-B593-A1E6205BFAFD}"/>
              </a:ext>
            </a:extLst>
          </p:cNvPr>
          <p:cNvSpPr>
            <a:spLocks noGrp="1"/>
          </p:cNvSpPr>
          <p:nvPr>
            <p:ph sz="quarter" idx="13"/>
          </p:nvPr>
        </p:nvSpPr>
        <p:spPr>
          <a:xfrm>
            <a:off x="640080" y="914400"/>
            <a:ext cx="10880726" cy="365760"/>
          </a:xfrm>
        </p:spPr>
        <p:txBody>
          <a:bodyPr>
            <a:noAutofit/>
          </a:bodyPr>
          <a:lstStyle/>
          <a:p>
            <a:r>
              <a:rPr lang="en-US"/>
              <a:t>New-Object</a:t>
            </a:r>
          </a:p>
        </p:txBody>
      </p:sp>
      <p:sp>
        <p:nvSpPr>
          <p:cNvPr id="13" name="Content Placeholder 8">
            <a:extLst>
              <a:ext uri="{FF2B5EF4-FFF2-40B4-BE49-F238E27FC236}">
                <a16:creationId xmlns:a16="http://schemas.microsoft.com/office/drawing/2014/main" id="{F6D52B0A-180B-273A-57FB-53041D987F5F}"/>
              </a:ext>
            </a:extLst>
          </p:cNvPr>
          <p:cNvSpPr txBox="1">
            <a:spLocks/>
          </p:cNvSpPr>
          <p:nvPr/>
        </p:nvSpPr>
        <p:spPr>
          <a:xfrm>
            <a:off x="640077" y="5760720"/>
            <a:ext cx="10880726" cy="365760"/>
          </a:xfrm>
          <a:prstGeom prst="rect">
            <a:avLst/>
          </a:prstGeom>
        </p:spPr>
        <p:txBody>
          <a:bodyPr vert="horz" lIns="0" tIns="0" rIns="0" bIns="0" rtlCol="0">
            <a:noAutofit/>
          </a:bodyPr>
          <a:lstStyle>
            <a:lvl1pPr marL="0" indent="0" algn="l" defTabSz="932688" rtl="0" eaLnBrk="1" latinLnBrk="0" hangingPunct="1">
              <a:lnSpc>
                <a:spcPct val="100000"/>
              </a:lnSpc>
              <a:spcBef>
                <a:spcPts val="672"/>
              </a:spcBef>
              <a:buClr>
                <a:schemeClr val="tx1"/>
              </a:buClr>
              <a:buSzPct val="90000"/>
              <a:buFont typeface="Wingdings" panose="05000000000000000000" pitchFamily="2" charset="2"/>
              <a:buNone/>
              <a:defRPr lang="en-US" sz="2400" kern="1200" spc="0" baseline="0">
                <a:solidFill>
                  <a:schemeClr val="tx1"/>
                </a:solidFill>
                <a:latin typeface="+mn-lt"/>
                <a:ea typeface="+mn-ea"/>
                <a:cs typeface="Segoe UI" panose="020B0502040204020203" pitchFamily="34" charset="0"/>
              </a:defRPr>
            </a:lvl1pPr>
            <a:lvl2pPr marL="310896" indent="0" algn="l" defTabSz="932688" rtl="0" eaLnBrk="1" latinLnBrk="0" hangingPunct="1">
              <a:lnSpc>
                <a:spcPct val="100000"/>
              </a:lnSpc>
              <a:spcBef>
                <a:spcPts val="480"/>
              </a:spcBef>
              <a:buClr>
                <a:schemeClr val="tx1"/>
              </a:buClr>
              <a:buSzPct val="90000"/>
              <a:buFont typeface="Wingdings" panose="05000000000000000000" pitchFamily="2" charset="2"/>
              <a:buNone/>
              <a:defRPr lang="en-US" sz="2000" kern="1200" spc="0" baseline="0">
                <a:solidFill>
                  <a:schemeClr val="tx1"/>
                </a:solidFill>
                <a:latin typeface="+mn-lt"/>
                <a:ea typeface="+mn-ea"/>
                <a:cs typeface="+mn-cs"/>
              </a:defRPr>
            </a:lvl2pPr>
            <a:lvl3pPr marL="621792" indent="0" algn="l" defTabSz="932688" rtl="0" eaLnBrk="1" latinLnBrk="0" hangingPunct="1">
              <a:lnSpc>
                <a:spcPct val="100000"/>
              </a:lnSpc>
              <a:spcBef>
                <a:spcPts val="384"/>
              </a:spcBef>
              <a:buClr>
                <a:schemeClr val="tx1"/>
              </a:buClr>
              <a:buSzPct val="90000"/>
              <a:buFont typeface="Wingdings" panose="05000000000000000000" pitchFamily="2" charset="2"/>
              <a:buNone/>
              <a:defRPr lang="en-US" sz="1600" kern="1200" spc="0" baseline="0">
                <a:solidFill>
                  <a:schemeClr val="tx1"/>
                </a:solidFill>
                <a:latin typeface="+mn-lt"/>
                <a:ea typeface="+mn-ea"/>
                <a:cs typeface="+mn-cs"/>
              </a:defRPr>
            </a:lvl3pPr>
            <a:lvl4pPr marL="932688" indent="0" algn="l" defTabSz="932688" rtl="0" eaLnBrk="1" latinLnBrk="0" hangingPunct="1">
              <a:lnSpc>
                <a:spcPct val="100000"/>
              </a:lnSpc>
              <a:spcBef>
                <a:spcPts val="336"/>
              </a:spcBef>
              <a:buClr>
                <a:schemeClr val="tx1"/>
              </a:buClr>
              <a:buSzPct val="90000"/>
              <a:buFont typeface="Wingdings" panose="05000000000000000000" pitchFamily="2" charset="2"/>
              <a:buNone/>
              <a:defRPr lang="en-US" sz="1400" kern="1200" spc="0" baseline="0">
                <a:solidFill>
                  <a:schemeClr val="tx1"/>
                </a:solidFill>
                <a:latin typeface="+mn-lt"/>
                <a:ea typeface="+mn-ea"/>
                <a:cs typeface="+mn-cs"/>
              </a:defRPr>
            </a:lvl4pPr>
            <a:lvl5pPr marL="1225296" indent="0" algn="l" defTabSz="932688" rtl="0" eaLnBrk="1" latinLnBrk="0" hangingPunct="1">
              <a:lnSpc>
                <a:spcPct val="100000"/>
              </a:lnSpc>
              <a:spcBef>
                <a:spcPts val="336"/>
              </a:spcBef>
              <a:buClr>
                <a:schemeClr val="tx1"/>
              </a:buClr>
              <a:buSzPct val="90000"/>
              <a:buFont typeface="Wingdings" panose="05000000000000000000" pitchFamily="2" charset="2"/>
              <a:buNone/>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r>
              <a:rPr lang="en-US"/>
              <a:t>Custom Constructor</a:t>
            </a:r>
          </a:p>
        </p:txBody>
      </p:sp>
    </p:spTree>
    <p:custDataLst>
      <p:tags r:id="rId1"/>
    </p:custDataLst>
    <p:extLst>
      <p:ext uri="{BB962C8B-B14F-4D97-AF65-F5344CB8AC3E}">
        <p14:creationId xmlns:p14="http://schemas.microsoft.com/office/powerpoint/2010/main" val="710583025"/>
      </p:ext>
    </p:extLst>
  </p:cSld>
  <p:clrMapOvr>
    <a:masterClrMapping/>
  </p:clrMapOvr>
  <p:transition spd="slow"/>
  <p:extLst>
    <p:ext uri="{6950BFC3-D8DA-4A85-94F7-54DA5524770B}">
      <p188:commentRel xmlns:p188="http://schemas.microsoft.com/office/powerpoint/2018/8/main" r:id="rId4"/>
    </p:ext>
  </p:extLst>
</p:sld>
</file>

<file path=ppt/slides/slide14.xml><?xml version="1.0" encoding="utf-8"?>
<p:sld xmlns:a16="http://schemas.microsoft.com/office/drawing/2014/main" xmlns:a14="http://schemas.microsoft.com/office/drawing/2010/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Class Basics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69AB103-2505-41E8-9E2C-0109B18C8D48}"/>
              </a:ext>
            </a:extLst>
          </p:cNvPr>
          <p:cNvPicPr>
            <a:picLocks noGrp="1" noChangeAspect="1"/>
          </p:cNvPicPr>
          <p:nvPr>
            <p:ph type="pic" sz="quarter" idx="15"/>
            <p:custDataLst>
              <p:tags r:id="rId2"/>
            </p:custDataLst>
          </p:nvPr>
        </p:nvPicPr>
        <p:blipFill rotWithShape="1">
          <a:blip r:embed="rId6"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2147158094"/>
      </p:ext>
    </p:extLst>
  </p:cSld>
  <p:clrMapOvr>
    <a:masterClrMapping/>
  </p:clrMapOvr>
  <p:transition spd="slow"/>
  <p:extLst>
    <p:ext uri="{6950BFC3-D8DA-4A85-94F7-54DA5524770B}">
      <p188:commentRel xmlns:p188="http://schemas.microsoft.com/office/powerpoint/2018/8/main" r:id="rId5"/>
    </p:ext>
  </p:extLst>
</p:sld>
</file>

<file path=ppt/slides/slide1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245787950"/>
      </p:ext>
    </p:extLst>
  </p:cSld>
  <p:clrMapOvr>
    <a:masterClrMapping/>
  </p:clrMapOvr>
  <p:transition spd="slow"/>
</p:sld>
</file>

<file path=ppt/slides/slide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66">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Doing More With Methods</a:t>
            </a:r>
          </a:p>
        </p:txBody>
      </p:sp>
    </p:spTree>
    <p:custDataLst>
      <p:tags r:id="rId1"/>
    </p:custDataLst>
    <p:extLst>
      <p:ext uri="{BB962C8B-B14F-4D97-AF65-F5344CB8AC3E}">
        <p14:creationId xmlns:p14="http://schemas.microsoft.com/office/powerpoint/2010/main" val="1517289038"/>
      </p:ext>
    </p:extLst>
  </p:cSld>
  <p:clrMapOvr>
    <a:masterClrMapping/>
  </p:clrMapOvr>
  <p:transition spd="slow"/>
</p:sld>
</file>

<file path=ppt/slides/slide17.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11527064-E374-4210-AE2C-E5B81B6DF507}"/>
              </a:ext>
            </a:extLst>
          </p:cNvPr>
          <p:cNvGraphicFramePr>
            <a:graphicFrameLocks noGrp="1"/>
          </p:cNvGraphicFramePr>
          <p:nvPr>
            <p:ph sz="quarter" idx="13"/>
            <p:extLst>
              <p:ext uri="{D42A27DB-BD31-4B8C-83A1-F6EECF244321}">
                <p14:modId xmlns:p14="http://schemas.microsoft.com/office/powerpoint/2010/main" val="3355767400"/>
              </p:ext>
            </p:extLst>
          </p:nvPr>
        </p:nvGraphicFramePr>
        <p:xfrm>
          <a:off x="-304800" y="1143000"/>
          <a:ext cx="12268200" cy="51609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Title 3">
            <a:extLst>
              <a:ext uri="{FF2B5EF4-FFF2-40B4-BE49-F238E27FC236}">
                <a16:creationId xmlns:a16="http://schemas.microsoft.com/office/drawing/2014/main" id="{5E709A50-6BD6-4198-85CA-489E968D72AA}"/>
              </a:ext>
            </a:extLst>
          </p:cNvPr>
          <p:cNvSpPr>
            <a:spLocks noGrp="1"/>
          </p:cNvSpPr>
          <p:nvPr>
            <p:ph type="title"/>
          </p:nvPr>
        </p:nvSpPr>
        <p:spPr/>
        <p:txBody>
          <a:bodyPr/>
          <a:lstStyle/>
          <a:p>
            <a:r>
              <a:rPr lang="en-US"/>
              <a:t>Methods</a:t>
            </a:r>
          </a:p>
        </p:txBody>
      </p:sp>
    </p:spTree>
    <p:custDataLst>
      <p:tags r:id="rId1"/>
    </p:custDataLst>
    <p:extLst>
      <p:ext uri="{BB962C8B-B14F-4D97-AF65-F5344CB8AC3E}">
        <p14:creationId xmlns:p14="http://schemas.microsoft.com/office/powerpoint/2010/main" val="1535717397"/>
      </p:ext>
    </p:extLst>
  </p:cSld>
  <p:clrMapOvr>
    <a:masterClrMapping/>
  </p:clrMapOvr>
  <p:transition spd="slow"/>
  <p:extLst>
    <p:ext uri="{6950BFC3-D8DA-4A85-94F7-54DA5524770B}">
      <p188:commentRel xmlns:p188="http://schemas.microsoft.com/office/powerpoint/2018/8/main" r:id="rId4"/>
    </p:ext>
  </p:extLst>
</p:sld>
</file>

<file path=ppt/slides/slide18.xml><?xml version="1.0" encoding="utf-8"?>
<p:sld xmlns:a16="http://schemas.microsoft.com/office/drawing/2014/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Methods with Parameters</a:t>
            </a:r>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sz="quarter" idx="13"/>
          </p:nvPr>
        </p:nvSpPr>
        <p:spPr>
          <a:xfrm>
            <a:off x="640080" y="1005840"/>
            <a:ext cx="10880726" cy="365760"/>
          </a:xfrm>
        </p:spPr>
        <p:txBody>
          <a:bodyPr>
            <a:normAutofit/>
          </a:bodyPr>
          <a:lstStyle/>
          <a:p>
            <a:pPr marL="0" indent="0">
              <a:buNone/>
            </a:pPr>
            <a:r>
              <a:rPr lang="en-US" b="1"/>
              <a:t>Param() </a:t>
            </a:r>
            <a:r>
              <a:rPr lang="en-US"/>
              <a:t>is </a:t>
            </a:r>
            <a:r>
              <a:rPr lang="en-US" b="1"/>
              <a:t>not allowed </a:t>
            </a:r>
            <a:r>
              <a:rPr lang="en-US"/>
              <a:t>in a class method</a:t>
            </a:r>
          </a:p>
          <a:p>
            <a:pPr marL="0" indent="0">
              <a:buNone/>
            </a:pPr>
            <a:endParaRPr lang="en-US"/>
          </a:p>
          <a:p>
            <a:pPr marL="0" indent="0">
              <a:buNone/>
            </a:pPr>
            <a:endParaRPr lang="en-US"/>
          </a:p>
        </p:txBody>
      </p:sp>
      <p:sp>
        <p:nvSpPr>
          <p:cNvPr id="3" name="TextBox 2">
            <a:extLst>
              <a:ext uri="{FF2B5EF4-FFF2-40B4-BE49-F238E27FC236}">
                <a16:creationId xmlns:a16="http://schemas.microsoft.com/office/drawing/2014/main" id="{82345A39-0DF6-4106-B2A4-DF6755DA26C8}"/>
              </a:ext>
            </a:extLst>
          </p:cNvPr>
          <p:cNvSpPr txBox="1"/>
          <p:nvPr/>
        </p:nvSpPr>
        <p:spPr>
          <a:xfrm>
            <a:off x="640080" y="2103120"/>
            <a:ext cx="10880723" cy="128016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spAutoFit/>
          </a:bodyPr>
          <a:lstStyle/>
          <a:p>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String</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err="1">
                <a:solidFill>
                  <a:srgbClr val="E0FFFF"/>
                </a:solidFill>
                <a:latin typeface="Lucida Console" panose="020B0609040504020204" pitchFamily="49" charset="0"/>
              </a:rPr>
              <a:t>SaySomething</a:t>
            </a:r>
            <a:r>
              <a:rPr lang="en-US">
                <a:solidFill>
                  <a:srgbClr val="F5F5F5"/>
                </a:solidFill>
                <a:latin typeface="Lucida Console" panose="020B0609040504020204" pitchFamily="49" charset="0"/>
              </a:rPr>
              <a:t>(</a:t>
            </a:r>
            <a:r>
              <a:rPr lang="en-US">
                <a:solidFill>
                  <a:srgbClr val="FF4500"/>
                </a:solidFill>
                <a:latin typeface="Lucida Console" panose="020B0609040504020204" pitchFamily="49" charset="0"/>
              </a:rPr>
              <a:t>$Something</a:t>
            </a:r>
            <a:r>
              <a:rPr lang="en-US">
                <a:solidFill>
                  <a:srgbClr val="F5F5F5"/>
                </a:solidFill>
                <a:latin typeface="Lucida Console" panose="020B0609040504020204" pitchFamily="49" charset="0"/>
              </a:rPr>
              <a:t>)</a:t>
            </a:r>
          </a:p>
          <a:p>
            <a:r>
              <a:rPr lang="en-US">
                <a:solidFill>
                  <a:srgbClr val="F5F5F5"/>
                </a:solidFill>
                <a:latin typeface="Lucida Console" panose="020B0609040504020204" pitchFamily="49" charset="0"/>
              </a:rPr>
              <a:t>{</a:t>
            </a:r>
          </a:p>
          <a:p>
            <a:r>
              <a:rPr lang="en-US">
                <a:solidFill>
                  <a:srgbClr val="F5F5F5"/>
                </a:solidFill>
                <a:latin typeface="Lucida Console" panose="020B0609040504020204" pitchFamily="49" charset="0"/>
              </a:rPr>
              <a:t>    </a:t>
            </a:r>
            <a:r>
              <a:rPr lang="en-US">
                <a:solidFill>
                  <a:srgbClr val="E0FFFF"/>
                </a:solidFill>
                <a:latin typeface="Lucida Console" panose="020B0609040504020204" pitchFamily="49" charset="0"/>
              </a:rPr>
              <a:t>return</a:t>
            </a:r>
            <a:r>
              <a:rPr lang="en-US">
                <a:solidFill>
                  <a:srgbClr val="F5F5F5"/>
                </a:solidFill>
                <a:latin typeface="Lucida Console" panose="020B0609040504020204" pitchFamily="49" charset="0"/>
              </a:rPr>
              <a:t> </a:t>
            </a:r>
            <a:r>
              <a:rPr lang="en-US">
                <a:solidFill>
                  <a:srgbClr val="DB7093"/>
                </a:solidFill>
                <a:latin typeface="Lucida Console" panose="020B0609040504020204" pitchFamily="49" charset="0"/>
              </a:rPr>
              <a:t>"</a:t>
            </a:r>
            <a:r>
              <a:rPr lang="en-US">
                <a:solidFill>
                  <a:srgbClr val="FF4500"/>
                </a:solidFill>
                <a:latin typeface="Lucida Console" panose="020B0609040504020204" pitchFamily="49" charset="0"/>
              </a:rPr>
              <a:t>$Something</a:t>
            </a:r>
            <a:r>
              <a:rPr lang="en-US">
                <a:solidFill>
                  <a:srgbClr val="DB7093"/>
                </a:solidFill>
                <a:latin typeface="Lucida Console" panose="020B0609040504020204" pitchFamily="49" charset="0"/>
              </a:rPr>
              <a:t>!"</a:t>
            </a:r>
            <a:endParaRPr lang="en-US">
              <a:solidFill>
                <a:srgbClr val="F5F5F5"/>
              </a:solidFill>
              <a:latin typeface="Lucida Console" panose="020B0609040504020204" pitchFamily="49" charset="0"/>
            </a:endParaRPr>
          </a:p>
          <a:p>
            <a:r>
              <a:rPr lang="en-US">
                <a:solidFill>
                  <a:srgbClr val="F5F5F5"/>
                </a:solidFill>
                <a:latin typeface="Lucida Console" panose="020B0609040504020204" pitchFamily="49" charset="0"/>
              </a:rPr>
              <a:t>}  </a:t>
            </a:r>
          </a:p>
        </p:txBody>
      </p:sp>
      <p:sp>
        <p:nvSpPr>
          <p:cNvPr id="14" name="TextBox 13">
            <a:extLst>
              <a:ext uri="{FF2B5EF4-FFF2-40B4-BE49-F238E27FC236}">
                <a16:creationId xmlns:a16="http://schemas.microsoft.com/office/drawing/2014/main" id="{39C17645-2709-4233-BE77-94A0E3FCF8A2}"/>
              </a:ext>
            </a:extLst>
          </p:cNvPr>
          <p:cNvSpPr txBox="1"/>
          <p:nvPr/>
        </p:nvSpPr>
        <p:spPr>
          <a:xfrm>
            <a:off x="640080" y="5943600"/>
            <a:ext cx="10880725" cy="738664"/>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spAutoFit/>
          </a:bodyPr>
          <a:lstStyle/>
          <a:p>
            <a:r>
              <a:rPr lang="en-US">
                <a:solidFill>
                  <a:srgbClr val="E0FFFF"/>
                </a:solidFill>
                <a:latin typeface="Lucida Console" panose="020B0609040504020204" pitchFamily="49" charset="0"/>
              </a:rPr>
              <a:t>PS&gt; </a:t>
            </a:r>
            <a:r>
              <a:rPr lang="en-US">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Person</a:t>
            </a:r>
            <a:r>
              <a:rPr lang="en-US" err="1">
                <a:solidFill>
                  <a:srgbClr val="D3D3D3"/>
                </a:solidFill>
                <a:latin typeface="Lucida Console" panose="020B0609040504020204" pitchFamily="49" charset="0"/>
              </a:rPr>
              <a:t>.</a:t>
            </a:r>
            <a:r>
              <a:rPr lang="en-US" err="1">
                <a:solidFill>
                  <a:srgbClr val="F5F5F5"/>
                </a:solidFill>
                <a:latin typeface="Lucida Console" panose="020B0609040504020204" pitchFamily="49" charset="0"/>
              </a:rPr>
              <a:t>SaySomething</a:t>
            </a:r>
            <a:r>
              <a:rPr lang="en-US">
                <a:solidFill>
                  <a:srgbClr val="F5F5F5"/>
                </a:solidFill>
                <a:latin typeface="Lucida Console" panose="020B0609040504020204" pitchFamily="49" charset="0"/>
              </a:rPr>
              <a:t>(</a:t>
            </a:r>
            <a:r>
              <a:rPr lang="en-US">
                <a:solidFill>
                  <a:srgbClr val="DB7093"/>
                </a:solidFill>
                <a:latin typeface="Lucida Console" panose="020B0609040504020204" pitchFamily="49" charset="0"/>
              </a:rPr>
              <a:t>"That was so funny"</a:t>
            </a:r>
            <a:r>
              <a:rPr lang="en-US">
                <a:solidFill>
                  <a:srgbClr val="F5F5F5"/>
                </a:solidFill>
                <a:latin typeface="Lucida Console" panose="020B0609040504020204" pitchFamily="49" charset="0"/>
              </a:rPr>
              <a:t>) </a:t>
            </a:r>
          </a:p>
          <a:p>
            <a:r>
              <a:rPr lang="en-US">
                <a:solidFill>
                  <a:srgbClr val="F5F5F5"/>
                </a:solidFill>
                <a:latin typeface="Lucida Console" panose="020B0609040504020204" pitchFamily="49" charset="0"/>
              </a:rPr>
              <a:t>That was so funny! </a:t>
            </a:r>
          </a:p>
        </p:txBody>
      </p:sp>
      <p:sp>
        <p:nvSpPr>
          <p:cNvPr id="4" name="TextBox 3">
            <a:extLst>
              <a:ext uri="{FF2B5EF4-FFF2-40B4-BE49-F238E27FC236}">
                <a16:creationId xmlns:a16="http://schemas.microsoft.com/office/drawing/2014/main" id="{2ECC6F17-CE7B-4297-A31B-2230D67670C3}"/>
              </a:ext>
            </a:extLst>
          </p:cNvPr>
          <p:cNvSpPr txBox="1"/>
          <p:nvPr/>
        </p:nvSpPr>
        <p:spPr>
          <a:xfrm>
            <a:off x="640080" y="4023360"/>
            <a:ext cx="10880723" cy="1292662"/>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spAutoFit/>
          </a:bodyPr>
          <a:lstStyle/>
          <a:p>
            <a:r>
              <a:rPr lang="en-US">
                <a:solidFill>
                  <a:schemeClr val="tx2">
                    <a:lumMod val="40000"/>
                    <a:lumOff val="60000"/>
                  </a:schemeClr>
                </a:solidFill>
                <a:latin typeface="Lucida Console" panose="020B0609040504020204" pitchFamily="49" charset="0"/>
              </a:rPr>
              <a:t>[String] </a:t>
            </a:r>
            <a:r>
              <a:rPr lang="en-US" err="1">
                <a:solidFill>
                  <a:schemeClr val="tx2">
                    <a:lumMod val="40000"/>
                    <a:lumOff val="60000"/>
                  </a:schemeClr>
                </a:solidFill>
                <a:latin typeface="Lucida Console" panose="020B0609040504020204" pitchFamily="49" charset="0"/>
              </a:rPr>
              <a:t>SaySomething</a:t>
            </a:r>
            <a:r>
              <a:rPr lang="en-US">
                <a:solidFill>
                  <a:srgbClr val="F5F5F5"/>
                </a:solidFill>
                <a:latin typeface="Lucida Console" panose="020B0609040504020204" pitchFamily="49" charset="0"/>
              </a:rPr>
              <a:t>(</a:t>
            </a: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String</a:t>
            </a:r>
            <a:r>
              <a:rPr lang="en-US">
                <a:solidFill>
                  <a:srgbClr val="D3D3D3"/>
                </a:solidFill>
                <a:latin typeface="Lucida Console" panose="020B0609040504020204" pitchFamily="49" charset="0"/>
              </a:rPr>
              <a:t>]</a:t>
            </a:r>
            <a:r>
              <a:rPr lang="en-US">
                <a:solidFill>
                  <a:srgbClr val="FF4500"/>
                </a:solidFill>
                <a:latin typeface="Lucida Console" panose="020B0609040504020204" pitchFamily="49" charset="0"/>
              </a:rPr>
              <a:t>$Something</a:t>
            </a:r>
            <a:r>
              <a:rPr lang="en-US">
                <a:solidFill>
                  <a:srgbClr val="F5F5F5"/>
                </a:solidFill>
                <a:latin typeface="Lucida Console" panose="020B0609040504020204" pitchFamily="49" charset="0"/>
              </a:rPr>
              <a:t>)</a:t>
            </a:r>
          </a:p>
          <a:p>
            <a:r>
              <a:rPr lang="en-US">
                <a:solidFill>
                  <a:schemeClr val="tx2">
                    <a:lumMod val="40000"/>
                    <a:lumOff val="60000"/>
                  </a:schemeClr>
                </a:solidFill>
                <a:latin typeface="Lucida Console" panose="020B0609040504020204" pitchFamily="49" charset="0"/>
              </a:rPr>
              <a:t>{</a:t>
            </a:r>
          </a:p>
          <a:p>
            <a:r>
              <a:rPr lang="en-US">
                <a:solidFill>
                  <a:schemeClr val="tx2">
                    <a:lumMod val="40000"/>
                    <a:lumOff val="60000"/>
                  </a:schemeClr>
                </a:solidFill>
                <a:latin typeface="Lucida Console" panose="020B0609040504020204" pitchFamily="49" charset="0"/>
              </a:rPr>
              <a:t>    return "$Something!"</a:t>
            </a:r>
          </a:p>
          <a:p>
            <a:r>
              <a:rPr lang="en-US">
                <a:solidFill>
                  <a:schemeClr val="tx2">
                    <a:lumMod val="40000"/>
                    <a:lumOff val="60000"/>
                  </a:schemeClr>
                </a:solidFill>
                <a:latin typeface="Lucida Console" panose="020B0609040504020204" pitchFamily="49" charset="0"/>
              </a:rPr>
              <a:t>}  </a:t>
            </a:r>
          </a:p>
        </p:txBody>
      </p:sp>
      <p:sp>
        <p:nvSpPr>
          <p:cNvPr id="15" name="TextBox 14">
            <a:extLst>
              <a:ext uri="{FF2B5EF4-FFF2-40B4-BE49-F238E27FC236}">
                <a16:creationId xmlns:a16="http://schemas.microsoft.com/office/drawing/2014/main" id="{D7EA5BA8-B52A-4214-AFBE-2D4D50952751}"/>
              </a:ext>
            </a:extLst>
          </p:cNvPr>
          <p:cNvSpPr txBox="1"/>
          <p:nvPr/>
        </p:nvSpPr>
        <p:spPr>
          <a:xfrm>
            <a:off x="640080" y="3566160"/>
            <a:ext cx="10881360" cy="369332"/>
          </a:xfrm>
          <a:prstGeom prst="rect">
            <a:avLst/>
          </a:prstGeom>
          <a:noFill/>
        </p:spPr>
        <p:txBody>
          <a:bodyPr wrap="square" lIns="0" tIns="0" rIns="0" bIns="0">
            <a:spAutoFit/>
          </a:bodyPr>
          <a:lstStyle/>
          <a:p>
            <a:pPr marL="0" marR="0" lvl="0" indent="0" algn="l" defTabSz="932688" rtl="0" eaLnBrk="1" fontAlgn="auto" latinLnBrk="0" hangingPunct="1">
              <a:lnSpc>
                <a:spcPct val="100000"/>
              </a:lnSpc>
              <a:spcBef>
                <a:spcPts val="672"/>
              </a:spcBef>
              <a:spcAft>
                <a:spcPts val="0"/>
              </a:spcAft>
              <a:buClr>
                <a:srgbClr val="000000"/>
              </a:buClr>
              <a:buSzPct val="90000"/>
              <a:buFont typeface="Wingdings" panose="05000000000000000000" pitchFamily="2" charset="2"/>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Supports </a:t>
            </a:r>
            <a:r>
              <a:rPr kumimoji="0" lang="en-US" sz="2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strong typing</a:t>
            </a:r>
            <a:r>
              <a:rPr kumimoji="0" lang="en-US" sz="2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which will be reflected in the </a:t>
            </a:r>
            <a:r>
              <a:rPr kumimoji="0" lang="en-US" sz="2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syntax</a:t>
            </a:r>
          </a:p>
        </p:txBody>
      </p:sp>
      <p:sp>
        <p:nvSpPr>
          <p:cNvPr id="18" name="TextBox 17">
            <a:extLst>
              <a:ext uri="{FF2B5EF4-FFF2-40B4-BE49-F238E27FC236}">
                <a16:creationId xmlns:a16="http://schemas.microsoft.com/office/drawing/2014/main" id="{AA4275F8-BE3C-4052-A963-8D1D9CD9C144}"/>
              </a:ext>
            </a:extLst>
          </p:cNvPr>
          <p:cNvSpPr txBox="1"/>
          <p:nvPr/>
        </p:nvSpPr>
        <p:spPr>
          <a:xfrm>
            <a:off x="640080" y="1645920"/>
            <a:ext cx="10881360" cy="369332"/>
          </a:xfrm>
          <a:prstGeom prst="rect">
            <a:avLst/>
          </a:prstGeom>
          <a:noFill/>
        </p:spPr>
        <p:txBody>
          <a:bodyPr wrap="square" lIns="0" tIns="0" rIns="0" bIns="0">
            <a:spAutoFit/>
          </a:bodyPr>
          <a:lstStyle/>
          <a:p>
            <a:r>
              <a:rPr kumimoji="0" lang="en-US" sz="2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List parameters inside the </a:t>
            </a:r>
            <a:r>
              <a:rPr kumimoji="0" lang="en-US" sz="2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parenthesis</a:t>
            </a:r>
            <a:r>
              <a:rPr kumimoji="0" lang="en-US" sz="2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next to the name</a:t>
            </a:r>
            <a:endParaRPr lang="en-US"/>
          </a:p>
        </p:txBody>
      </p:sp>
      <p:sp>
        <p:nvSpPr>
          <p:cNvPr id="10" name="TextBox 9">
            <a:extLst>
              <a:ext uri="{FF2B5EF4-FFF2-40B4-BE49-F238E27FC236}">
                <a16:creationId xmlns:a16="http://schemas.microsoft.com/office/drawing/2014/main" id="{95C7D3F3-BC28-4EC1-BF14-D23A27B5CB86}"/>
              </a:ext>
            </a:extLst>
          </p:cNvPr>
          <p:cNvSpPr txBox="1"/>
          <p:nvPr/>
        </p:nvSpPr>
        <p:spPr>
          <a:xfrm>
            <a:off x="640079" y="5486400"/>
            <a:ext cx="10881360" cy="369332"/>
          </a:xfrm>
          <a:prstGeom prst="rect">
            <a:avLst/>
          </a:prstGeom>
          <a:noFill/>
        </p:spPr>
        <p:txBody>
          <a:bodyPr wrap="square" lIns="0" tIns="0" rIns="0" bIns="0">
            <a:spAutoFit/>
          </a:bodyPr>
          <a:lstStyle/>
          <a:p>
            <a:r>
              <a:rPr kumimoji="0" lang="en-US" sz="2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Instances</a:t>
            </a:r>
            <a:r>
              <a:rPr kumimoji="0" lang="en-US" sz="2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use </a:t>
            </a:r>
            <a:r>
              <a:rPr kumimoji="0" lang="en-US" sz="2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with dot notation</a:t>
            </a:r>
            <a:r>
              <a:rPr kumimoji="0" lang="en-US" sz="2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just like any other object</a:t>
            </a:r>
            <a:endParaRPr lang="en-US"/>
          </a:p>
        </p:txBody>
      </p:sp>
    </p:spTree>
    <p:custDataLst>
      <p:tags r:id="rId1"/>
    </p:custDataLst>
    <p:extLst>
      <p:ext uri="{BB962C8B-B14F-4D97-AF65-F5344CB8AC3E}">
        <p14:creationId xmlns:p14="http://schemas.microsoft.com/office/powerpoint/2010/main" val="2046852061"/>
      </p:ext>
    </p:extLst>
  </p:cSld>
  <p:clrMapOvr>
    <a:masterClrMapping/>
  </p:clrMapOvr>
  <p:transition spd="slow"/>
  <p:extLst>
    <p:ext uri="{6950BFC3-D8DA-4A85-94F7-54DA5524770B}">
      <p188:commentRel xmlns:p188="http://schemas.microsoft.com/office/powerpoint/2018/8/main" r:id="rId4"/>
    </p:ext>
  </p:extLst>
</p:sld>
</file>

<file path=ppt/slides/slide19.xml><?xml version="1.0" encoding="utf-8"?>
<p:sld xmlns:a16="http://schemas.microsoft.com/office/drawing/2014/main" xmlns:dgm="http://schemas.openxmlformats.org/drawingml/2006/diagram"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Overloading a Method</a:t>
            </a:r>
          </a:p>
        </p:txBody>
      </p:sp>
      <p:graphicFrame>
        <p:nvGraphicFramePr>
          <p:cNvPr id="3" name="Diagram 2">
            <a:extLst>
              <a:ext uri="{FF2B5EF4-FFF2-40B4-BE49-F238E27FC236}">
                <a16:creationId xmlns:a16="http://schemas.microsoft.com/office/drawing/2014/main" id="{AC327CBF-4360-406F-B4E1-4ACE6829C45B}"/>
              </a:ext>
            </a:extLst>
          </p:cNvPr>
          <p:cNvGraphicFramePr/>
          <p:nvPr/>
        </p:nvGraphicFramePr>
        <p:xfrm>
          <a:off x="640080" y="1188720"/>
          <a:ext cx="4114800" cy="51206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TextBox 17">
            <a:extLst>
              <a:ext uri="{FF2B5EF4-FFF2-40B4-BE49-F238E27FC236}">
                <a16:creationId xmlns:a16="http://schemas.microsoft.com/office/drawing/2014/main" id="{5173B1B8-9398-463A-A853-6D4D5B2563BA}"/>
              </a:ext>
            </a:extLst>
          </p:cNvPr>
          <p:cNvSpPr txBox="1">
            <a:spLocks/>
          </p:cNvSpPr>
          <p:nvPr/>
        </p:nvSpPr>
        <p:spPr>
          <a:xfrm>
            <a:off x="4937760" y="1188719"/>
            <a:ext cx="7132320" cy="512064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spAutoFit/>
          </a:bodyPr>
          <a:lstStyle/>
          <a:p>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err="1">
                <a:solidFill>
                  <a:srgbClr val="E0FFFF"/>
                </a:solidFill>
                <a:latin typeface="Lucida Console" panose="020B0609040504020204" pitchFamily="49" charset="0"/>
              </a:rPr>
              <a:t>SaySomething</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$Something</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return</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a:t>
            </a:r>
            <a:r>
              <a:rPr lang="en-US" sz="2000">
                <a:solidFill>
                  <a:srgbClr val="FF4500"/>
                </a:solidFill>
                <a:latin typeface="Lucida Console" panose="020B0609040504020204" pitchFamily="49" charset="0"/>
              </a:rPr>
              <a:t>$Something</a:t>
            </a:r>
            <a:r>
              <a:rPr lang="en-US" sz="2000">
                <a:solidFill>
                  <a:srgbClr val="DB7093"/>
                </a:solidFill>
                <a:latin typeface="Lucida Console" panose="020B0609040504020204" pitchFamily="49" charset="0"/>
              </a:rPr>
              <a:t>!"</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p>
          <a:p>
            <a:endParaRPr lang="en-US" sz="2000">
              <a:solidFill>
                <a:srgbClr val="F5F5F5"/>
              </a:solidFill>
              <a:latin typeface="Lucida Console" panose="020B0609040504020204" pitchFamily="49" charset="0"/>
            </a:endParaRPr>
          </a:p>
          <a:p>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err="1">
                <a:solidFill>
                  <a:srgbClr val="E0FFFF"/>
                </a:solidFill>
                <a:latin typeface="Lucida Console" panose="020B0609040504020204" pitchFamily="49" charset="0"/>
              </a:rPr>
              <a:t>SaySomething</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return</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"Something!"</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a:t>
            </a:r>
          </a:p>
          <a:p>
            <a:endParaRPr lang="en-US" sz="2000">
              <a:solidFill>
                <a:srgbClr val="F5F5F5"/>
              </a:solidFill>
              <a:latin typeface="Lucida Console" panose="020B0609040504020204" pitchFamily="49" charset="0"/>
            </a:endParaRP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SaySomething</a:t>
            </a:r>
            <a:r>
              <a:rPr lang="en-US" sz="2000">
                <a:solidFill>
                  <a:srgbClr val="F5F5F5"/>
                </a:solidFill>
                <a:latin typeface="Lucida Console" panose="020B0609040504020204" pitchFamily="49" charset="0"/>
              </a:rPr>
              <a:t>()</a:t>
            </a:r>
          </a:p>
          <a:p>
            <a:r>
              <a:rPr lang="en-US" sz="2000">
                <a:solidFill>
                  <a:schemeClr val="bg1"/>
                </a:solidFill>
                <a:latin typeface="Lucida Console" panose="020B0609040504020204" pitchFamily="49" charset="0"/>
              </a:rPr>
              <a:t>Something! </a:t>
            </a:r>
          </a:p>
          <a:p>
            <a:endParaRPr lang="en-US" sz="2000">
              <a:solidFill>
                <a:srgbClr val="EE82EE"/>
              </a:solidFill>
              <a:latin typeface="Lucida Console" panose="020B0609040504020204" pitchFamily="49" charset="0"/>
            </a:endParaRP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SaySomething</a:t>
            </a:r>
            <a:r>
              <a:rPr lang="en-US" sz="2000">
                <a:solidFill>
                  <a:srgbClr val="F5F5F5"/>
                </a:solidFill>
                <a:latin typeface="Lucida Console" panose="020B0609040504020204" pitchFamily="49" charset="0"/>
              </a:rPr>
              <a:t>(</a:t>
            </a:r>
            <a:r>
              <a:rPr lang="en-US" sz="2000">
                <a:solidFill>
                  <a:srgbClr val="DB7093"/>
                </a:solidFill>
                <a:latin typeface="Lucida Console" panose="020B0609040504020204" pitchFamily="49" charset="0"/>
              </a:rPr>
              <a:t>"That was so funny"</a:t>
            </a:r>
            <a:r>
              <a:rPr lang="en-US" sz="2000">
                <a:solidFill>
                  <a:srgbClr val="F5F5F5"/>
                </a:solidFill>
                <a:latin typeface="Lucida Console" panose="020B0609040504020204" pitchFamily="49" charset="0"/>
              </a:rPr>
              <a:t>) </a:t>
            </a:r>
          </a:p>
          <a:p>
            <a:r>
              <a:rPr lang="en-US" sz="2000">
                <a:solidFill>
                  <a:schemeClr val="bg1"/>
                </a:solidFill>
                <a:latin typeface="Lucida Console" panose="020B0609040504020204" pitchFamily="49" charset="0"/>
              </a:rPr>
              <a:t>That was so funny!  </a:t>
            </a:r>
          </a:p>
          <a:p>
            <a:endParaRPr lang="en-US" sz="2000">
              <a:solidFill>
                <a:srgbClr val="EE82EE"/>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2385789087"/>
      </p:ext>
    </p:extLst>
  </p:cSld>
  <p:clrMapOvr>
    <a:masterClrMapping/>
  </p:clrMapOvr>
  <p:transition spd="slow"/>
  <p:extLst>
    <p:ext uri="{6950BFC3-D8DA-4A85-94F7-54DA5524770B}">
      <p188:commentRel xmlns:p188="http://schemas.microsoft.com/office/powerpoint/2018/8/main" r:id="rId4"/>
    </p:ext>
  </p:extLst>
</p:sld>
</file>

<file path=ppt/slides/slide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0" y="2979738"/>
            <a:ext cx="9015413" cy="604837"/>
          </a:xfrm>
        </p:spPr>
        <p:txBody>
          <a:bodyPr/>
          <a:lstStyle/>
          <a:p>
            <a:r>
              <a:rPr lang="en-US">
                <a:noFill/>
              </a:rPr>
              <a:t>Disclaimer</a:t>
            </a:r>
          </a:p>
        </p:txBody>
      </p:sp>
    </p:spTree>
    <p:custDataLst>
      <p:tags r:id="rId1"/>
    </p:custDataLst>
    <p:extLst>
      <p:ext uri="{BB962C8B-B14F-4D97-AF65-F5344CB8AC3E}">
        <p14:creationId xmlns:p14="http://schemas.microsoft.com/office/powerpoint/2010/main" val="1043761228"/>
      </p:ext>
    </p:extLst>
  </p:cSld>
  <p:clrMapOvr>
    <a:masterClrMapping/>
  </p:clrMapOvr>
  <p:transition spd="slow"/>
</p:sld>
</file>

<file path=ppt/slides/slide2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650F02-1257-426C-8D56-254456929715}"/>
              </a:ext>
            </a:extLst>
          </p:cNvPr>
          <p:cNvSpPr>
            <a:spLocks noGrp="1"/>
          </p:cNvSpPr>
          <p:nvPr>
            <p:ph type="title"/>
          </p:nvPr>
        </p:nvSpPr>
        <p:spPr>
          <a:prstGeom prst="rect">
            <a:avLst/>
          </a:prstGeom>
          <a:solidFill>
            <a:schemeClr val="bg1"/>
          </a:solidFill>
          <a:ln>
            <a:noFill/>
          </a:ln>
        </p:spPr>
        <p:txBody>
          <a:bodyPr wrap="square" anchor="t">
            <a:normAutofit/>
          </a:bodyPr>
          <a:lstStyle/>
          <a:p>
            <a:r>
              <a:rPr lang="en-AU"/>
              <a:t>$This</a:t>
            </a:r>
            <a:endParaRPr lang="en-US"/>
          </a:p>
        </p:txBody>
      </p:sp>
      <p:graphicFrame>
        <p:nvGraphicFramePr>
          <p:cNvPr id="6" name="Content Placeholder 3">
            <a:extLst>
              <a:ext uri="{FF2B5EF4-FFF2-40B4-BE49-F238E27FC236}">
                <a16:creationId xmlns:a16="http://schemas.microsoft.com/office/drawing/2014/main" id="{DA29A5E2-2A92-4D6B-934C-18F247601E96}"/>
              </a:ext>
            </a:extLst>
          </p:cNvPr>
          <p:cNvGraphicFramePr>
            <a:graphicFrameLocks noGrp="1"/>
          </p:cNvGraphicFramePr>
          <p:nvPr>
            <p:ph sz="quarter" idx="13"/>
            <p:extLst>
              <p:ext uri="{D42A27DB-BD31-4B8C-83A1-F6EECF244321}">
                <p14:modId xmlns:p14="http://schemas.microsoft.com/office/powerpoint/2010/main" val="955366127"/>
              </p:ext>
            </p:extLst>
          </p:nvPr>
        </p:nvGraphicFramePr>
        <p:xfrm>
          <a:off x="655638" y="1200150"/>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247887434"/>
      </p:ext>
    </p:extLst>
  </p:cSld>
  <p:clrMapOvr>
    <a:masterClrMapping/>
  </p:clrMapOvr>
  <p:transition spd="slow"/>
</p:sld>
</file>

<file path=ppt/slides/slide2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Overloading Issues</a:t>
            </a:r>
          </a:p>
        </p:txBody>
      </p:sp>
      <p:graphicFrame>
        <p:nvGraphicFramePr>
          <p:cNvPr id="3" name="Diagram 2">
            <a:extLst>
              <a:ext uri="{FF2B5EF4-FFF2-40B4-BE49-F238E27FC236}">
                <a16:creationId xmlns:a16="http://schemas.microsoft.com/office/drawing/2014/main" id="{781A0855-8318-432F-AED6-8BE7E1C502ED}"/>
              </a:ext>
            </a:extLst>
          </p:cNvPr>
          <p:cNvGraphicFramePr/>
          <p:nvPr>
            <p:extLst>
              <p:ext uri="{D42A27DB-BD31-4B8C-83A1-F6EECF244321}">
                <p14:modId xmlns:p14="http://schemas.microsoft.com/office/powerpoint/2010/main" val="1312781434"/>
              </p:ext>
            </p:extLst>
          </p:nvPr>
        </p:nvGraphicFramePr>
        <p:xfrm>
          <a:off x="548640" y="1188720"/>
          <a:ext cx="457200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0BE5B8A3-86FC-425F-AD67-6DB6301D536D}"/>
              </a:ext>
            </a:extLst>
          </p:cNvPr>
          <p:cNvSpPr txBox="1">
            <a:spLocks/>
          </p:cNvSpPr>
          <p:nvPr/>
        </p:nvSpPr>
        <p:spPr>
          <a:xfrm>
            <a:off x="5486400" y="1188720"/>
            <a:ext cx="6400800" cy="502920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spAutoFit/>
          </a:bodyPr>
          <a:lstStyle/>
          <a:p>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err="1">
                <a:solidFill>
                  <a:srgbClr val="E0FFFF"/>
                </a:solidFill>
                <a:latin typeface="Lucida Console" panose="020B0609040504020204" pitchFamily="49" charset="0"/>
              </a:rPr>
              <a:t>SaySomething</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$Something</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return</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a:t>
            </a:r>
            <a:r>
              <a:rPr lang="en-US" sz="2000">
                <a:solidFill>
                  <a:srgbClr val="FF4500"/>
                </a:solidFill>
                <a:latin typeface="Lucida Console" panose="020B0609040504020204" pitchFamily="49" charset="0"/>
              </a:rPr>
              <a:t>$Something</a:t>
            </a:r>
            <a:r>
              <a:rPr lang="en-US" sz="2000">
                <a:solidFill>
                  <a:srgbClr val="DB7093"/>
                </a:solidFill>
                <a:latin typeface="Lucida Console" panose="020B0609040504020204" pitchFamily="49" charset="0"/>
              </a:rPr>
              <a:t>!"</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p>
          <a:p>
            <a:endParaRPr lang="en-US" sz="2000">
              <a:solidFill>
                <a:srgbClr val="F5F5F5"/>
              </a:solidFill>
              <a:latin typeface="Lucida Console" panose="020B0609040504020204" pitchFamily="49" charset="0"/>
            </a:endParaRPr>
          </a:p>
          <a:p>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SaySomething</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return</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"Something!"</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a:t>
            </a:r>
          </a:p>
          <a:p>
            <a:endParaRPr lang="en-US" sz="2000">
              <a:solidFill>
                <a:srgbClr val="F5F5F5"/>
              </a:solidFill>
              <a:latin typeface="Lucida Console" panose="020B0609040504020204" pitchFamily="49" charset="0"/>
            </a:endParaRP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SaySomething()</a:t>
            </a:r>
          </a:p>
          <a:p>
            <a:r>
              <a:rPr lang="en-US" sz="2000">
                <a:solidFill>
                  <a:schemeClr val="bg1"/>
                </a:solidFill>
                <a:latin typeface="Lucida Console" panose="020B0609040504020204" pitchFamily="49" charset="0"/>
              </a:rPr>
              <a:t>Something! </a:t>
            </a:r>
          </a:p>
          <a:p>
            <a:endParaRPr lang="en-US" sz="2000">
              <a:solidFill>
                <a:srgbClr val="EE82EE"/>
              </a:solidFill>
              <a:latin typeface="Lucida Console" panose="020B0609040504020204" pitchFamily="49" charset="0"/>
            </a:endParaRP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SaySomething</a:t>
            </a:r>
            <a:r>
              <a:rPr lang="en-US" sz="2000">
                <a:solidFill>
                  <a:srgbClr val="F5F5F5"/>
                </a:solidFill>
                <a:latin typeface="Lucida Console" panose="020B0609040504020204" pitchFamily="49" charset="0"/>
              </a:rPr>
              <a:t>(</a:t>
            </a:r>
            <a:r>
              <a:rPr lang="en-US" sz="2000">
                <a:solidFill>
                  <a:srgbClr val="DB7093"/>
                </a:solidFill>
                <a:latin typeface="Lucida Console" panose="020B0609040504020204" pitchFamily="49" charset="0"/>
              </a:rPr>
              <a:t>“Hello World!"</a:t>
            </a:r>
            <a:r>
              <a:rPr lang="en-US" sz="2000">
                <a:solidFill>
                  <a:srgbClr val="F5F5F5"/>
                </a:solidFill>
                <a:latin typeface="Lucida Console" panose="020B0609040504020204" pitchFamily="49" charset="0"/>
              </a:rPr>
              <a:t>) </a:t>
            </a:r>
          </a:p>
          <a:p>
            <a:r>
              <a:rPr lang="en-US" sz="2000">
                <a:solidFill>
                  <a:schemeClr val="bg1"/>
                </a:solidFill>
                <a:latin typeface="Lucida Console" panose="020B0609040504020204" pitchFamily="49" charset="0"/>
              </a:rPr>
              <a:t>Hello World!  </a:t>
            </a:r>
          </a:p>
          <a:p>
            <a:endParaRPr lang="en-US" sz="2000">
              <a:solidFill>
                <a:srgbClr val="EE82EE"/>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887538302"/>
      </p:ext>
    </p:extLst>
  </p:cSld>
  <p:clrMapOvr>
    <a:masterClrMapping/>
  </p:clrMapOvr>
  <p:transition spd="slow"/>
</p:sld>
</file>

<file path=ppt/slides/slide22.xml><?xml version="1.0" encoding="utf-8"?>
<p:sld xmlns:a16="http://schemas.microsoft.com/office/drawing/2014/main" xmlns:p14="http://schemas.microsoft.com/office/powerpoint/2010/main" xmlns:dgm="http://schemas.openxmlformats.org/drawingml/2006/diagram" xmlns:adec="http://schemas.microsoft.com/office/drawing/2017/decorative"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6" y="320040"/>
            <a:ext cx="6507163" cy="461665"/>
          </a:xfrm>
        </p:spPr>
        <p:txBody>
          <a:bodyPr/>
          <a:lstStyle/>
          <a:p>
            <a:r>
              <a:rPr lang="en-AU"/>
              <a:t>Overloading Issues Fixed</a:t>
            </a:r>
          </a:p>
        </p:txBody>
      </p:sp>
      <p:graphicFrame>
        <p:nvGraphicFramePr>
          <p:cNvPr id="4" name="Diagram 3">
            <a:extLst>
              <a:ext uri="{FF2B5EF4-FFF2-40B4-BE49-F238E27FC236}">
                <a16:creationId xmlns:a16="http://schemas.microsoft.com/office/drawing/2014/main" id="{8E4ABA17-08BF-48F7-90E4-7ACA08A3E082}"/>
              </a:ext>
            </a:extLst>
          </p:cNvPr>
          <p:cNvGraphicFramePr/>
          <p:nvPr>
            <p:extLst>
              <p:ext uri="{D42A27DB-BD31-4B8C-83A1-F6EECF244321}">
                <p14:modId xmlns:p14="http://schemas.microsoft.com/office/powerpoint/2010/main" val="111714258"/>
              </p:ext>
            </p:extLst>
          </p:nvPr>
        </p:nvGraphicFramePr>
        <p:xfrm>
          <a:off x="640080" y="1188720"/>
          <a:ext cx="457200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a:extLst>
              <a:ext uri="{FF2B5EF4-FFF2-40B4-BE49-F238E27FC236}">
                <a16:creationId xmlns:a16="http://schemas.microsoft.com/office/drawing/2014/main" id="{5173B1B8-9398-463A-A853-6D4D5B2563BA}"/>
              </a:ext>
            </a:extLst>
          </p:cNvPr>
          <p:cNvSpPr txBox="1">
            <a:spLocks/>
          </p:cNvSpPr>
          <p:nvPr/>
        </p:nvSpPr>
        <p:spPr>
          <a:xfrm>
            <a:off x="5486400" y="1188720"/>
            <a:ext cx="6583680" cy="502920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noAutofit/>
          </a:bodyPr>
          <a:lstStyle/>
          <a:p>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err="1">
                <a:solidFill>
                  <a:srgbClr val="E0FFFF"/>
                </a:solidFill>
                <a:latin typeface="Lucida Console" panose="020B0609040504020204" pitchFamily="49" charset="0"/>
              </a:rPr>
              <a:t>SaySomething</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$Something</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return</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a:t>
            </a:r>
            <a:r>
              <a:rPr lang="en-US" sz="2000">
                <a:solidFill>
                  <a:srgbClr val="FF4500"/>
                </a:solidFill>
                <a:latin typeface="Lucida Console" panose="020B0609040504020204" pitchFamily="49" charset="0"/>
              </a:rPr>
              <a:t>$Something</a:t>
            </a:r>
            <a:r>
              <a:rPr lang="en-US" sz="2000">
                <a:solidFill>
                  <a:srgbClr val="DB7093"/>
                </a:solidFill>
                <a:latin typeface="Lucida Console" panose="020B0609040504020204" pitchFamily="49" charset="0"/>
              </a:rPr>
              <a:t>!"</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p>
          <a:p>
            <a:endParaRPr lang="en-US" sz="2000">
              <a:solidFill>
                <a:srgbClr val="F5F5F5"/>
              </a:solidFill>
              <a:latin typeface="Lucida Console" panose="020B0609040504020204" pitchFamily="49" charset="0"/>
            </a:endParaRPr>
          </a:p>
          <a:p>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SaySomething</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return</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this</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SaySomething</a:t>
            </a:r>
            <a:r>
              <a:rPr lang="en-US" sz="2000">
                <a:solidFill>
                  <a:srgbClr val="F5F5F5"/>
                </a:solidFill>
                <a:latin typeface="Lucida Console" panose="020B0609040504020204" pitchFamily="49" charset="0"/>
              </a:rPr>
              <a:t>(</a:t>
            </a:r>
            <a:r>
              <a:rPr lang="en-US" sz="2000">
                <a:solidFill>
                  <a:srgbClr val="DB7093"/>
                </a:solidFill>
                <a:latin typeface="Lucida Console" panose="020B0609040504020204" pitchFamily="49" charset="0"/>
              </a:rPr>
              <a:t>"Something"</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endParaRPr lang="en-US" sz="2000">
              <a:solidFill>
                <a:srgbClr val="F5F5F5"/>
              </a:solidFill>
              <a:latin typeface="Lucida Console" panose="020B0609040504020204" pitchFamily="49" charset="0"/>
            </a:endParaRP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SaySomething()</a:t>
            </a:r>
          </a:p>
          <a:p>
            <a:r>
              <a:rPr lang="en-US" sz="2000">
                <a:solidFill>
                  <a:schemeClr val="bg1"/>
                </a:solidFill>
                <a:latin typeface="Lucida Console" panose="020B0609040504020204" pitchFamily="49" charset="0"/>
              </a:rPr>
              <a:t>Something! </a:t>
            </a:r>
          </a:p>
          <a:p>
            <a:endParaRPr lang="en-US" sz="2000">
              <a:solidFill>
                <a:srgbClr val="EE82EE"/>
              </a:solidFill>
              <a:latin typeface="Lucida Console" panose="020B0609040504020204" pitchFamily="49" charset="0"/>
            </a:endParaRP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SaySomething</a:t>
            </a:r>
            <a:r>
              <a:rPr lang="en-US" sz="2000">
                <a:solidFill>
                  <a:srgbClr val="F5F5F5"/>
                </a:solidFill>
                <a:latin typeface="Lucida Console" panose="020B0609040504020204" pitchFamily="49" charset="0"/>
              </a:rPr>
              <a:t>(</a:t>
            </a:r>
            <a:r>
              <a:rPr lang="en-US" sz="2000">
                <a:solidFill>
                  <a:srgbClr val="DB7093"/>
                </a:solidFill>
                <a:latin typeface="Lucida Console" panose="020B0609040504020204" pitchFamily="49" charset="0"/>
              </a:rPr>
              <a:t>“Hello World!"</a:t>
            </a:r>
            <a:r>
              <a:rPr lang="en-US" sz="2000">
                <a:solidFill>
                  <a:srgbClr val="F5F5F5"/>
                </a:solidFill>
                <a:latin typeface="Lucida Console" panose="020B0609040504020204" pitchFamily="49" charset="0"/>
              </a:rPr>
              <a:t>) </a:t>
            </a:r>
          </a:p>
          <a:p>
            <a:r>
              <a:rPr lang="en-US" sz="2000">
                <a:solidFill>
                  <a:schemeClr val="bg1"/>
                </a:solidFill>
                <a:latin typeface="Lucida Console" panose="020B0609040504020204" pitchFamily="49" charset="0"/>
              </a:rPr>
              <a:t>Hello World!</a:t>
            </a:r>
          </a:p>
        </p:txBody>
      </p:sp>
      <p:sp>
        <p:nvSpPr>
          <p:cNvPr id="7" name="Arrow: Right 6">
            <a:extLst>
              <a:ext uri="{FF2B5EF4-FFF2-40B4-BE49-F238E27FC236}">
                <a16:creationId xmlns:a16="http://schemas.microsoft.com/office/drawing/2014/main" id="{0A476113-36D1-4DFD-948F-ED854AD0E8AD}"/>
              </a:ext>
              <a:ext uri="{C183D7F6-B498-43B3-948B-1728B52AA6E4}">
                <adec:decorative xmlns:adec="http://schemas.microsoft.com/office/drawing/2017/decorative" val="1"/>
              </a:ext>
            </a:extLst>
          </p:cNvPr>
          <p:cNvSpPr/>
          <p:nvPr/>
        </p:nvSpPr>
        <p:spPr bwMode="auto">
          <a:xfrm rot="14669623">
            <a:off x="9418320" y="2286000"/>
            <a:ext cx="1828800" cy="36576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C49801F4-E67B-491E-9712-738FDFFF9048}"/>
              </a:ext>
            </a:extLst>
          </p:cNvPr>
          <p:cNvSpPr/>
          <p:nvPr/>
        </p:nvSpPr>
        <p:spPr bwMode="auto">
          <a:xfrm>
            <a:off x="5486399" y="2743200"/>
            <a:ext cx="6583680" cy="1371600"/>
          </a:xfrm>
          <a:prstGeom prst="rect">
            <a:avLst/>
          </a:prstGeom>
          <a:noFill/>
          <a:ln w="444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307089597"/>
      </p:ext>
    </p:extLst>
  </p:cSld>
  <p:clrMapOvr>
    <a:masterClrMapping/>
  </p:clrMapOvr>
  <p:transition spd="slow"/>
</p:sld>
</file>

<file path=ppt/slides/slide2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Accessing Properties From Methods</a:t>
            </a:r>
          </a:p>
        </p:txBody>
      </p:sp>
      <p:graphicFrame>
        <p:nvGraphicFramePr>
          <p:cNvPr id="4" name="Content Placeholder 3">
            <a:extLst>
              <a:ext uri="{FF2B5EF4-FFF2-40B4-BE49-F238E27FC236}">
                <a16:creationId xmlns:a16="http://schemas.microsoft.com/office/drawing/2014/main" id="{5C4FFED5-E36C-4224-9C4F-518E216FB6E6}"/>
              </a:ext>
            </a:extLst>
          </p:cNvPr>
          <p:cNvGraphicFramePr>
            <a:graphicFrameLocks noGrp="1"/>
          </p:cNvGraphicFramePr>
          <p:nvPr>
            <p:ph sz="quarter" idx="13"/>
            <p:extLst>
              <p:ext uri="{D42A27DB-BD31-4B8C-83A1-F6EECF244321}">
                <p14:modId xmlns:p14="http://schemas.microsoft.com/office/powerpoint/2010/main" val="1112249017"/>
              </p:ext>
            </p:extLst>
          </p:nvPr>
        </p:nvGraphicFramePr>
        <p:xfrm>
          <a:off x="640080" y="876300"/>
          <a:ext cx="10880726" cy="23774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a:extLst>
              <a:ext uri="{FF2B5EF4-FFF2-40B4-BE49-F238E27FC236}">
                <a16:creationId xmlns:a16="http://schemas.microsoft.com/office/drawing/2014/main" id="{F2188EC2-C48A-4847-B060-A2494FD091E3}"/>
              </a:ext>
            </a:extLst>
          </p:cNvPr>
          <p:cNvSpPr txBox="1"/>
          <p:nvPr/>
        </p:nvSpPr>
        <p:spPr>
          <a:xfrm>
            <a:off x="640081" y="3474720"/>
            <a:ext cx="5486400" cy="292608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nchor="t">
            <a:noAutofit/>
          </a:bodyPr>
          <a:lstStyle/>
          <a:p>
            <a:r>
              <a:rPr lang="en-US" sz="2000">
                <a:solidFill>
                  <a:srgbClr val="E0FFFF"/>
                </a:solidFill>
                <a:latin typeface="Lucida Console" panose="020B0609040504020204" pitchFamily="49" charset="0"/>
              </a:rPr>
              <a:t>Class</a:t>
            </a:r>
            <a:r>
              <a:rPr lang="en-US" sz="2000">
                <a:solidFill>
                  <a:srgbClr val="F5F5F5"/>
                </a:solidFill>
                <a:latin typeface="Lucida Console" panose="020B0609040504020204" pitchFamily="49" charset="0"/>
              </a:rPr>
              <a:t> </a:t>
            </a:r>
            <a:r>
              <a:rPr lang="en-US" sz="2000">
                <a:solidFill>
                  <a:srgbClr val="8FBC8F"/>
                </a:solidFill>
                <a:latin typeface="Lucida Console" panose="020B0609040504020204" pitchFamily="49" charset="0"/>
              </a:rPr>
              <a:t>Person</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int</a:t>
            </a:r>
            <a:r>
              <a:rPr lang="en-US" sz="2000">
                <a:solidFill>
                  <a:srgbClr val="D3D3D3"/>
                </a:solidFill>
                <a:latin typeface="Lucida Console" panose="020B0609040504020204" pitchFamily="49" charset="0"/>
              </a:rPr>
              <a:t>]</a:t>
            </a:r>
            <a:r>
              <a:rPr lang="en-US" sz="2000">
                <a:solidFill>
                  <a:srgbClr val="FF4500"/>
                </a:solidFill>
                <a:latin typeface="Lucida Console" panose="020B0609040504020204" pitchFamily="49" charset="0"/>
              </a:rPr>
              <a:t>$Age</a:t>
            </a:r>
            <a:endParaRPr lang="en-US" sz="2000">
              <a:solidFill>
                <a:srgbClr val="F5F5F5"/>
              </a:solidFill>
              <a:latin typeface="Lucida Console" panose="020B0609040504020204" pitchFamily="49" charset="0"/>
            </a:endParaRPr>
          </a:p>
          <a:p>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void</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err="1">
                <a:solidFill>
                  <a:srgbClr val="EE82EE"/>
                </a:solidFill>
                <a:latin typeface="Lucida Console" panose="020B0609040504020204" pitchFamily="49" charset="0"/>
              </a:rPr>
              <a:t>GrowOlder</a:t>
            </a:r>
            <a:r>
              <a:rPr lang="en-US" sz="2000">
                <a:solidFill>
                  <a:srgbClr val="F5F5F5"/>
                </a:solidFill>
                <a:latin typeface="Lucida Console" panose="020B0609040504020204" pitchFamily="49" charset="0"/>
              </a:rPr>
              <a:t>(</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int32</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$Years</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This</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Age</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$Years</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 </a:t>
            </a:r>
          </a:p>
          <a:p>
            <a:r>
              <a:rPr lang="en-US" sz="2000">
                <a:solidFill>
                  <a:srgbClr val="F5F5F5"/>
                </a:solidFill>
                <a:latin typeface="Lucida Console" panose="020B0609040504020204" pitchFamily="49" charset="0"/>
              </a:rPr>
              <a:t>}</a:t>
            </a:r>
          </a:p>
        </p:txBody>
      </p:sp>
      <p:sp>
        <p:nvSpPr>
          <p:cNvPr id="3" name="TextBox 2">
            <a:extLst>
              <a:ext uri="{FF2B5EF4-FFF2-40B4-BE49-F238E27FC236}">
                <a16:creationId xmlns:a16="http://schemas.microsoft.com/office/drawing/2014/main" id="{ED738D14-EB75-3DD1-D714-0BB446A721F1}"/>
              </a:ext>
            </a:extLst>
          </p:cNvPr>
          <p:cNvSpPr txBox="1"/>
          <p:nvPr/>
        </p:nvSpPr>
        <p:spPr>
          <a:xfrm>
            <a:off x="6400800" y="3474720"/>
            <a:ext cx="5486400" cy="2926079"/>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nchor="t">
            <a:noAutofit/>
          </a:bodyPr>
          <a:lstStyle/>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Age</a:t>
            </a:r>
            <a:r>
              <a:rPr lang="en-US" sz="2000">
                <a:solidFill>
                  <a:srgbClr val="F5F5F5"/>
                </a:solidFill>
                <a:latin typeface="Lucida Console" panose="020B0609040504020204" pitchFamily="49" charset="0"/>
              </a:rPr>
              <a:t> = 28</a:t>
            </a:r>
            <a:endParaRPr lang="en-US" sz="2000">
              <a:latin typeface="Lucida Console" panose="020B0609040504020204" pitchFamily="49" charset="0"/>
              <a:cs typeface="Segoe UI"/>
            </a:endParaRPr>
          </a:p>
          <a:p>
            <a:r>
              <a:rPr lang="en-US" sz="2000">
                <a:solidFill>
                  <a:srgbClr val="E0FFFF"/>
                </a:solidFill>
                <a:latin typeface="Lucida Console" panose="020B0609040504020204" pitchFamily="49" charset="0"/>
              </a:rPr>
              <a:t>PS&gt;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GrowOlder</a:t>
            </a:r>
            <a:r>
              <a:rPr lang="en-US" sz="2000">
                <a:solidFill>
                  <a:srgbClr val="F5F5F5"/>
                </a:solidFill>
                <a:latin typeface="Lucida Console" panose="020B0609040504020204" pitchFamily="49" charset="0"/>
              </a:rPr>
              <a:t>(</a:t>
            </a:r>
            <a:r>
              <a:rPr lang="en-US" sz="2000">
                <a:solidFill>
                  <a:srgbClr val="FFE4C4"/>
                </a:solidFill>
                <a:latin typeface="Lucida Console" panose="020B0609040504020204" pitchFamily="49" charset="0"/>
              </a:rPr>
              <a:t>10</a:t>
            </a:r>
            <a:r>
              <a:rPr lang="en-US" sz="2000">
                <a:solidFill>
                  <a:srgbClr val="F5F5F5"/>
                </a:solidFill>
                <a:latin typeface="Lucida Console" panose="020B0609040504020204" pitchFamily="49" charset="0"/>
              </a:rPr>
              <a:t>) </a:t>
            </a:r>
          </a:p>
          <a:p>
            <a:r>
              <a:rPr lang="en-US" sz="2000">
                <a:solidFill>
                  <a:srgbClr val="E0FFFF"/>
                </a:solidFill>
                <a:latin typeface="Lucida Console" panose="020B0609040504020204" pitchFamily="49" charset="0"/>
              </a:rPr>
              <a:t>PS&gt;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Age</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38</a:t>
            </a:r>
          </a:p>
          <a:p>
            <a:endParaRPr lang="en-US" sz="2000">
              <a:solidFill>
                <a:srgbClr val="F5F5F5"/>
              </a:solidFill>
              <a:latin typeface="Lucida Console" panose="020B0609040504020204" pitchFamily="49" charset="0"/>
            </a:endParaRPr>
          </a:p>
          <a:p>
            <a:r>
              <a:rPr lang="en-US" sz="2000">
                <a:solidFill>
                  <a:srgbClr val="E0FFFF"/>
                </a:solidFill>
                <a:latin typeface="Lucida Console" panose="020B0609040504020204" pitchFamily="49" charset="0"/>
              </a:rPr>
              <a:t>PS&gt;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GrowOlder</a:t>
            </a:r>
            <a:r>
              <a:rPr lang="en-US" sz="2000">
                <a:solidFill>
                  <a:srgbClr val="F5F5F5"/>
                </a:solidFill>
                <a:latin typeface="Lucida Console" panose="020B0609040504020204" pitchFamily="49" charset="0"/>
              </a:rPr>
              <a:t>(</a:t>
            </a:r>
            <a:r>
              <a:rPr lang="en-US" sz="2000">
                <a:solidFill>
                  <a:srgbClr val="FFE4C4"/>
                </a:solidFill>
                <a:latin typeface="Lucida Console" panose="020B0609040504020204" pitchFamily="49" charset="0"/>
              </a:rPr>
              <a:t>10</a:t>
            </a:r>
            <a:r>
              <a:rPr lang="en-US" sz="2000">
                <a:solidFill>
                  <a:srgbClr val="F5F5F5"/>
                </a:solidFill>
                <a:latin typeface="Lucida Console" panose="020B0609040504020204" pitchFamily="49" charset="0"/>
              </a:rPr>
              <a:t>) </a:t>
            </a:r>
          </a:p>
          <a:p>
            <a:r>
              <a:rPr lang="en-US" sz="2000">
                <a:solidFill>
                  <a:srgbClr val="E0FFFF"/>
                </a:solidFill>
                <a:latin typeface="Lucida Console" panose="020B0609040504020204" pitchFamily="49" charset="0"/>
              </a:rPr>
              <a:t>PS&gt;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Age</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48</a:t>
            </a:r>
          </a:p>
          <a:p>
            <a:endParaRPr lang="en-US" sz="2000">
              <a:solidFill>
                <a:srgbClr val="F5F5F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2424728769"/>
      </p:ext>
    </p:extLst>
  </p:cSld>
  <p:clrMapOvr>
    <a:masterClrMapping/>
  </p:clrMapOvr>
  <p:transition spd="slow"/>
</p:sld>
</file>

<file path=ppt/slides/slide2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Creating Class Methods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2916855770"/>
      </p:ext>
    </p:extLst>
  </p:cSld>
  <p:clrMapOvr>
    <a:masterClrMapping/>
  </p:clrMapOvr>
  <p:transition spd="slow"/>
</p:sld>
</file>

<file path=ppt/slides/slide2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5938194"/>
      </p:ext>
    </p:extLst>
  </p:cSld>
  <p:clrMapOvr>
    <a:masterClrMapping/>
  </p:clrMapOvr>
  <p:transition spd="slow"/>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98">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Advanced Class Features</a:t>
            </a:r>
          </a:p>
        </p:txBody>
      </p:sp>
    </p:spTree>
    <p:custDataLst>
      <p:tags r:id="rId1"/>
    </p:custDataLst>
    <p:extLst>
      <p:ext uri="{BB962C8B-B14F-4D97-AF65-F5344CB8AC3E}">
        <p14:creationId xmlns:p14="http://schemas.microsoft.com/office/powerpoint/2010/main" val="732047657"/>
      </p:ext>
    </p:extLst>
  </p:cSld>
  <p:clrMapOvr>
    <a:masterClrMapping/>
  </p:clrMapOvr>
  <p:transition spd="slow"/>
</p:sld>
</file>

<file path=ppt/slides/slide2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93D01C-0C4C-4E67-8617-A62F23C6AAB8}"/>
              </a:ext>
            </a:extLst>
          </p:cNvPr>
          <p:cNvSpPr>
            <a:spLocks noGrp="1"/>
          </p:cNvSpPr>
          <p:nvPr>
            <p:ph type="title"/>
          </p:nvPr>
        </p:nvSpPr>
        <p:spPr/>
        <p:txBody>
          <a:bodyPr/>
          <a:lstStyle/>
          <a:p>
            <a:r>
              <a:rPr lang="en-US"/>
              <a:t>Classes – Advanced features </a:t>
            </a:r>
          </a:p>
        </p:txBody>
      </p:sp>
      <p:graphicFrame>
        <p:nvGraphicFramePr>
          <p:cNvPr id="2" name="Content Placeholder 1">
            <a:extLst>
              <a:ext uri="{FF2B5EF4-FFF2-40B4-BE49-F238E27FC236}">
                <a16:creationId xmlns:a16="http://schemas.microsoft.com/office/drawing/2014/main" id="{F0D9658D-8311-4F28-80C7-3050EEF3C024}"/>
              </a:ext>
            </a:extLst>
          </p:cNvPr>
          <p:cNvGraphicFramePr>
            <a:graphicFrameLocks noGrp="1"/>
          </p:cNvGraphicFramePr>
          <p:nvPr>
            <p:ph sz="quarter" idx="13"/>
            <p:extLst>
              <p:ext uri="{D42A27DB-BD31-4B8C-83A1-F6EECF244321}">
                <p14:modId xmlns:p14="http://schemas.microsoft.com/office/powerpoint/2010/main" val="1754978466"/>
              </p:ext>
            </p:extLst>
          </p:nvPr>
        </p:nvGraphicFramePr>
        <p:xfrm>
          <a:off x="640080" y="1188720"/>
          <a:ext cx="11338560" cy="484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94662425"/>
      </p:ext>
    </p:extLst>
  </p:cSld>
  <p:clrMapOvr>
    <a:masterClrMapping/>
  </p:clrMapOvr>
  <p:transition spd="slow"/>
</p:sld>
</file>

<file path=ppt/slides/slide28.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t"/>
          <a:lstStyle/>
          <a:p>
            <a:r>
              <a:rPr lang="en-AU">
                <a:solidFill>
                  <a:srgbClr val="000000"/>
                </a:solidFill>
                <a:latin typeface="Segoe UI Semibold" panose="020B0702040204020203" pitchFamily="34" charset="0"/>
              </a:rPr>
              <a:t>Constructors</a:t>
            </a:r>
          </a:p>
        </p:txBody>
      </p:sp>
      <p:graphicFrame>
        <p:nvGraphicFramePr>
          <p:cNvPr id="3" name="Content Placeholder 2">
            <a:extLst>
              <a:ext uri="{FF2B5EF4-FFF2-40B4-BE49-F238E27FC236}">
                <a16:creationId xmlns:a16="http://schemas.microsoft.com/office/drawing/2014/main" id="{2CA082EE-A814-4372-BB06-274EC0D35564}"/>
              </a:ext>
            </a:extLst>
          </p:cNvPr>
          <p:cNvGraphicFramePr>
            <a:graphicFrameLocks noGrp="1"/>
          </p:cNvGraphicFramePr>
          <p:nvPr>
            <p:ph sz="quarter" idx="13"/>
            <p:extLst>
              <p:ext uri="{D42A27DB-BD31-4B8C-83A1-F6EECF244321}">
                <p14:modId xmlns:p14="http://schemas.microsoft.com/office/powerpoint/2010/main" val="865848277"/>
              </p:ext>
            </p:extLst>
          </p:nvPr>
        </p:nvGraphicFramePr>
        <p:xfrm>
          <a:off x="655637" y="914399"/>
          <a:ext cx="11155363" cy="44958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TextBox 3">
            <a:extLst>
              <a:ext uri="{FF2B5EF4-FFF2-40B4-BE49-F238E27FC236}">
                <a16:creationId xmlns:a16="http://schemas.microsoft.com/office/drawing/2014/main" id="{65FBF3B6-94D1-4D51-A3ED-ACDA679A1F72}"/>
              </a:ext>
            </a:extLst>
          </p:cNvPr>
          <p:cNvSpPr txBox="1"/>
          <p:nvPr/>
        </p:nvSpPr>
        <p:spPr>
          <a:xfrm>
            <a:off x="655637" y="5613737"/>
            <a:ext cx="4367947" cy="1015663"/>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oAutofit/>
          </a:bodyPr>
          <a:lstStyle/>
          <a:p>
            <a:r>
              <a:rPr lang="en-US" sz="2000">
                <a:solidFill>
                  <a:srgbClr val="E0FFFF"/>
                </a:solidFill>
                <a:latin typeface="Lucida Console" panose="020B0609040504020204" pitchFamily="49" charset="0"/>
              </a:rPr>
              <a:t>PS&gt;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person</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new()</a:t>
            </a: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name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"Kory"</a:t>
            </a:r>
            <a:endParaRPr lang="en-US" sz="2000">
              <a:solidFill>
                <a:srgbClr val="F5F5F5"/>
              </a:solidFill>
              <a:latin typeface="Lucida Console" panose="020B0609040504020204" pitchFamily="49" charset="0"/>
            </a:endParaRP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age</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E4C4"/>
                </a:solidFill>
                <a:latin typeface="Lucida Console" panose="020B0609040504020204" pitchFamily="49" charset="0"/>
              </a:rPr>
              <a:t>28</a:t>
            </a:r>
            <a:r>
              <a:rPr lang="en-US" sz="2000">
                <a:solidFill>
                  <a:srgbClr val="F5F5F5"/>
                </a:solidFill>
                <a:latin typeface="Lucida Console" panose="020B0609040504020204" pitchFamily="49" charset="0"/>
              </a:rPr>
              <a:t> </a:t>
            </a:r>
          </a:p>
        </p:txBody>
      </p:sp>
      <p:sp>
        <p:nvSpPr>
          <p:cNvPr id="5" name="TextBox 4">
            <a:extLst>
              <a:ext uri="{FF2B5EF4-FFF2-40B4-BE49-F238E27FC236}">
                <a16:creationId xmlns:a16="http://schemas.microsoft.com/office/drawing/2014/main" id="{94151AF6-08EA-467E-A52B-76C6BF2D8CFC}"/>
              </a:ext>
            </a:extLst>
          </p:cNvPr>
          <p:cNvSpPr txBox="1"/>
          <p:nvPr/>
        </p:nvSpPr>
        <p:spPr>
          <a:xfrm>
            <a:off x="5384800" y="5613736"/>
            <a:ext cx="6426200" cy="1015663"/>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oAutofit/>
          </a:bodyPr>
          <a:lstStyle/>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Person</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new(</a:t>
            </a:r>
            <a:r>
              <a:rPr lang="en-US" sz="2000">
                <a:solidFill>
                  <a:srgbClr val="DB7093"/>
                </a:solidFill>
                <a:latin typeface="Lucida Console" panose="020B0609040504020204" pitchFamily="49" charset="0"/>
              </a:rPr>
              <a:t>"Kory"</a:t>
            </a:r>
            <a:r>
              <a:rPr lang="en-US" sz="2000">
                <a:solidFill>
                  <a:schemeClr val="bg1"/>
                </a:solidFill>
                <a:latin typeface="Lucida Console" panose="020B0609040504020204" pitchFamily="49" charset="0"/>
              </a:rPr>
              <a:t>, </a:t>
            </a:r>
            <a:r>
              <a:rPr lang="en-US" sz="2000">
                <a:solidFill>
                  <a:srgbClr val="FFE4C4"/>
                </a:solidFill>
                <a:latin typeface="Lucida Console" panose="020B0609040504020204" pitchFamily="49" charset="0"/>
              </a:rPr>
              <a:t>28</a:t>
            </a:r>
            <a:r>
              <a:rPr lang="en-US" sz="2000">
                <a:solidFill>
                  <a:srgbClr val="F5F5F5"/>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1355422175"/>
      </p:ext>
    </p:extLst>
  </p:cSld>
  <p:clrMapOvr>
    <a:masterClrMapping/>
  </p:clrMapOvr>
  <p:transition spd="slow"/>
  <p:extLst>
    <p:ext uri="{6950BFC3-D8DA-4A85-94F7-54DA5524770B}">
      <p188:commentRel xmlns:p188="http://schemas.microsoft.com/office/powerpoint/2018/8/main" r:id="rId4"/>
    </p:ext>
  </p:extLst>
</p:sld>
</file>

<file path=ppt/slides/slide29.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Constructor Overloads</a:t>
            </a:r>
          </a:p>
        </p:txBody>
      </p:sp>
      <p:graphicFrame>
        <p:nvGraphicFramePr>
          <p:cNvPr id="3" name="Content Placeholder 2">
            <a:extLst>
              <a:ext uri="{FF2B5EF4-FFF2-40B4-BE49-F238E27FC236}">
                <a16:creationId xmlns:a16="http://schemas.microsoft.com/office/drawing/2014/main" id="{11C64779-1125-4F02-8765-76D5547BC582}"/>
              </a:ext>
            </a:extLst>
          </p:cNvPr>
          <p:cNvGraphicFramePr>
            <a:graphicFrameLocks noGrp="1"/>
          </p:cNvGraphicFramePr>
          <p:nvPr>
            <p:ph sz="quarter" idx="13"/>
            <p:extLst>
              <p:ext uri="{D42A27DB-BD31-4B8C-83A1-F6EECF244321}">
                <p14:modId xmlns:p14="http://schemas.microsoft.com/office/powerpoint/2010/main" val="314552141"/>
              </p:ext>
            </p:extLst>
          </p:nvPr>
        </p:nvGraphicFramePr>
        <p:xfrm>
          <a:off x="642130" y="1005840"/>
          <a:ext cx="11247120" cy="17373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TextBox 17">
            <a:extLst>
              <a:ext uri="{FF2B5EF4-FFF2-40B4-BE49-F238E27FC236}">
                <a16:creationId xmlns:a16="http://schemas.microsoft.com/office/drawing/2014/main" id="{5173B1B8-9398-463A-A853-6D4D5B2563BA}"/>
              </a:ext>
            </a:extLst>
          </p:cNvPr>
          <p:cNvSpPr txBox="1"/>
          <p:nvPr/>
        </p:nvSpPr>
        <p:spPr>
          <a:xfrm>
            <a:off x="5760720" y="2743200"/>
            <a:ext cx="6035040" cy="384048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noAutofit/>
          </a:bodyPr>
          <a:lstStyle/>
          <a:p>
            <a:r>
              <a:rPr lang="en-US" sz="2000">
                <a:solidFill>
                  <a:srgbClr val="E0FFFF"/>
                </a:solidFill>
                <a:latin typeface="Lucida Console" panose="020B0609040504020204" pitchFamily="49" charset="0"/>
              </a:rPr>
              <a:t>Person</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String</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$Name</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int32</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$Age</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this</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Name</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$Name</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this</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Age</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$Age</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p>
          <a:p>
            <a:endParaRPr lang="en-US" sz="2000">
              <a:solidFill>
                <a:srgbClr val="F5F5F5"/>
              </a:solidFill>
              <a:latin typeface="Lucida Console" panose="020B0609040504020204" pitchFamily="49" charset="0"/>
            </a:endParaRP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person</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new(</a:t>
            </a:r>
            <a:r>
              <a:rPr lang="en-US" sz="2000">
                <a:solidFill>
                  <a:srgbClr val="DB7093"/>
                </a:solidFill>
                <a:latin typeface="Lucida Console" panose="020B0609040504020204" pitchFamily="49" charset="0"/>
              </a:rPr>
              <a:t>"Jeff"</a:t>
            </a:r>
            <a:r>
              <a:rPr lang="en-US" sz="2000">
                <a:solidFill>
                  <a:srgbClr val="D3D3D3"/>
                </a:solidFill>
                <a:latin typeface="Lucida Console" panose="020B0609040504020204" pitchFamily="49" charset="0"/>
              </a:rPr>
              <a:t>,</a:t>
            </a:r>
            <a:r>
              <a:rPr lang="en-US" sz="2000">
                <a:solidFill>
                  <a:srgbClr val="FFE4C4"/>
                </a:solidFill>
                <a:latin typeface="Lucida Console" panose="020B0609040504020204" pitchFamily="49" charset="0"/>
              </a:rPr>
              <a:t>27</a:t>
            </a:r>
            <a:r>
              <a:rPr lang="en-US" sz="2000">
                <a:solidFill>
                  <a:srgbClr val="F5F5F5"/>
                </a:solidFill>
                <a:latin typeface="Lucida Console" panose="020B0609040504020204" pitchFamily="49" charset="0"/>
              </a:rPr>
              <a:t>) </a:t>
            </a: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endParaRPr lang="en-US" sz="2000">
              <a:solidFill>
                <a:srgbClr val="F5F5F5"/>
              </a:solidFill>
              <a:latin typeface="Lucida Console" panose="020B0609040504020204" pitchFamily="49" charset="0"/>
            </a:endParaRPr>
          </a:p>
          <a:p>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Name  Age</a:t>
            </a:r>
          </a:p>
          <a:p>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Jeff  27 </a:t>
            </a:r>
          </a:p>
        </p:txBody>
      </p:sp>
      <p:sp>
        <p:nvSpPr>
          <p:cNvPr id="6" name="TextBox 5">
            <a:extLst>
              <a:ext uri="{FF2B5EF4-FFF2-40B4-BE49-F238E27FC236}">
                <a16:creationId xmlns:a16="http://schemas.microsoft.com/office/drawing/2014/main" id="{3670CE4D-C0E9-4749-A396-44544774AE4F}"/>
              </a:ext>
            </a:extLst>
          </p:cNvPr>
          <p:cNvSpPr txBox="1"/>
          <p:nvPr/>
        </p:nvSpPr>
        <p:spPr>
          <a:xfrm>
            <a:off x="640080" y="2743200"/>
            <a:ext cx="5029200" cy="384048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noAutofit/>
          </a:bodyPr>
          <a:lstStyle/>
          <a:p>
            <a:r>
              <a:rPr lang="en-US" sz="2000">
                <a:solidFill>
                  <a:srgbClr val="E0FFFF"/>
                </a:solidFill>
                <a:latin typeface="Lucida Console" panose="020B0609040504020204" pitchFamily="49" charset="0"/>
              </a:rPr>
              <a:t>Person</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FF4500"/>
                </a:solidFill>
                <a:latin typeface="Lucida Console" panose="020B0609040504020204" pitchFamily="49" charset="0"/>
              </a:rPr>
              <a:t>   $this</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Name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"Kory"</a:t>
            </a:r>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   $this</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Age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E4C4"/>
                </a:solidFill>
                <a:latin typeface="Lucida Console" panose="020B0609040504020204" pitchFamily="49" charset="0"/>
              </a:rPr>
              <a:t>28</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p>
          <a:p>
            <a:endParaRPr lang="en-US" sz="2000">
              <a:solidFill>
                <a:srgbClr val="F5F5F5"/>
              </a:solidFill>
              <a:latin typeface="Lucida Console" panose="020B0609040504020204" pitchFamily="49" charset="0"/>
            </a:endParaRP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person</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new()</a:t>
            </a: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endParaRPr lang="en-US" sz="2000">
              <a:solidFill>
                <a:srgbClr val="F5F5F5"/>
              </a:solidFill>
              <a:latin typeface="Lucida Console" panose="020B0609040504020204" pitchFamily="49" charset="0"/>
            </a:endParaRPr>
          </a:p>
          <a:p>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Name  Age</a:t>
            </a:r>
          </a:p>
          <a:p>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Kory  28 </a:t>
            </a:r>
          </a:p>
        </p:txBody>
      </p:sp>
    </p:spTree>
    <p:custDataLst>
      <p:tags r:id="rId1"/>
    </p:custDataLst>
    <p:extLst>
      <p:ext uri="{BB962C8B-B14F-4D97-AF65-F5344CB8AC3E}">
        <p14:creationId xmlns:p14="http://schemas.microsoft.com/office/powerpoint/2010/main" val="8524948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extLst>
    <p:ext uri="{6950BFC3-D8DA-4A85-94F7-54DA5524770B}">
      <p188:commentRel xmlns:p188="http://schemas.microsoft.com/office/powerpoint/2018/8/main" r:id="rId4"/>
    </p:ext>
  </p:extLst>
</p:sld>
</file>

<file path=ppt/slides/slide3.xml><?xml version="1.0" encoding="utf-8"?>
<p:sld xmlns:a16="http://schemas.microsoft.com/office/drawing/2014/main" xmlns:adec="http://schemas.microsoft.com/office/drawing/2017/decorative" xmlns:a14="http://schemas.microsoft.com/office/drawing/2010/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Implement classes</a:t>
            </a:r>
          </a:p>
          <a:p>
            <a:r>
              <a:rPr lang="en-US"/>
              <a:t>Create </a:t>
            </a:r>
            <a:r>
              <a:rPr lang="en-US" b="1"/>
              <a:t>methods</a:t>
            </a:r>
            <a:r>
              <a:rPr lang="en-US"/>
              <a:t> that receive parameters</a:t>
            </a:r>
          </a:p>
          <a:p>
            <a:r>
              <a:rPr lang="en-US"/>
              <a:t>Create </a:t>
            </a:r>
            <a:r>
              <a:rPr lang="en-US" b="1"/>
              <a:t>constructors</a:t>
            </a:r>
            <a:r>
              <a:rPr lang="en-US"/>
              <a:t> and method </a:t>
            </a:r>
            <a:r>
              <a:rPr lang="en-US" b="1"/>
              <a:t>overloads</a:t>
            </a:r>
          </a:p>
          <a:p>
            <a:r>
              <a:rPr lang="en-US"/>
              <a:t>Work with Advanced Object Features</a:t>
            </a:r>
          </a:p>
          <a:p>
            <a:r>
              <a:rPr lang="en-US"/>
              <a:t>Understand </a:t>
            </a:r>
            <a:r>
              <a:rPr lang="en-US" b="1" err="1"/>
              <a:t>enums</a:t>
            </a:r>
            <a:endParaRPr lang="en-US" b="1"/>
          </a:p>
          <a:p>
            <a:pPr marL="0" indent="0">
              <a:buNone/>
            </a:pPr>
            <a:endParaRPr lang="en-US"/>
          </a:p>
          <a:p>
            <a:endParaRPr lang="en-US"/>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759673630"/>
      </p:ext>
    </p:extLst>
  </p:cSld>
  <p:clrMapOvr>
    <a:masterClrMapping/>
  </p:clrMapOvr>
  <p:transition spd="slow"/>
  <p:extLst>
    <p:ext uri="{6950BFC3-D8DA-4A85-94F7-54DA5524770B}">
      <p188:commentRel xmlns:p188="http://schemas.microsoft.com/office/powerpoint/2018/8/main" r:id="rId7"/>
    </p:ext>
  </p:extLst>
</p:sld>
</file>

<file path=ppt/slides/slide30.xml><?xml version="1.0" encoding="utf-8"?>
<p:sld xmlns:a16="http://schemas.microsoft.com/office/drawing/2014/main" xmlns:p14="http://schemas.microsoft.com/office/powerpoint/2010/main" xmlns:dgm="http://schemas.openxmlformats.org/drawingml/2006/diagram" xmlns:adec="http://schemas.microsoft.com/office/drawing/2017/decorative"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Enums </a:t>
            </a:r>
          </a:p>
        </p:txBody>
      </p:sp>
      <p:graphicFrame>
        <p:nvGraphicFramePr>
          <p:cNvPr id="4" name="Content Placeholder 3">
            <a:extLst>
              <a:ext uri="{FF2B5EF4-FFF2-40B4-BE49-F238E27FC236}">
                <a16:creationId xmlns:a16="http://schemas.microsoft.com/office/drawing/2014/main" id="{C8135F4D-2F7A-4B9F-99B8-A6147F0CB3F9}"/>
              </a:ext>
            </a:extLst>
          </p:cNvPr>
          <p:cNvGraphicFramePr>
            <a:graphicFrameLocks noGrp="1"/>
          </p:cNvGraphicFramePr>
          <p:nvPr>
            <p:ph sz="quarter" idx="13"/>
            <p:extLst>
              <p:ext uri="{D42A27DB-BD31-4B8C-83A1-F6EECF244321}">
                <p14:modId xmlns:p14="http://schemas.microsoft.com/office/powerpoint/2010/main" val="1527067115"/>
              </p:ext>
            </p:extLst>
          </p:nvPr>
        </p:nvGraphicFramePr>
        <p:xfrm>
          <a:off x="640080" y="1097280"/>
          <a:ext cx="5486400" cy="548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TextBox 17">
            <a:extLst>
              <a:ext uri="{FF2B5EF4-FFF2-40B4-BE49-F238E27FC236}">
                <a16:creationId xmlns:a16="http://schemas.microsoft.com/office/drawing/2014/main" id="{5173B1B8-9398-463A-A853-6D4D5B2563BA}"/>
              </a:ext>
            </a:extLst>
          </p:cNvPr>
          <p:cNvSpPr txBox="1"/>
          <p:nvPr/>
        </p:nvSpPr>
        <p:spPr>
          <a:xfrm>
            <a:off x="6583680" y="550872"/>
            <a:ext cx="4983162" cy="228600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err="1">
                <a:solidFill>
                  <a:srgbClr val="8FBC8F"/>
                </a:solidFill>
                <a:latin typeface="Lucida Console" panose="020B0609040504020204" pitchFamily="49" charset="0"/>
              </a:rPr>
              <a:t>Enum</a:t>
            </a:r>
            <a:r>
              <a:rPr lang="en-US" sz="2000">
                <a:solidFill>
                  <a:srgbClr val="F5F5F5"/>
                </a:solidFill>
                <a:latin typeface="Lucida Console" panose="020B0609040504020204" pitchFamily="49" charset="0"/>
              </a:rPr>
              <a:t> Turtle</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Donatello</a:t>
            </a:r>
          </a:p>
          <a:p>
            <a:r>
              <a:rPr lang="en-US" sz="2000">
                <a:solidFill>
                  <a:srgbClr val="F5F5F5"/>
                </a:solidFill>
                <a:latin typeface="Lucida Console" panose="020B0609040504020204" pitchFamily="49" charset="0"/>
              </a:rPr>
              <a:t>    Leonardo</a:t>
            </a:r>
          </a:p>
          <a:p>
            <a:r>
              <a:rPr lang="en-US" sz="2000">
                <a:solidFill>
                  <a:srgbClr val="F5F5F5"/>
                </a:solidFill>
                <a:latin typeface="Lucida Console" panose="020B0609040504020204" pitchFamily="49" charset="0"/>
              </a:rPr>
              <a:t>    Michelangelo</a:t>
            </a:r>
          </a:p>
          <a:p>
            <a:r>
              <a:rPr lang="en-US" sz="2000">
                <a:solidFill>
                  <a:srgbClr val="F5F5F5"/>
                </a:solidFill>
                <a:latin typeface="Lucida Console" panose="020B0609040504020204" pitchFamily="49" charset="0"/>
              </a:rPr>
              <a:t>    Raphael</a:t>
            </a:r>
          </a:p>
          <a:p>
            <a:r>
              <a:rPr lang="en-US" sz="2000">
                <a:solidFill>
                  <a:srgbClr val="F5F5F5"/>
                </a:solidFill>
                <a:latin typeface="Lucida Console" panose="020B0609040504020204" pitchFamily="49" charset="0"/>
              </a:rPr>
              <a:t>}</a:t>
            </a:r>
          </a:p>
        </p:txBody>
      </p:sp>
      <p:pic>
        <p:nvPicPr>
          <p:cNvPr id="3" name="Picture 2">
            <a:extLst>
              <a:ext uri="{FF2B5EF4-FFF2-40B4-BE49-F238E27FC236}">
                <a16:creationId xmlns:a16="http://schemas.microsoft.com/office/drawing/2014/main" id="{14559F20-29C1-4D41-8782-E2FA2D1CE778}"/>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6583680" y="2926080"/>
            <a:ext cx="4983162" cy="3877807"/>
          </a:xfrm>
          <a:prstGeom prst="rect">
            <a:avLst/>
          </a:prstGeom>
        </p:spPr>
      </p:pic>
    </p:spTree>
    <p:custDataLst>
      <p:tags r:id="rId1"/>
    </p:custDataLst>
    <p:extLst>
      <p:ext uri="{BB962C8B-B14F-4D97-AF65-F5344CB8AC3E}">
        <p14:creationId xmlns:p14="http://schemas.microsoft.com/office/powerpoint/2010/main" val="4294873526"/>
      </p:ext>
    </p:extLst>
  </p:cSld>
  <p:clrMapOvr>
    <a:masterClrMapping/>
  </p:clrMapOvr>
  <p:transition spd="slow"/>
  <p:extLst>
    <p:ext uri="{6950BFC3-D8DA-4A85-94F7-54DA5524770B}">
      <p188:commentRel xmlns:p188="http://schemas.microsoft.com/office/powerpoint/2018/8/main" r:id="rId4"/>
    </p:ext>
  </p:extLst>
</p:sld>
</file>

<file path=ppt/slides/slide31.xml><?xml version="1.0" encoding="utf-8"?>
<p:sld xmlns:a16="http://schemas.microsoft.com/office/drawing/2014/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t"/>
          <a:lstStyle/>
          <a:p>
            <a:r>
              <a:rPr lang="en-AU">
                <a:solidFill>
                  <a:srgbClr val="000000"/>
                </a:solidFill>
                <a:latin typeface="Segoe UI Semibold" panose="020B0702040204020203" pitchFamily="34" charset="0"/>
              </a:rPr>
              <a:t>Enums Example </a:t>
            </a:r>
          </a:p>
        </p:txBody>
      </p:sp>
      <p:sp>
        <p:nvSpPr>
          <p:cNvPr id="7" name="Rectangle 6">
            <a:extLst>
              <a:ext uri="{FF2B5EF4-FFF2-40B4-BE49-F238E27FC236}">
                <a16:creationId xmlns:a16="http://schemas.microsoft.com/office/drawing/2014/main" id="{2C2651B0-222D-4D41-B1D6-E26D7BBA2E16}"/>
              </a:ext>
            </a:extLst>
          </p:cNvPr>
          <p:cNvSpPr/>
          <p:nvPr/>
        </p:nvSpPr>
        <p:spPr>
          <a:xfrm>
            <a:off x="640080" y="4114800"/>
            <a:ext cx="10881360" cy="2123658"/>
          </a:xfrm>
          <a:prstGeom prst="rect">
            <a:avLst/>
          </a:prstGeom>
          <a:solidFill>
            <a:srgbClr val="012456"/>
          </a:solidFill>
        </p:spPr>
        <p:txBody>
          <a:bodyPr wrap="square" tIns="91440" bIns="91440">
            <a:spAutoFit/>
          </a:bodyPr>
          <a:lstStyle/>
          <a:p>
            <a:pPr>
              <a:defRPr/>
            </a:pPr>
            <a:r>
              <a:rPr lang="en-US">
                <a:solidFill>
                  <a:srgbClr val="E0FFFF"/>
                </a:solidFill>
                <a:latin typeface="Lucida Console" panose="020B0609040504020204" pitchFamily="49" charset="0"/>
              </a:rPr>
              <a:t>PS&gt; </a:t>
            </a:r>
            <a:r>
              <a:rPr lang="en-US" err="1">
                <a:solidFill>
                  <a:srgbClr val="E0FFFF"/>
                </a:solidFill>
                <a:latin typeface="Lucida Console" panose="020B0609040504020204" pitchFamily="49" charset="0"/>
              </a:rPr>
              <a:t>TurtlesInTest</a:t>
            </a:r>
            <a:r>
              <a:rPr lang="en-US">
                <a:solidFill>
                  <a:srgbClr val="F5F5F5"/>
                </a:solidFill>
                <a:latin typeface="Lucida Console" panose="020B0609040504020204" pitchFamily="49" charset="0"/>
              </a:rPr>
              <a:t> </a:t>
            </a:r>
            <a:r>
              <a:rPr lang="en-US">
                <a:solidFill>
                  <a:srgbClr val="FFE4B5"/>
                </a:solidFill>
                <a:latin typeface="Lucida Console" panose="020B0609040504020204" pitchFamily="49" charset="0"/>
              </a:rPr>
              <a:t>-Turtle</a:t>
            </a:r>
            <a:r>
              <a:rPr lang="en-US">
                <a:solidFill>
                  <a:srgbClr val="F5F5F5"/>
                </a:solidFill>
                <a:latin typeface="Lucida Console" panose="020B0609040504020204" pitchFamily="49" charset="0"/>
              </a:rPr>
              <a:t> </a:t>
            </a:r>
            <a:r>
              <a:rPr lang="en-US">
                <a:solidFill>
                  <a:srgbClr val="DB7093"/>
                </a:solidFill>
                <a:latin typeface="Lucida Console" panose="020B0609040504020204" pitchFamily="49" charset="0"/>
              </a:rPr>
              <a:t>'Shredder'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E81123"/>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E81123"/>
                </a:solidFill>
                <a:effectLst/>
                <a:uLnTx/>
                <a:uFillTx/>
                <a:latin typeface="Lucida Console" panose="020B0609040504020204" pitchFamily="49" charset="0"/>
                <a:ea typeface="+mn-ea"/>
                <a:cs typeface="+mn-cs"/>
              </a:rPr>
              <a:t>Cannot process argument transformation on parameter 'Turtle'. Cannot convert value "Shredder“</a:t>
            </a:r>
            <a:r>
              <a:rPr kumimoji="0" lang="en-US" b="0" i="0" u="none" strike="noStrike" kern="1200" cap="none" spc="0" normalizeH="0" noProof="0">
                <a:ln>
                  <a:noFill/>
                </a:ln>
                <a:solidFill>
                  <a:srgbClr val="E81123"/>
                </a:solidFill>
                <a:effectLst/>
                <a:uLnTx/>
                <a:uFillTx/>
                <a:latin typeface="Lucida Console" panose="020B0609040504020204" pitchFamily="49" charset="0"/>
                <a:ea typeface="+mn-ea"/>
                <a:cs typeface="+mn-cs"/>
              </a:rPr>
              <a:t> </a:t>
            </a:r>
            <a:r>
              <a:rPr kumimoji="0" lang="en-US" b="0" i="0" u="none" strike="noStrike" kern="1200" cap="none" spc="0" normalizeH="0" baseline="0" noProof="0">
                <a:ln>
                  <a:noFill/>
                </a:ln>
                <a:solidFill>
                  <a:srgbClr val="E81123"/>
                </a:solidFill>
                <a:effectLst/>
                <a:uLnTx/>
                <a:uFillTx/>
                <a:latin typeface="Lucida Console" panose="020B0609040504020204" pitchFamily="49" charset="0"/>
                <a:ea typeface="+mn-ea"/>
                <a:cs typeface="+mn-cs"/>
              </a:rPr>
              <a:t>to type "Turtle". Error: "Unable to match the identifier name Shredder to a valid enumerator name. Specify one of the following enumerator names and try again: </a:t>
            </a:r>
            <a:r>
              <a:rPr kumimoji="0" lang="en-US" b="0" i="0" strike="noStrike" kern="1200" cap="none" spc="0" normalizeH="0" baseline="0" noProof="0">
                <a:ln>
                  <a:noFill/>
                </a:ln>
                <a:solidFill>
                  <a:srgbClr val="E81123"/>
                </a:solidFill>
                <a:effectLst/>
                <a:uLnTx/>
                <a:uFillTx/>
                <a:latin typeface="Lucida Console" panose="020B0609040504020204" pitchFamily="49" charset="0"/>
                <a:ea typeface="+mn-ea"/>
                <a:cs typeface="+mn-cs"/>
              </a:rPr>
              <a:t>Donatello, Leonardo, Michelangelo, Raphael"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strike="noStrike" kern="1200" cap="none" spc="0" normalizeH="0" baseline="0" noProof="0">
              <a:ln>
                <a:noFill/>
              </a:ln>
              <a:solidFill>
                <a:srgbClr val="E81123"/>
              </a:solidFill>
              <a:effectLst/>
              <a:uLnTx/>
              <a:uFillTx/>
              <a:latin typeface="Lucida Console" panose="020B0609040504020204" pitchFamily="49" charset="0"/>
              <a:ea typeface="+mn-ea"/>
              <a:cs typeface="+mn-cs"/>
            </a:endParaRPr>
          </a:p>
        </p:txBody>
      </p:sp>
      <p:sp>
        <p:nvSpPr>
          <p:cNvPr id="8" name="TextBox 7">
            <a:extLst>
              <a:ext uri="{FF2B5EF4-FFF2-40B4-BE49-F238E27FC236}">
                <a16:creationId xmlns:a16="http://schemas.microsoft.com/office/drawing/2014/main" id="{87AE5E19-87BC-4D24-897B-A8556BEF9520}"/>
              </a:ext>
            </a:extLst>
          </p:cNvPr>
          <p:cNvSpPr txBox="1"/>
          <p:nvPr/>
        </p:nvSpPr>
        <p:spPr>
          <a:xfrm>
            <a:off x="6217920" y="1371600"/>
            <a:ext cx="5303520" cy="256032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noAutofit/>
          </a:bodyPr>
          <a:lstStyle/>
          <a:p>
            <a:r>
              <a:rPr lang="en-US">
                <a:solidFill>
                  <a:srgbClr val="E0FFFF"/>
                </a:solidFill>
                <a:latin typeface="Lucida Console" panose="020B0609040504020204" pitchFamily="49" charset="0"/>
              </a:rPr>
              <a:t>function</a:t>
            </a:r>
            <a:r>
              <a:rPr lang="en-US">
                <a:solidFill>
                  <a:srgbClr val="F5F5F5"/>
                </a:solidFill>
                <a:latin typeface="Lucida Console" panose="020B0609040504020204" pitchFamily="49" charset="0"/>
              </a:rPr>
              <a:t> </a:t>
            </a:r>
            <a:r>
              <a:rPr lang="en-US" err="1">
                <a:solidFill>
                  <a:srgbClr val="EE82EE"/>
                </a:solidFill>
                <a:latin typeface="Lucida Console" panose="020B0609040504020204" pitchFamily="49" charset="0"/>
              </a:rPr>
              <a:t>TurtlesInTest</a:t>
            </a:r>
            <a:endParaRPr lang="en-US">
              <a:solidFill>
                <a:srgbClr val="F5F5F5"/>
              </a:solidFill>
              <a:latin typeface="Lucida Console" panose="020B0609040504020204" pitchFamily="49" charset="0"/>
            </a:endParaRPr>
          </a:p>
          <a:p>
            <a:r>
              <a:rPr lang="en-US">
                <a:solidFill>
                  <a:srgbClr val="F5F5F5"/>
                </a:solidFill>
                <a:latin typeface="Lucida Console" panose="020B0609040504020204" pitchFamily="49" charset="0"/>
              </a:rPr>
              <a:t>{</a:t>
            </a:r>
          </a:p>
          <a:p>
            <a:r>
              <a:rPr lang="en-US">
                <a:solidFill>
                  <a:srgbClr val="F5F5F5"/>
                </a:solidFill>
                <a:latin typeface="Lucida Console" panose="020B0609040504020204" pitchFamily="49" charset="0"/>
              </a:rPr>
              <a:t>    </a:t>
            </a:r>
            <a:r>
              <a:rPr lang="en-US">
                <a:solidFill>
                  <a:srgbClr val="E0FFFF"/>
                </a:solidFill>
                <a:latin typeface="Lucida Console" panose="020B0609040504020204" pitchFamily="49" charset="0"/>
              </a:rPr>
              <a:t>param</a:t>
            </a:r>
            <a:r>
              <a:rPr lang="en-US">
                <a:solidFill>
                  <a:srgbClr val="F5F5F5"/>
                </a:solidFill>
                <a:latin typeface="Lucida Console" panose="020B0609040504020204" pitchFamily="49" charset="0"/>
              </a:rPr>
              <a:t>(</a:t>
            </a: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turtle</a:t>
            </a:r>
            <a:r>
              <a:rPr lang="en-US">
                <a:solidFill>
                  <a:srgbClr val="D3D3D3"/>
                </a:solidFill>
                <a:latin typeface="Lucida Console" panose="020B0609040504020204" pitchFamily="49" charset="0"/>
              </a:rPr>
              <a:t>]</a:t>
            </a:r>
            <a:r>
              <a:rPr lang="en-US">
                <a:solidFill>
                  <a:srgbClr val="FF4500"/>
                </a:solidFill>
                <a:latin typeface="Lucida Console" panose="020B0609040504020204" pitchFamily="49" charset="0"/>
              </a:rPr>
              <a:t>$Turtle</a:t>
            </a:r>
            <a:r>
              <a:rPr lang="en-US">
                <a:solidFill>
                  <a:srgbClr val="F5F5F5"/>
                </a:solidFill>
                <a:latin typeface="Lucida Console" panose="020B0609040504020204" pitchFamily="49" charset="0"/>
              </a:rPr>
              <a:t>)</a:t>
            </a:r>
          </a:p>
          <a:p>
            <a:r>
              <a:rPr lang="en-US">
                <a:solidFill>
                  <a:srgbClr val="F5F5F5"/>
                </a:solidFill>
                <a:latin typeface="Lucida Console" panose="020B0609040504020204" pitchFamily="49" charset="0"/>
              </a:rPr>
              <a:t>    </a:t>
            </a:r>
            <a:r>
              <a:rPr lang="en-US">
                <a:solidFill>
                  <a:srgbClr val="E0FFFF"/>
                </a:solidFill>
                <a:latin typeface="Lucida Console" panose="020B0609040504020204" pitchFamily="49" charset="0"/>
              </a:rPr>
              <a:t>Switch</a:t>
            </a:r>
            <a:r>
              <a:rPr lang="en-US">
                <a:solidFill>
                  <a:srgbClr val="F5F5F5"/>
                </a:solidFill>
                <a:latin typeface="Lucida Console" panose="020B0609040504020204" pitchFamily="49" charset="0"/>
              </a:rPr>
              <a:t>(</a:t>
            </a:r>
            <a:r>
              <a:rPr lang="en-US">
                <a:solidFill>
                  <a:srgbClr val="FF4500"/>
                </a:solidFill>
                <a:latin typeface="Lucida Console" panose="020B0609040504020204" pitchFamily="49" charset="0"/>
              </a:rPr>
              <a:t>$Turtle</a:t>
            </a:r>
            <a:r>
              <a:rPr lang="en-US">
                <a:solidFill>
                  <a:srgbClr val="F5F5F5"/>
                </a:solidFill>
                <a:latin typeface="Lucida Console" panose="020B0609040504020204" pitchFamily="49" charset="0"/>
              </a:rPr>
              <a:t>)</a:t>
            </a:r>
          </a:p>
          <a:p>
            <a:r>
              <a:rPr lang="en-US">
                <a:solidFill>
                  <a:srgbClr val="F5F5F5"/>
                </a:solidFill>
                <a:latin typeface="Lucida Console" panose="020B0609040504020204" pitchFamily="49" charset="0"/>
              </a:rPr>
              <a:t>    {</a:t>
            </a:r>
          </a:p>
          <a:p>
            <a:r>
              <a:rPr lang="en-US">
                <a:solidFill>
                  <a:srgbClr val="EE82EE"/>
                </a:solidFill>
                <a:latin typeface="Lucida Console" panose="020B0609040504020204" pitchFamily="49" charset="0"/>
              </a:rPr>
              <a:t>      …</a:t>
            </a:r>
            <a:endParaRPr lang="en-US">
              <a:solidFill>
                <a:srgbClr val="F5F5F5"/>
              </a:solidFill>
              <a:latin typeface="Lucida Console" panose="020B0609040504020204" pitchFamily="49" charset="0"/>
            </a:endParaRPr>
          </a:p>
          <a:p>
            <a:r>
              <a:rPr lang="en-US">
                <a:solidFill>
                  <a:srgbClr val="F5F5F5"/>
                </a:solidFill>
                <a:latin typeface="Lucida Console" panose="020B0609040504020204" pitchFamily="49" charset="0"/>
              </a:rPr>
              <a:t>    }</a:t>
            </a:r>
          </a:p>
          <a:p>
            <a:r>
              <a:rPr lang="en-US">
                <a:solidFill>
                  <a:srgbClr val="F5F5F5"/>
                </a:solidFill>
                <a:latin typeface="Lucida Console" panose="020B0609040504020204" pitchFamily="49" charset="0"/>
              </a:rPr>
              <a:t>}</a:t>
            </a:r>
          </a:p>
        </p:txBody>
      </p:sp>
      <p:sp>
        <p:nvSpPr>
          <p:cNvPr id="10" name="TextBox 9">
            <a:extLst>
              <a:ext uri="{FF2B5EF4-FFF2-40B4-BE49-F238E27FC236}">
                <a16:creationId xmlns:a16="http://schemas.microsoft.com/office/drawing/2014/main" id="{9DE3DCDB-F05E-4025-AE9C-B14F4257EF69}"/>
              </a:ext>
            </a:extLst>
          </p:cNvPr>
          <p:cNvSpPr txBox="1"/>
          <p:nvPr/>
        </p:nvSpPr>
        <p:spPr>
          <a:xfrm>
            <a:off x="640080" y="1371600"/>
            <a:ext cx="5303520" cy="256032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noAutofit/>
          </a:bodyPr>
          <a:lstStyle/>
          <a:p>
            <a:r>
              <a:rPr lang="en-US" err="1">
                <a:solidFill>
                  <a:srgbClr val="8FBC8F"/>
                </a:solidFill>
                <a:latin typeface="Lucida Console" panose="020B0609040504020204" pitchFamily="49" charset="0"/>
              </a:rPr>
              <a:t>Enum</a:t>
            </a:r>
            <a:r>
              <a:rPr lang="en-US">
                <a:solidFill>
                  <a:srgbClr val="F5F5F5"/>
                </a:solidFill>
                <a:latin typeface="Lucida Console" panose="020B0609040504020204" pitchFamily="49" charset="0"/>
              </a:rPr>
              <a:t> Turtle</a:t>
            </a:r>
          </a:p>
          <a:p>
            <a:r>
              <a:rPr lang="en-US">
                <a:solidFill>
                  <a:srgbClr val="F5F5F5"/>
                </a:solidFill>
                <a:latin typeface="Lucida Console" panose="020B0609040504020204" pitchFamily="49" charset="0"/>
              </a:rPr>
              <a:t>{</a:t>
            </a:r>
          </a:p>
          <a:p>
            <a:r>
              <a:rPr lang="en-US">
                <a:solidFill>
                  <a:srgbClr val="F5F5F5"/>
                </a:solidFill>
                <a:latin typeface="Lucida Console" panose="020B0609040504020204" pitchFamily="49" charset="0"/>
              </a:rPr>
              <a:t>    Donatello</a:t>
            </a:r>
          </a:p>
          <a:p>
            <a:r>
              <a:rPr lang="en-US">
                <a:solidFill>
                  <a:srgbClr val="F5F5F5"/>
                </a:solidFill>
                <a:latin typeface="Lucida Console" panose="020B0609040504020204" pitchFamily="49" charset="0"/>
              </a:rPr>
              <a:t>    Leonardo</a:t>
            </a:r>
          </a:p>
          <a:p>
            <a:r>
              <a:rPr lang="en-US">
                <a:solidFill>
                  <a:srgbClr val="F5F5F5"/>
                </a:solidFill>
                <a:latin typeface="Lucida Console" panose="020B0609040504020204" pitchFamily="49" charset="0"/>
              </a:rPr>
              <a:t>    Michelangelo</a:t>
            </a:r>
          </a:p>
          <a:p>
            <a:r>
              <a:rPr lang="en-US">
                <a:solidFill>
                  <a:srgbClr val="F5F5F5"/>
                </a:solidFill>
                <a:latin typeface="Lucida Console" panose="020B0609040504020204" pitchFamily="49" charset="0"/>
              </a:rPr>
              <a:t>    Raphael</a:t>
            </a:r>
          </a:p>
          <a:p>
            <a:r>
              <a:rPr lang="en-US">
                <a:solidFill>
                  <a:srgbClr val="F5F5F5"/>
                </a:solidFill>
                <a:latin typeface="Lucida Console" panose="020B0609040504020204" pitchFamily="49" charset="0"/>
              </a:rPr>
              <a:t>}</a:t>
            </a:r>
          </a:p>
        </p:txBody>
      </p:sp>
      <p:cxnSp>
        <p:nvCxnSpPr>
          <p:cNvPr id="11" name="Straight Connector 10">
            <a:extLst>
              <a:ext uri="{FF2B5EF4-FFF2-40B4-BE49-F238E27FC236}">
                <a16:creationId xmlns:a16="http://schemas.microsoft.com/office/drawing/2014/main" id="{24FC5A65-6AAB-4E74-A40C-BEFF504FA963}"/>
              </a:ext>
            </a:extLst>
          </p:cNvPr>
          <p:cNvCxnSpPr>
            <a:cxnSpLocks/>
          </p:cNvCxnSpPr>
          <p:nvPr/>
        </p:nvCxnSpPr>
        <p:spPr>
          <a:xfrm>
            <a:off x="5120640" y="5943600"/>
            <a:ext cx="5943600" cy="0"/>
          </a:xfrm>
          <a:prstGeom prst="line">
            <a:avLst/>
          </a:prstGeom>
          <a:ln w="63500">
            <a:solidFill>
              <a:schemeClr val="accent4">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9278249"/>
      </p:ext>
    </p:extLst>
  </p:cSld>
  <p:clrMapOvr>
    <a:masterClrMapping/>
  </p:clrMapOvr>
  <p:transition spd="slow"/>
  <p:extLst>
    <p:ext uri="{6950BFC3-D8DA-4A85-94F7-54DA5524770B}">
      <p188:commentRel xmlns:p188="http://schemas.microsoft.com/office/powerpoint/2018/8/main" r:id="rId4"/>
    </p:ext>
  </p:extLst>
</p:sld>
</file>

<file path=ppt/slides/slide32.xml><?xml version="1.0" encoding="utf-8"?>
<p:sld xmlns:a16="http://schemas.microsoft.com/office/drawing/2014/main" xmlns:a14="http://schemas.microsoft.com/office/drawing/2010/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Advanced Features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69F12759-EF89-4C17-A033-CC93927E3540}"/>
              </a:ext>
            </a:extLst>
          </p:cNvPr>
          <p:cNvPicPr>
            <a:picLocks noGrp="1" noChangeAspect="1"/>
          </p:cNvPicPr>
          <p:nvPr>
            <p:ph type="pic" sz="quarter" idx="15"/>
            <p:custDataLst>
              <p:tags r:id="rId2"/>
            </p:custDataLst>
          </p:nvPr>
        </p:nvPicPr>
        <p:blipFill rotWithShape="1">
          <a:blip r:embed="rId6"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889263373"/>
      </p:ext>
    </p:extLst>
  </p:cSld>
  <p:clrMapOvr>
    <a:masterClrMapping/>
  </p:clrMapOvr>
  <p:transition spd="slow"/>
  <p:extLst>
    <p:ext uri="{6950BFC3-D8DA-4A85-94F7-54DA5524770B}">
      <p188:commentRel xmlns:p188="http://schemas.microsoft.com/office/powerpoint/2018/8/main" r:id="rId5"/>
    </p:ext>
  </p:extLst>
</p:sld>
</file>

<file path=ppt/slides/slide33.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 y="320040"/>
            <a:ext cx="10880725" cy="461665"/>
          </a:xfrm>
        </p:spPr>
        <p:txBody>
          <a:bodyPr/>
          <a:lstStyle/>
          <a:p>
            <a:r>
              <a:rPr lang="en-AU"/>
              <a:t>Using Classes Across Tools</a:t>
            </a:r>
          </a:p>
        </p:txBody>
      </p:sp>
      <p:sp>
        <p:nvSpPr>
          <p:cNvPr id="18" name="TextBox 17">
            <a:extLst>
              <a:ext uri="{FF2B5EF4-FFF2-40B4-BE49-F238E27FC236}">
                <a16:creationId xmlns:a16="http://schemas.microsoft.com/office/drawing/2014/main" id="{5173B1B8-9398-463A-A853-6D4D5B2563BA}"/>
              </a:ext>
            </a:extLst>
          </p:cNvPr>
          <p:cNvSpPr txBox="1"/>
          <p:nvPr/>
        </p:nvSpPr>
        <p:spPr>
          <a:xfrm>
            <a:off x="365760" y="4572000"/>
            <a:ext cx="11430000" cy="109728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spAutoFit/>
          </a:bodyPr>
          <a:lstStyle/>
          <a:p>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PSScriptRoot</a:t>
            </a:r>
            <a:r>
              <a:rPr lang="en-US" sz="2000">
                <a:solidFill>
                  <a:srgbClr val="E0FFFF"/>
                </a:solidFill>
                <a:latin typeface="Lucida Console" panose="020B0609040504020204" pitchFamily="49" charset="0"/>
              </a:rPr>
              <a:t>\Myperson.PS1</a:t>
            </a:r>
            <a:endParaRPr lang="en-US" sz="2000">
              <a:solidFill>
                <a:srgbClr val="F5F5F5"/>
              </a:solidFill>
              <a:latin typeface="Lucida Console" panose="020B0609040504020204" pitchFamily="49" charset="0"/>
            </a:endParaRPr>
          </a:p>
          <a:p>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$Person</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Person</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new(</a:t>
            </a:r>
            <a:r>
              <a:rPr lang="en-US" sz="2000">
                <a:solidFill>
                  <a:srgbClr val="DB7093"/>
                </a:solidFill>
                <a:latin typeface="Lucida Console" panose="020B0609040504020204" pitchFamily="49" charset="0"/>
              </a:rPr>
              <a:t>"Kory"</a:t>
            </a:r>
            <a:r>
              <a:rPr lang="en-US" sz="2000">
                <a:solidFill>
                  <a:srgbClr val="D3D3D3"/>
                </a:solidFill>
                <a:latin typeface="Lucida Console" panose="020B0609040504020204" pitchFamily="49" charset="0"/>
              </a:rPr>
              <a:t>,</a:t>
            </a:r>
            <a:r>
              <a:rPr lang="en-US" sz="2000">
                <a:solidFill>
                  <a:srgbClr val="FFE4C4"/>
                </a:solidFill>
                <a:latin typeface="Lucida Console" panose="020B0609040504020204" pitchFamily="49" charset="0"/>
              </a:rPr>
              <a:t>29</a:t>
            </a:r>
            <a:r>
              <a:rPr lang="en-US" sz="2000">
                <a:solidFill>
                  <a:srgbClr val="F5F5F5"/>
                </a:solidFill>
                <a:latin typeface="Lucida Console" panose="020B0609040504020204" pitchFamily="49" charset="0"/>
              </a:rPr>
              <a:t>)  </a:t>
            </a:r>
          </a:p>
        </p:txBody>
      </p:sp>
      <p:graphicFrame>
        <p:nvGraphicFramePr>
          <p:cNvPr id="4" name="Diagram 3">
            <a:extLst>
              <a:ext uri="{FF2B5EF4-FFF2-40B4-BE49-F238E27FC236}">
                <a16:creationId xmlns:a16="http://schemas.microsoft.com/office/drawing/2014/main" id="{B9D07173-54F2-4F5D-A388-B1DB2BE32DC1}"/>
              </a:ext>
            </a:extLst>
          </p:cNvPr>
          <p:cNvGraphicFramePr/>
          <p:nvPr>
            <p:extLst>
              <p:ext uri="{D42A27DB-BD31-4B8C-83A1-F6EECF244321}">
                <p14:modId xmlns:p14="http://schemas.microsoft.com/office/powerpoint/2010/main" val="309995114"/>
              </p:ext>
            </p:extLst>
          </p:nvPr>
        </p:nvGraphicFramePr>
        <p:xfrm>
          <a:off x="274320" y="1371600"/>
          <a:ext cx="11521440" cy="3200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469057504"/>
      </p:ext>
    </p:extLst>
  </p:cSld>
  <p:clrMapOvr>
    <a:masterClrMapping/>
  </p:clrMapOvr>
  <p:transition spd="slow"/>
  <p:extLst>
    <p:ext uri="{6950BFC3-D8DA-4A85-94F7-54DA5524770B}">
      <p188:commentRel xmlns:p188="http://schemas.microsoft.com/office/powerpoint/2018/8/main" r:id="rId4"/>
    </p:ext>
  </p:extLst>
</p:sld>
</file>

<file path=ppt/slides/slide34.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Inheritance</a:t>
            </a:r>
          </a:p>
        </p:txBody>
      </p:sp>
      <p:graphicFrame>
        <p:nvGraphicFramePr>
          <p:cNvPr id="3" name="Content Placeholder 2">
            <a:extLst>
              <a:ext uri="{FF2B5EF4-FFF2-40B4-BE49-F238E27FC236}">
                <a16:creationId xmlns:a16="http://schemas.microsoft.com/office/drawing/2014/main" id="{11C64779-1125-4F02-8765-76D5547BC582}"/>
              </a:ext>
            </a:extLst>
          </p:cNvPr>
          <p:cNvGraphicFramePr>
            <a:graphicFrameLocks noGrp="1"/>
          </p:cNvGraphicFramePr>
          <p:nvPr>
            <p:ph sz="quarter" idx="13"/>
            <p:extLst>
              <p:ext uri="{D42A27DB-BD31-4B8C-83A1-F6EECF244321}">
                <p14:modId xmlns:p14="http://schemas.microsoft.com/office/powerpoint/2010/main" val="215580882"/>
              </p:ext>
            </p:extLst>
          </p:nvPr>
        </p:nvGraphicFramePr>
        <p:xfrm>
          <a:off x="642130" y="1005840"/>
          <a:ext cx="6400800" cy="548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a:extLst>
              <a:ext uri="{FF2B5EF4-FFF2-40B4-BE49-F238E27FC236}">
                <a16:creationId xmlns:a16="http://schemas.microsoft.com/office/drawing/2014/main" id="{3670CE4D-C0E9-4749-A396-44544774AE4F}"/>
              </a:ext>
            </a:extLst>
          </p:cNvPr>
          <p:cNvSpPr txBox="1"/>
          <p:nvPr/>
        </p:nvSpPr>
        <p:spPr>
          <a:xfrm>
            <a:off x="7315200" y="1005840"/>
            <a:ext cx="4572000" cy="548640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tIns="91440" bIns="91440" rtlCol="0">
            <a:noAutofit/>
          </a:bodyPr>
          <a:lstStyle/>
          <a:p>
            <a:r>
              <a:rPr lang="en-US"/>
              <a:t> </a:t>
            </a:r>
            <a:r>
              <a:rPr lang="en-US">
                <a:solidFill>
                  <a:srgbClr val="E0FFFF"/>
                </a:solidFill>
                <a:latin typeface="Lucida Console" panose="020B0609040504020204" pitchFamily="49" charset="0"/>
              </a:rPr>
              <a:t>Class</a:t>
            </a:r>
            <a:r>
              <a:rPr lang="en-US">
                <a:solidFill>
                  <a:srgbClr val="F5F5F5"/>
                </a:solidFill>
                <a:latin typeface="Lucida Console" panose="020B0609040504020204" pitchFamily="49" charset="0"/>
              </a:rPr>
              <a:t> </a:t>
            </a:r>
            <a:r>
              <a:rPr lang="en-US">
                <a:solidFill>
                  <a:srgbClr val="8FBC8F"/>
                </a:solidFill>
                <a:latin typeface="Lucida Console" panose="020B0609040504020204" pitchFamily="49" charset="0"/>
              </a:rPr>
              <a:t>Vehicle</a:t>
            </a:r>
            <a:r>
              <a:rPr lang="en-US">
                <a:solidFill>
                  <a:srgbClr val="F5F5F5"/>
                </a:solidFill>
                <a:latin typeface="Lucida Console" panose="020B0609040504020204" pitchFamily="49" charset="0"/>
              </a:rPr>
              <a:t> {</a:t>
            </a:r>
          </a:p>
          <a:p>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int</a:t>
            </a:r>
            <a:r>
              <a:rPr lang="en-US">
                <a:solidFill>
                  <a:srgbClr val="D3D3D3"/>
                </a:solidFill>
                <a:latin typeface="Lucida Console" panose="020B0609040504020204" pitchFamily="49" charset="0"/>
              </a:rPr>
              <a:t>] </a:t>
            </a:r>
            <a:r>
              <a:rPr lang="en-US">
                <a:solidFill>
                  <a:srgbClr val="FF4500"/>
                </a:solidFill>
                <a:latin typeface="Lucida Console" panose="020B0609040504020204" pitchFamily="49" charset="0"/>
              </a:rPr>
              <a:t>$Wheels</a:t>
            </a:r>
          </a:p>
          <a:p>
            <a:r>
              <a:rPr lang="en-US">
                <a:solidFill>
                  <a:srgbClr val="D3D3D3"/>
                </a:solidFill>
                <a:latin typeface="Lucida Console" panose="020B0609040504020204" pitchFamily="49" charset="0"/>
              </a:rPr>
              <a:t>  [</a:t>
            </a:r>
            <a:r>
              <a:rPr lang="en-US" err="1">
                <a:solidFill>
                  <a:srgbClr val="8FBC8F"/>
                </a:solidFill>
                <a:latin typeface="Lucida Console" panose="020B0609040504020204" pitchFamily="49" charset="0"/>
              </a:rPr>
              <a:t>ConsoleColor</a:t>
            </a:r>
            <a:r>
              <a:rPr lang="en-US">
                <a:solidFill>
                  <a:srgbClr val="D3D3D3"/>
                </a:solidFill>
                <a:latin typeface="Lucida Console" panose="020B0609040504020204" pitchFamily="49" charset="0"/>
              </a:rPr>
              <a:t>] </a:t>
            </a:r>
            <a:r>
              <a:rPr lang="en-US">
                <a:solidFill>
                  <a:srgbClr val="FF4500"/>
                </a:solidFill>
                <a:latin typeface="Lucida Console" panose="020B0609040504020204" pitchFamily="49" charset="0"/>
              </a:rPr>
              <a:t>$Color</a:t>
            </a:r>
          </a:p>
          <a:p>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string</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FF4500"/>
                </a:solidFill>
                <a:latin typeface="Lucida Console" panose="020B0609040504020204" pitchFamily="49" charset="0"/>
              </a:rPr>
              <a:t>$model </a:t>
            </a:r>
          </a:p>
          <a:p>
            <a:r>
              <a:rPr lang="en-US">
                <a:solidFill>
                  <a:srgbClr val="F5F5F5"/>
                </a:solidFill>
                <a:latin typeface="Lucida Console" panose="020B0609040504020204" pitchFamily="49" charset="0"/>
              </a:rPr>
              <a:t>  </a:t>
            </a:r>
            <a:r>
              <a:rPr lang="en-US">
                <a:solidFill>
                  <a:srgbClr val="EE82EE"/>
                </a:solidFill>
                <a:latin typeface="Lucida Console" panose="020B0609040504020204" pitchFamily="49" charset="0"/>
              </a:rPr>
              <a:t>Drive</a:t>
            </a:r>
            <a:r>
              <a:rPr lang="en-US">
                <a:solidFill>
                  <a:srgbClr val="F5F5F5"/>
                </a:solidFill>
                <a:latin typeface="Lucida Console" panose="020B0609040504020204" pitchFamily="49" charset="0"/>
              </a:rPr>
              <a:t>(){</a:t>
            </a:r>
          </a:p>
          <a:p>
            <a:r>
              <a:rPr lang="en-US">
                <a:solidFill>
                  <a:srgbClr val="F5F5F5"/>
                </a:solidFill>
                <a:latin typeface="Lucida Console" panose="020B0609040504020204" pitchFamily="49" charset="0"/>
              </a:rPr>
              <a:t>   </a:t>
            </a:r>
            <a:r>
              <a:rPr lang="en-US">
                <a:solidFill>
                  <a:srgbClr val="E0FFFF"/>
                </a:solidFill>
                <a:latin typeface="Lucida Console" panose="020B0609040504020204" pitchFamily="49" charset="0"/>
              </a:rPr>
              <a:t>Write-Host</a:t>
            </a:r>
            <a:r>
              <a:rPr lang="en-US">
                <a:solidFill>
                  <a:srgbClr val="F5F5F5"/>
                </a:solidFill>
                <a:latin typeface="Lucida Console" panose="020B0609040504020204" pitchFamily="49" charset="0"/>
              </a:rPr>
              <a:t> </a:t>
            </a:r>
            <a:r>
              <a:rPr lang="en-US">
                <a:solidFill>
                  <a:srgbClr val="DB7093"/>
                </a:solidFill>
                <a:latin typeface="Lucida Console" panose="020B0609040504020204" pitchFamily="49" charset="0"/>
              </a:rPr>
              <a:t>"Vroom </a:t>
            </a:r>
            <a:r>
              <a:rPr lang="en-US" err="1">
                <a:solidFill>
                  <a:srgbClr val="DB7093"/>
                </a:solidFill>
                <a:latin typeface="Lucida Console" panose="020B0609040504020204" pitchFamily="49" charset="0"/>
              </a:rPr>
              <a:t>Vroom</a:t>
            </a:r>
            <a:r>
              <a:rPr lang="en-US">
                <a:solidFill>
                  <a:srgbClr val="DB7093"/>
                </a:solidFill>
                <a:latin typeface="Lucida Console" panose="020B0609040504020204" pitchFamily="49" charset="0"/>
              </a:rPr>
              <a:t>"</a:t>
            </a:r>
            <a:endParaRPr lang="en-US">
              <a:solidFill>
                <a:srgbClr val="F5F5F5"/>
              </a:solidFill>
              <a:latin typeface="Lucida Console" panose="020B0609040504020204" pitchFamily="49" charset="0"/>
            </a:endParaRPr>
          </a:p>
          <a:p>
            <a:r>
              <a:rPr lang="en-US">
                <a:solidFill>
                  <a:srgbClr val="F5F5F5"/>
                </a:solidFill>
                <a:latin typeface="Lucida Console" panose="020B0609040504020204" pitchFamily="49" charset="0"/>
              </a:rPr>
              <a:t> } </a:t>
            </a:r>
          </a:p>
          <a:p>
            <a:r>
              <a:rPr lang="en-US">
                <a:solidFill>
                  <a:srgbClr val="F5F5F5"/>
                </a:solidFill>
                <a:latin typeface="Lucida Console" panose="020B0609040504020204" pitchFamily="49" charset="0"/>
              </a:rPr>
              <a:t>}</a:t>
            </a:r>
          </a:p>
          <a:p>
            <a:endParaRPr lang="en-US">
              <a:solidFill>
                <a:srgbClr val="F5F5F5"/>
              </a:solidFill>
              <a:latin typeface="Lucida Console" panose="020B0609040504020204" pitchFamily="49" charset="0"/>
            </a:endParaRPr>
          </a:p>
          <a:p>
            <a:r>
              <a:rPr lang="en-US">
                <a:solidFill>
                  <a:srgbClr val="E0FFFF"/>
                </a:solidFill>
                <a:latin typeface="Lucida Console" panose="020B0609040504020204" pitchFamily="49" charset="0"/>
              </a:rPr>
              <a:t>Class</a:t>
            </a:r>
            <a:r>
              <a:rPr lang="en-US">
                <a:solidFill>
                  <a:srgbClr val="F5F5F5"/>
                </a:solidFill>
                <a:latin typeface="Lucida Console" panose="020B0609040504020204" pitchFamily="49" charset="0"/>
              </a:rPr>
              <a:t> </a:t>
            </a:r>
            <a:r>
              <a:rPr lang="en-US">
                <a:solidFill>
                  <a:srgbClr val="8FBC8F"/>
                </a:solidFill>
                <a:latin typeface="Lucida Console" panose="020B0609040504020204" pitchFamily="49" charset="0"/>
              </a:rPr>
              <a:t>Car</a:t>
            </a:r>
            <a:r>
              <a:rPr lang="en-US">
                <a:solidFill>
                  <a:srgbClr val="F5F5F5"/>
                </a:solidFill>
                <a:latin typeface="Lucida Console" panose="020B0609040504020204" pitchFamily="49" charset="0"/>
              </a:rPr>
              <a:t> : </a:t>
            </a:r>
            <a:r>
              <a:rPr lang="en-US">
                <a:solidFill>
                  <a:srgbClr val="8FBC8F"/>
                </a:solidFill>
                <a:latin typeface="Lucida Console" panose="020B0609040504020204" pitchFamily="49" charset="0"/>
              </a:rPr>
              <a:t>Vehicle </a:t>
            </a:r>
            <a:r>
              <a:rPr lang="en-US">
                <a:solidFill>
                  <a:srgbClr val="F5F5F5"/>
                </a:solidFill>
                <a:latin typeface="Lucida Console" panose="020B0609040504020204" pitchFamily="49" charset="0"/>
              </a:rPr>
              <a:t>{</a:t>
            </a:r>
          </a:p>
          <a:p>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int</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FF4500"/>
                </a:solidFill>
                <a:latin typeface="Lucida Console" panose="020B0609040504020204" pitchFamily="49" charset="0"/>
              </a:rPr>
              <a:t>$Doors </a:t>
            </a:r>
            <a:endParaRPr lang="en-US">
              <a:solidFill>
                <a:srgbClr val="F5F5F5"/>
              </a:solidFill>
              <a:latin typeface="Lucida Console" panose="020B0609040504020204" pitchFamily="49" charset="0"/>
            </a:endParaRPr>
          </a:p>
          <a:p>
            <a:r>
              <a:rPr lang="en-US">
                <a:solidFill>
                  <a:srgbClr val="F5F5F5"/>
                </a:solidFill>
                <a:latin typeface="Lucida Console" panose="020B0609040504020204" pitchFamily="49" charset="0"/>
              </a:rPr>
              <a:t>  </a:t>
            </a:r>
            <a:r>
              <a:rPr lang="en-US">
                <a:solidFill>
                  <a:srgbClr val="EE82EE"/>
                </a:solidFill>
                <a:latin typeface="Lucida Console" panose="020B0609040504020204" pitchFamily="49" charset="0"/>
              </a:rPr>
              <a:t>car</a:t>
            </a:r>
            <a:r>
              <a:rPr lang="en-US">
                <a:solidFill>
                  <a:srgbClr val="F5F5F5"/>
                </a:solidFill>
                <a:latin typeface="Lucida Console" panose="020B0609040504020204" pitchFamily="49" charset="0"/>
              </a:rPr>
              <a:t>(){</a:t>
            </a:r>
            <a:r>
              <a:rPr lang="en-US">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This</a:t>
            </a:r>
            <a:r>
              <a:rPr lang="en-US" err="1">
                <a:solidFill>
                  <a:srgbClr val="D3D3D3"/>
                </a:solidFill>
                <a:latin typeface="Lucida Console" panose="020B0609040504020204" pitchFamily="49" charset="0"/>
              </a:rPr>
              <a:t>.</a:t>
            </a:r>
            <a:r>
              <a:rPr lang="en-US" err="1">
                <a:solidFill>
                  <a:srgbClr val="F5F5F5"/>
                </a:solidFill>
                <a:latin typeface="Lucida Console" panose="020B0609040504020204" pitchFamily="49" charset="0"/>
              </a:rPr>
              <a:t>Wheels</a:t>
            </a:r>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FFE4C4"/>
                </a:solidFill>
                <a:latin typeface="Lucida Console" panose="020B0609040504020204" pitchFamily="49" charset="0"/>
              </a:rPr>
              <a:t>4</a:t>
            </a:r>
            <a:r>
              <a:rPr lang="en-US">
                <a:solidFill>
                  <a:srgbClr val="F5F5F5"/>
                </a:solidFill>
                <a:latin typeface="Lucida Console" panose="020B0609040504020204" pitchFamily="49" charset="0"/>
              </a:rPr>
              <a:t>}</a:t>
            </a:r>
          </a:p>
          <a:p>
            <a:r>
              <a:rPr lang="en-US">
                <a:solidFill>
                  <a:srgbClr val="F5F5F5"/>
                </a:solidFill>
                <a:latin typeface="Lucida Console" panose="020B0609040504020204" pitchFamily="49" charset="0"/>
              </a:rPr>
              <a:t>}</a:t>
            </a:r>
          </a:p>
          <a:p>
            <a:endParaRPr lang="en-US">
              <a:solidFill>
                <a:srgbClr val="F5F5F5"/>
              </a:solidFill>
              <a:latin typeface="Lucida Console" panose="020B0609040504020204" pitchFamily="49" charset="0"/>
            </a:endParaRPr>
          </a:p>
          <a:p>
            <a:r>
              <a:rPr lang="en-US">
                <a:solidFill>
                  <a:srgbClr val="D3D3D3"/>
                </a:solidFill>
                <a:latin typeface="Lucida Console" panose="020B0609040504020204" pitchFamily="49" charset="0"/>
              </a:rPr>
              <a:t>PS&gt; [</a:t>
            </a:r>
            <a:r>
              <a:rPr lang="en-US">
                <a:solidFill>
                  <a:srgbClr val="8FBC8F"/>
                </a:solidFill>
                <a:latin typeface="Lucida Console" panose="020B0609040504020204" pitchFamily="49" charset="0"/>
              </a:rPr>
              <a:t>car</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new()</a:t>
            </a:r>
          </a:p>
          <a:p>
            <a:endParaRPr lang="en-US">
              <a:solidFill>
                <a:srgbClr val="F5F5F5"/>
              </a:solidFill>
              <a:latin typeface="Lucida Console" panose="020B0609040504020204" pitchFamily="49" charset="0"/>
            </a:endParaRPr>
          </a:p>
          <a:p>
            <a:r>
              <a:rPr lang="en-US">
                <a:solidFill>
                  <a:srgbClr val="F5F5F5"/>
                </a:solidFill>
                <a:latin typeface="Lucida Console" panose="020B0609040504020204" pitchFamily="49" charset="0"/>
              </a:rPr>
              <a:t>Doors Wheels Color</a:t>
            </a:r>
          </a:p>
          <a:p>
            <a:r>
              <a:rPr lang="en-US">
                <a:solidFill>
                  <a:srgbClr val="F5F5F5"/>
                </a:solidFill>
                <a:latin typeface="Lucida Console" panose="020B0609040504020204" pitchFamily="49" charset="0"/>
              </a:rPr>
              <a:t>----- ------ -----</a:t>
            </a:r>
          </a:p>
          <a:p>
            <a:r>
              <a:rPr lang="en-US">
                <a:solidFill>
                  <a:srgbClr val="F5F5F5"/>
                </a:solidFill>
                <a:latin typeface="Lucida Console" panose="020B0609040504020204" pitchFamily="49" charset="0"/>
              </a:rPr>
              <a:t>    0      4 Black </a:t>
            </a:r>
          </a:p>
        </p:txBody>
      </p:sp>
    </p:spTree>
    <p:custDataLst>
      <p:tags r:id="rId1"/>
    </p:custDataLst>
    <p:extLst>
      <p:ext uri="{BB962C8B-B14F-4D97-AF65-F5344CB8AC3E}">
        <p14:creationId xmlns:p14="http://schemas.microsoft.com/office/powerpoint/2010/main" val="33843294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extLst>
    <p:ext uri="{6950BFC3-D8DA-4A85-94F7-54DA5524770B}">
      <p188:commentRel xmlns:p188="http://schemas.microsoft.com/office/powerpoint/2018/8/main" r:id="rId4"/>
    </p:ext>
  </p:extLst>
</p:sld>
</file>

<file path=ppt/slides/slide3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t"/>
          <a:lstStyle/>
          <a:p>
            <a:r>
              <a:rPr lang="en-AU">
                <a:solidFill>
                  <a:srgbClr val="000000"/>
                </a:solidFill>
                <a:latin typeface="Segoe UI Semibold" panose="020B0702040204020203" pitchFamily="34" charset="0"/>
              </a:rPr>
              <a:t>Inheritance Example PS 7+</a:t>
            </a:r>
          </a:p>
        </p:txBody>
      </p:sp>
      <p:sp>
        <p:nvSpPr>
          <p:cNvPr id="7" name="Rectangle 6">
            <a:extLst>
              <a:ext uri="{FF2B5EF4-FFF2-40B4-BE49-F238E27FC236}">
                <a16:creationId xmlns:a16="http://schemas.microsoft.com/office/drawing/2014/main" id="{2C2651B0-222D-4D41-B1D6-E26D7BBA2E16}"/>
              </a:ext>
            </a:extLst>
          </p:cNvPr>
          <p:cNvSpPr/>
          <p:nvPr/>
        </p:nvSpPr>
        <p:spPr>
          <a:xfrm>
            <a:off x="640080" y="1005840"/>
            <a:ext cx="11155680" cy="530352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Class</a:t>
            </a:r>
            <a:r>
              <a:rPr lang="en-US" sz="1800">
                <a:solidFill>
                  <a:srgbClr val="F5F5F5"/>
                </a:solidFill>
                <a:latin typeface="Lucida Console" panose="020B0609040504020204" pitchFamily="49" charset="0"/>
              </a:rPr>
              <a:t> </a:t>
            </a:r>
            <a:r>
              <a:rPr lang="en-US" sz="1800" err="1">
                <a:solidFill>
                  <a:srgbClr val="8FBC8F"/>
                </a:solidFill>
                <a:latin typeface="Lucida Console" panose="020B0609040504020204" pitchFamily="49" charset="0"/>
              </a:rPr>
              <a:t>ValidationTest</a:t>
            </a:r>
            <a:r>
              <a:rPr lang="en-US" sz="1800">
                <a:solidFill>
                  <a:srgbClr val="F5F5F5"/>
                </a:solidFill>
                <a:latin typeface="Lucida Console" panose="020B0609040504020204" pitchFamily="49" charset="0"/>
              </a:rPr>
              <a:t> : </a:t>
            </a:r>
            <a:r>
              <a:rPr lang="en-US" sz="1800" err="1">
                <a:solidFill>
                  <a:srgbClr val="8FBC8F"/>
                </a:solidFill>
                <a:latin typeface="Lucida Console" panose="020B0609040504020204" pitchFamily="49" charset="0"/>
              </a:rPr>
              <a:t>System.Management.Automation.IValidateSetValuesGenerator</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String</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err="1">
                <a:solidFill>
                  <a:srgbClr val="EE82EE"/>
                </a:solidFill>
                <a:latin typeface="Lucida Console" panose="020B0609040504020204" pitchFamily="49" charset="0"/>
              </a:rPr>
              <a:t>GetValidValues</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return</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"PowerShell"</a:t>
            </a:r>
            <a:r>
              <a:rPr lang="en-US" sz="1800">
                <a:solidFill>
                  <a:srgbClr val="D3D3D3"/>
                </a:solidFill>
                <a:latin typeface="Lucida Console" panose="020B0609040504020204" pitchFamily="49" charset="0"/>
              </a:rPr>
              <a:t>,</a:t>
            </a:r>
            <a:r>
              <a:rPr lang="en-US" sz="1800">
                <a:solidFill>
                  <a:srgbClr val="DB7093"/>
                </a:solidFill>
                <a:latin typeface="Lucida Console" panose="020B0609040504020204" pitchFamily="49" charset="0"/>
              </a:rPr>
              <a:t>"PS"</a:t>
            </a:r>
            <a:r>
              <a:rPr lang="en-US" sz="1800">
                <a:solidFill>
                  <a:srgbClr val="D3D3D3"/>
                </a:solidFill>
                <a:latin typeface="Lucida Console" panose="020B0609040504020204" pitchFamily="49" charset="0"/>
              </a:rPr>
              <a:t>,</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PShell</a:t>
            </a:r>
            <a:r>
              <a:rPr lang="en-US" sz="1800">
                <a:solidFill>
                  <a:srgbClr val="DB709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Test-Validation</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err="1">
                <a:solidFill>
                  <a:srgbClr val="FF0000"/>
                </a:solidFill>
                <a:latin typeface="Lucida Console" panose="020B0609040504020204" pitchFamily="49" charset="0"/>
              </a:rPr>
              <a:t>ValidateSet</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Test</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$Param</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$Param</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Green</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err="1">
                <a:solidFill>
                  <a:srgbClr val="E0FFFF"/>
                </a:solidFill>
                <a:latin typeface="Lucida Console" panose="020B0609040504020204" pitchFamily="49" charset="0"/>
              </a:rPr>
              <a:t>MyFunction</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-Param</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PowerShell </a:t>
            </a:r>
          </a:p>
        </p:txBody>
      </p:sp>
    </p:spTree>
    <p:custDataLst>
      <p:tags r:id="rId1"/>
    </p:custDataLst>
    <p:extLst>
      <p:ext uri="{BB962C8B-B14F-4D97-AF65-F5344CB8AC3E}">
        <p14:creationId xmlns:p14="http://schemas.microsoft.com/office/powerpoint/2010/main" val="480499089"/>
      </p:ext>
    </p:extLst>
  </p:cSld>
  <p:clrMapOvr>
    <a:masterClrMapping/>
  </p:clrMapOvr>
  <p:transition spd="slow"/>
</p:sld>
</file>

<file path=ppt/slides/slide3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Inheritance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69F12759-EF89-4C17-A033-CC93927E3540}"/>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2443868251"/>
      </p:ext>
    </p:extLst>
  </p:cSld>
  <p:clrMapOvr>
    <a:masterClrMapping/>
  </p:clrMapOvr>
  <p:transition spd="slow"/>
</p:sld>
</file>

<file path=ppt/slides/slide3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30117532"/>
      </p:ext>
    </p:extLst>
  </p:cSld>
  <p:clrMapOvr>
    <a:masterClrMapping/>
  </p:clrMapOvr>
  <p:transition spd="slow"/>
</p:sld>
</file>

<file path=ppt/slides/slide38.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PowerShell Classes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algn="ctr"/>
            <a:r>
              <a:rPr lang="en-US" b="1"/>
              <a:t>60 minutes</a:t>
            </a:r>
          </a:p>
        </p:txBody>
      </p:sp>
      <p:sp>
        <p:nvSpPr>
          <p:cNvPr id="4" name="Picture Placeholder 3">
            <a:extLst>
              <a:ext uri="{FF2B5EF4-FFF2-40B4-BE49-F238E27FC236}">
                <a16:creationId xmlns:a16="http://schemas.microsoft.com/office/drawing/2014/main" id="{688E0F76-248A-45EA-81A0-6E6C546B8835}"/>
              </a:ext>
              <a:ext uri="{C183D7F6-B498-43B3-948B-1728B52AA6E4}">
                <adec:decorative xmlns:adec="http://schemas.microsoft.com/office/drawing/2017/decorative" val="1"/>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521531175"/>
      </p:ext>
    </p:extLst>
  </p:cSld>
  <p:clrMapOvr>
    <a:masterClrMapping/>
  </p:clrMapOvr>
  <p:transition spd="slow"/>
</p:sld>
</file>

<file path=ppt/slides/slide3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a:noFill/>
              </a:rPr>
              <a:t>Microsoft</a:t>
            </a:r>
          </a:p>
        </p:txBody>
      </p:sp>
    </p:spTree>
    <p:custDataLst>
      <p:tags r:id="rId1"/>
    </p:custDataLst>
    <p:extLst>
      <p:ext uri="{BB962C8B-B14F-4D97-AF65-F5344CB8AC3E}">
        <p14:creationId xmlns:p14="http://schemas.microsoft.com/office/powerpoint/2010/main" val="263094943"/>
      </p:ext>
    </p:extLst>
  </p:cSld>
  <p:clrMapOvr>
    <a:masterClrMapping/>
  </p:clrMapOvr>
  <p:transition spd="slow"/>
</p:sld>
</file>

<file path=ppt/slides/slide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Classes Overview</a:t>
            </a:r>
          </a:p>
        </p:txBody>
      </p:sp>
      <p:graphicFrame>
        <p:nvGraphicFramePr>
          <p:cNvPr id="8" name="Content Placeholder 7">
            <a:extLst>
              <a:ext uri="{FF2B5EF4-FFF2-40B4-BE49-F238E27FC236}">
                <a16:creationId xmlns:a16="http://schemas.microsoft.com/office/drawing/2014/main" id="{67D81EFE-7100-4814-B63B-351587924C28}"/>
              </a:ext>
            </a:extLst>
          </p:cNvPr>
          <p:cNvGraphicFramePr>
            <a:graphicFrameLocks noGrp="1"/>
          </p:cNvGraphicFramePr>
          <p:nvPr>
            <p:ph sz="quarter" idx="13"/>
            <p:extLst>
              <p:ext uri="{D42A27DB-BD31-4B8C-83A1-F6EECF244321}">
                <p14:modId xmlns:p14="http://schemas.microsoft.com/office/powerpoint/2010/main" val="3695462554"/>
              </p:ext>
            </p:extLst>
          </p:nvPr>
        </p:nvGraphicFramePr>
        <p:xfrm>
          <a:off x="304800" y="3124200"/>
          <a:ext cx="12039600"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Text Placeholder 3">
            <a:extLst>
              <a:ext uri="{FF2B5EF4-FFF2-40B4-BE49-F238E27FC236}">
                <a16:creationId xmlns:a16="http://schemas.microsoft.com/office/drawing/2014/main" id="{E82CA124-2E6F-42DD-A678-86CFD93AB189}"/>
              </a:ext>
            </a:extLst>
          </p:cNvPr>
          <p:cNvGraphicFramePr/>
          <p:nvPr>
            <p:extLst>
              <p:ext uri="{D42A27DB-BD31-4B8C-83A1-F6EECF244321}">
                <p14:modId xmlns:p14="http://schemas.microsoft.com/office/powerpoint/2010/main" val="2589392130"/>
              </p:ext>
            </p:extLst>
          </p:nvPr>
        </p:nvGraphicFramePr>
        <p:xfrm>
          <a:off x="0" y="781705"/>
          <a:ext cx="12192000" cy="219009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2542639107"/>
      </p:ext>
    </p:extLst>
  </p:cSld>
  <p:clrMapOvr>
    <a:masterClrMapping/>
  </p:clrMapOvr>
  <p:transition spd="slow"/>
</p:sld>
</file>

<file path=ppt/slides/slide41.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Static members</a:t>
            </a:r>
          </a:p>
        </p:txBody>
      </p:sp>
      <p:sp>
        <p:nvSpPr>
          <p:cNvPr id="4" name="Content Placeholder 3">
            <a:extLst>
              <a:ext uri="{FF2B5EF4-FFF2-40B4-BE49-F238E27FC236}">
                <a16:creationId xmlns:a16="http://schemas.microsoft.com/office/drawing/2014/main" id="{90617A37-A4D2-458C-B0AB-DBB05DD80F04}"/>
              </a:ext>
            </a:extLst>
          </p:cNvPr>
          <p:cNvSpPr>
            <a:spLocks noGrp="1"/>
          </p:cNvSpPr>
          <p:nvPr>
            <p:ph sz="quarter" idx="13"/>
          </p:nvPr>
        </p:nvSpPr>
        <p:spPr/>
        <p:txBody>
          <a:bodyPr/>
          <a:lstStyle/>
          <a:p>
            <a:pPr marL="457200" indent="-457200">
              <a:buFont typeface="Arial" panose="020B0604020202020204" pitchFamily="34" charset="0"/>
              <a:buChar char="•"/>
            </a:pPr>
            <a:r>
              <a:rPr lang="en-US"/>
              <a:t>Live on the type itself</a:t>
            </a:r>
          </a:p>
          <a:p>
            <a:pPr marL="1080968" lvl="1" indent="-457200"/>
            <a:r>
              <a:rPr lang="en-US"/>
              <a:t>Properties that never change</a:t>
            </a:r>
          </a:p>
          <a:p>
            <a:pPr marL="1080968" lvl="1" indent="-457200"/>
            <a:r>
              <a:rPr lang="en-US"/>
              <a:t>Methods that don’t need $This</a:t>
            </a:r>
          </a:p>
          <a:p>
            <a:pPr marL="1080968" lvl="1" indent="-457200"/>
            <a:r>
              <a:rPr lang="en-US" b="1" u="sng"/>
              <a:t>Instances need to use $Data::Property</a:t>
            </a:r>
            <a:r>
              <a:rPr lang="en-US"/>
              <a:t>, not $</a:t>
            </a:r>
            <a:r>
              <a:rPr lang="en-US" err="1"/>
              <a:t>Data.Property</a:t>
            </a:r>
            <a:endParaRPr lang="en-US" b="1" u="sng"/>
          </a:p>
          <a:p>
            <a:endParaRPr lang="en-US"/>
          </a:p>
        </p:txBody>
      </p:sp>
      <p:sp>
        <p:nvSpPr>
          <p:cNvPr id="18" name="TextBox 17">
            <a:extLst>
              <a:ext uri="{FF2B5EF4-FFF2-40B4-BE49-F238E27FC236}">
                <a16:creationId xmlns:a16="http://schemas.microsoft.com/office/drawing/2014/main" id="{5173B1B8-9398-463A-A853-6D4D5B2563BA}"/>
              </a:ext>
            </a:extLst>
          </p:cNvPr>
          <p:cNvSpPr txBox="1"/>
          <p:nvPr/>
        </p:nvSpPr>
        <p:spPr>
          <a:xfrm>
            <a:off x="655638" y="3088442"/>
            <a:ext cx="10880725" cy="3139321"/>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solidFill>
                  <a:srgbClr val="E0FFFF"/>
                </a:solidFill>
                <a:latin typeface="Lucida Console" panose="020B0609040504020204" pitchFamily="49" charset="0"/>
              </a:rPr>
              <a:t>class</a:t>
            </a:r>
            <a:r>
              <a:rPr lang="en-US">
                <a:solidFill>
                  <a:srgbClr val="F5F5F5"/>
                </a:solidFill>
                <a:latin typeface="Lucida Console" panose="020B0609040504020204" pitchFamily="49" charset="0"/>
              </a:rPr>
              <a:t> </a:t>
            </a:r>
            <a:r>
              <a:rPr lang="en-US">
                <a:solidFill>
                  <a:srgbClr val="8FBC8F"/>
                </a:solidFill>
                <a:latin typeface="Lucida Console" panose="020B0609040504020204" pitchFamily="49" charset="0"/>
              </a:rPr>
              <a:t>person</a:t>
            </a:r>
            <a:endParaRPr lang="en-US">
              <a:solidFill>
                <a:srgbClr val="F5F5F5"/>
              </a:solidFill>
              <a:latin typeface="Lucida Console" panose="020B0609040504020204" pitchFamily="49" charset="0"/>
            </a:endParaRPr>
          </a:p>
          <a:p>
            <a:r>
              <a:rPr lang="en-US">
                <a:solidFill>
                  <a:srgbClr val="F5F5F5"/>
                </a:solidFill>
                <a:latin typeface="Lucida Console" panose="020B0609040504020204" pitchFamily="49" charset="0"/>
              </a:rPr>
              <a:t>{</a:t>
            </a:r>
          </a:p>
          <a:p>
            <a:r>
              <a:rPr lang="en-US">
                <a:solidFill>
                  <a:srgbClr val="E0FFFF"/>
                </a:solidFill>
                <a:latin typeface="Lucida Console" panose="020B0609040504020204" pitchFamily="49" charset="0"/>
              </a:rPr>
              <a:t>…</a:t>
            </a:r>
            <a:endParaRPr lang="en-US">
              <a:solidFill>
                <a:srgbClr val="F5F5F5"/>
              </a:solidFill>
              <a:latin typeface="Lucida Console" panose="020B0609040504020204" pitchFamily="49" charset="0"/>
            </a:endParaRPr>
          </a:p>
          <a:p>
            <a:r>
              <a:rPr lang="en-US">
                <a:solidFill>
                  <a:srgbClr val="F5F5F5"/>
                </a:solidFill>
                <a:latin typeface="Lucida Console" panose="020B0609040504020204" pitchFamily="49" charset="0"/>
              </a:rPr>
              <a:t>    </a:t>
            </a:r>
            <a:r>
              <a:rPr lang="en-US">
                <a:solidFill>
                  <a:srgbClr val="98FB98"/>
                </a:solidFill>
                <a:latin typeface="Lucida Console" panose="020B0609040504020204" pitchFamily="49" charset="0"/>
              </a:rPr>
              <a:t># Static Properties</a:t>
            </a:r>
            <a:endParaRPr lang="en-US">
              <a:solidFill>
                <a:srgbClr val="F5F5F5"/>
              </a:solidFill>
              <a:latin typeface="Lucida Console" panose="020B0609040504020204" pitchFamily="49" charset="0"/>
            </a:endParaRPr>
          </a:p>
          <a:p>
            <a:r>
              <a:rPr lang="en-US">
                <a:solidFill>
                  <a:srgbClr val="F5F5F5"/>
                </a:solidFill>
                <a:latin typeface="Lucida Console" panose="020B0609040504020204" pitchFamily="49" charset="0"/>
              </a:rPr>
              <a:t>    </a:t>
            </a:r>
            <a:r>
              <a:rPr lang="en-US">
                <a:solidFill>
                  <a:srgbClr val="E0FFFF"/>
                </a:solidFill>
                <a:latin typeface="Lucida Console" panose="020B0609040504020204" pitchFamily="49" charset="0"/>
              </a:rPr>
              <a:t>static</a:t>
            </a:r>
            <a:r>
              <a:rPr lang="en-US">
                <a:solidFill>
                  <a:srgbClr val="F5F5F5"/>
                </a:solidFill>
                <a:latin typeface="Lucida Console" panose="020B0609040504020204" pitchFamily="49" charset="0"/>
              </a:rPr>
              <a:t> </a:t>
            </a:r>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string</a:t>
            </a:r>
            <a:r>
              <a:rPr lang="en-US">
                <a:solidFill>
                  <a:srgbClr val="D3D3D3"/>
                </a:solidFill>
                <a:latin typeface="Lucida Console" panose="020B0609040504020204" pitchFamily="49" charset="0"/>
              </a:rPr>
              <a:t>] </a:t>
            </a:r>
            <a:r>
              <a:rPr lang="en-US">
                <a:solidFill>
                  <a:srgbClr val="FF4500"/>
                </a:solidFill>
                <a:latin typeface="Lucida Console" panose="020B0609040504020204" pitchFamily="49" charset="0"/>
              </a:rPr>
              <a:t>$Species</a:t>
            </a:r>
            <a:r>
              <a:rPr lang="en-US">
                <a:solidFill>
                  <a:srgbClr val="F5F5F5"/>
                </a:solidFill>
                <a:latin typeface="Lucida Console" panose="020B0609040504020204" pitchFamily="49" charset="0"/>
              </a:rPr>
              <a:t> </a:t>
            </a:r>
            <a:r>
              <a:rPr lang="en-US">
                <a:solidFill>
                  <a:srgbClr val="EE82EE"/>
                </a:solidFill>
                <a:latin typeface="Lucida Console" panose="020B0609040504020204" pitchFamily="49" charset="0"/>
              </a:rPr>
              <a:t>=</a:t>
            </a:r>
            <a:r>
              <a:rPr lang="en-US">
                <a:solidFill>
                  <a:srgbClr val="F5F5F5"/>
                </a:solidFill>
                <a:latin typeface="Lucida Console" panose="020B0609040504020204" pitchFamily="49" charset="0"/>
              </a:rPr>
              <a:t> </a:t>
            </a:r>
            <a:r>
              <a:rPr lang="en-US">
                <a:solidFill>
                  <a:srgbClr val="DB7093"/>
                </a:solidFill>
                <a:latin typeface="Lucida Console" panose="020B0609040504020204" pitchFamily="49" charset="0"/>
              </a:rPr>
              <a:t>"Totally real human"</a:t>
            </a:r>
            <a:endParaRPr lang="en-US">
              <a:solidFill>
                <a:srgbClr val="F5F5F5"/>
              </a:solidFill>
              <a:latin typeface="Lucida Console" panose="020B0609040504020204" pitchFamily="49" charset="0"/>
            </a:endParaRPr>
          </a:p>
          <a:p>
            <a:r>
              <a:rPr lang="en-US">
                <a:solidFill>
                  <a:srgbClr val="E0FFFF"/>
                </a:solidFill>
                <a:latin typeface="Lucida Console" panose="020B0609040504020204" pitchFamily="49" charset="0"/>
              </a:rPr>
              <a:t>…</a:t>
            </a:r>
            <a:endParaRPr lang="en-US">
              <a:solidFill>
                <a:srgbClr val="F5F5F5"/>
              </a:solidFill>
              <a:latin typeface="Lucida Console" panose="020B0609040504020204" pitchFamily="49" charset="0"/>
            </a:endParaRPr>
          </a:p>
          <a:p>
            <a:r>
              <a:rPr lang="en-US">
                <a:solidFill>
                  <a:srgbClr val="F5F5F5"/>
                </a:solidFill>
                <a:latin typeface="Lucida Console" panose="020B0609040504020204" pitchFamily="49" charset="0"/>
              </a:rPr>
              <a:t>} </a:t>
            </a:r>
          </a:p>
          <a:p>
            <a:endParaRPr lang="en-US">
              <a:solidFill>
                <a:srgbClr val="D3D3D3"/>
              </a:solidFill>
              <a:latin typeface="Lucida Console" panose="020B0609040504020204" pitchFamily="49" charset="0"/>
            </a:endParaRPr>
          </a:p>
          <a:p>
            <a:r>
              <a:rPr lang="en-US">
                <a:solidFill>
                  <a:srgbClr val="D3D3D3"/>
                </a:solidFill>
                <a:latin typeface="Lucida Console" panose="020B0609040504020204" pitchFamily="49" charset="0"/>
              </a:rPr>
              <a:t>[</a:t>
            </a:r>
            <a:r>
              <a:rPr lang="en-US">
                <a:solidFill>
                  <a:srgbClr val="8FBC8F"/>
                </a:solidFill>
                <a:latin typeface="Lucida Console" panose="020B0609040504020204" pitchFamily="49" charset="0"/>
              </a:rPr>
              <a:t>person</a:t>
            </a:r>
            <a:r>
              <a:rPr lang="en-US">
                <a:solidFill>
                  <a:srgbClr val="D3D3D3"/>
                </a:solidFill>
                <a:latin typeface="Lucida Console" panose="020B0609040504020204" pitchFamily="49" charset="0"/>
              </a:rPr>
              <a:t>]::</a:t>
            </a:r>
            <a:r>
              <a:rPr lang="en-US">
                <a:solidFill>
                  <a:srgbClr val="F5F5F5"/>
                </a:solidFill>
                <a:latin typeface="Lucida Console" panose="020B0609040504020204" pitchFamily="49" charset="0"/>
              </a:rPr>
              <a:t>Species </a:t>
            </a:r>
          </a:p>
          <a:p>
            <a:endParaRPr lang="en-US">
              <a:solidFill>
                <a:srgbClr val="D3D3D3"/>
              </a:solidFill>
              <a:latin typeface="Lucida Console" panose="020B0609040504020204" pitchFamily="49" charset="0"/>
            </a:endParaRPr>
          </a:p>
          <a:p>
            <a:r>
              <a:rPr lang="en-US">
                <a:solidFill>
                  <a:srgbClr val="D3D3D3"/>
                </a:solidFill>
                <a:latin typeface="Lucida Console" panose="020B0609040504020204" pitchFamily="49" charset="0"/>
              </a:rPr>
              <a:t>&gt;</a:t>
            </a:r>
            <a:r>
              <a:rPr lang="en-US">
                <a:solidFill>
                  <a:srgbClr val="F5F5F5"/>
                </a:solidFill>
                <a:latin typeface="Lucida Console" panose="020B0609040504020204" pitchFamily="49" charset="0"/>
              </a:rPr>
              <a:t> Totally real human </a:t>
            </a:r>
          </a:p>
        </p:txBody>
      </p:sp>
      <p:pic>
        <p:nvPicPr>
          <p:cNvPr id="6" name="Picture 5">
            <a:extLst>
              <a:ext uri="{FF2B5EF4-FFF2-40B4-BE49-F238E27FC236}">
                <a16:creationId xmlns:a16="http://schemas.microsoft.com/office/drawing/2014/main" id="{8EA353E0-42EF-4E34-AEF0-AEF2CF21EC4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183" y="762000"/>
            <a:ext cx="4982417" cy="1769023"/>
          </a:xfrm>
          <a:prstGeom prst="rect">
            <a:avLst/>
          </a:prstGeom>
          <a:solidFill>
            <a:srgbClr val="012456"/>
          </a:solidFill>
        </p:spPr>
      </p:pic>
    </p:spTree>
    <p:extLst>
      <p:ext uri="{BB962C8B-B14F-4D97-AF65-F5344CB8AC3E}">
        <p14:creationId xmlns:p14="http://schemas.microsoft.com/office/powerpoint/2010/main" val="24983433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Hidden Members (Continued) </a:t>
            </a:r>
          </a:p>
        </p:txBody>
      </p:sp>
      <p:sp>
        <p:nvSpPr>
          <p:cNvPr id="8" name="Text Placeholder 7">
            <a:extLst>
              <a:ext uri="{FF2B5EF4-FFF2-40B4-BE49-F238E27FC236}">
                <a16:creationId xmlns:a16="http://schemas.microsoft.com/office/drawing/2014/main" id="{A43949D6-CCE6-4C45-9806-A28B65B7CF9E}"/>
              </a:ext>
            </a:extLst>
          </p:cNvPr>
          <p:cNvSpPr>
            <a:spLocks noGrp="1"/>
          </p:cNvSpPr>
          <p:nvPr>
            <p:ph sz="quarter" idx="13"/>
          </p:nvPr>
        </p:nvSpPr>
        <p:spPr/>
        <p:txBody>
          <a:bodyPr/>
          <a:lstStyle/>
          <a:p>
            <a:pPr marL="0" indent="0">
              <a:buNone/>
            </a:pPr>
            <a:r>
              <a:rPr lang="en-US"/>
              <a:t>Default hidden PS members </a:t>
            </a:r>
          </a:p>
        </p:txBody>
      </p:sp>
      <p:sp>
        <p:nvSpPr>
          <p:cNvPr id="9" name="Rectangle 8">
            <a:extLst>
              <a:ext uri="{FF2B5EF4-FFF2-40B4-BE49-F238E27FC236}">
                <a16:creationId xmlns:a16="http://schemas.microsoft.com/office/drawing/2014/main" id="{86CE1D69-940A-4B5F-8072-D3ACD6B47258}"/>
              </a:ext>
            </a:extLst>
          </p:cNvPr>
          <p:cNvSpPr/>
          <p:nvPr/>
        </p:nvSpPr>
        <p:spPr>
          <a:xfrm>
            <a:off x="655638" y="2089942"/>
            <a:ext cx="3470857" cy="2862322"/>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7"/>
                </a:solidFill>
                <a:effectLst/>
                <a:uLnTx/>
                <a:uFillTx/>
                <a:latin typeface="Lucida Console" panose="020B0609040504020204" pitchFamily="49" charset="0"/>
                <a:ea typeface="+mn-ea"/>
                <a:cs typeface="+mn-cs"/>
              </a:rPr>
              <a:t>$person</a:t>
            </a:r>
            <a:r>
              <a:rPr kumimoji="0" lang="en-US" sz="1800" b="0" i="0" u="none" strike="noStrike" kern="1200" cap="none" spc="0" normalizeH="0" baseline="0" noProof="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a:ln>
                  <a:noFill/>
                </a:ln>
                <a:solidFill>
                  <a:srgbClr val="98FB98"/>
                </a:solidFill>
                <a:effectLst/>
                <a:uLnTx/>
                <a:uFillTx/>
                <a:latin typeface="Lucida Console" panose="020B0609040504020204" pitchFamily="49" charset="0"/>
                <a:ea typeface="+mn-ea"/>
                <a:cs typeface="+mn-cs"/>
              </a:rPr>
              <a:t>GM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Name         </a:t>
            </a: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MemberType</a:t>
            </a:r>
            <a:endPar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Equals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GetHashCode</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GetType</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SaySomething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ToString</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Age          Property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Name         Property</a:t>
            </a:r>
          </a:p>
        </p:txBody>
      </p:sp>
      <p:sp>
        <p:nvSpPr>
          <p:cNvPr id="11" name="Rectangle 10">
            <a:extLst>
              <a:ext uri="{FF2B5EF4-FFF2-40B4-BE49-F238E27FC236}">
                <a16:creationId xmlns:a16="http://schemas.microsoft.com/office/drawing/2014/main" id="{0BC47AB3-340B-4E95-BBE6-48F3EC70B37D}"/>
              </a:ext>
            </a:extLst>
          </p:cNvPr>
          <p:cNvSpPr/>
          <p:nvPr/>
        </p:nvSpPr>
        <p:spPr>
          <a:xfrm>
            <a:off x="7220612" y="427949"/>
            <a:ext cx="4707228" cy="6186309"/>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7"/>
                </a:solidFill>
                <a:effectLst/>
                <a:uLnTx/>
                <a:uFillTx/>
                <a:latin typeface="Lucida Console" panose="020B0609040504020204" pitchFamily="49" charset="0"/>
                <a:ea typeface="+mn-ea"/>
                <a:cs typeface="+mn-cs"/>
              </a:rPr>
              <a:t>$person</a:t>
            </a:r>
            <a:r>
              <a:rPr kumimoji="0" lang="en-US" sz="1800" b="0" i="0" u="none" strike="noStrike" kern="1200" cap="none" spc="0" normalizeH="0" baseline="0" noProof="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a:ln>
                  <a:noFill/>
                </a:ln>
                <a:solidFill>
                  <a:srgbClr val="98FB98"/>
                </a:solidFill>
                <a:effectLst/>
                <a:uLnTx/>
                <a:uFillTx/>
                <a:latin typeface="Lucida Console" panose="020B0609040504020204" pitchFamily="49" charset="0"/>
                <a:ea typeface="+mn-ea"/>
                <a:cs typeface="+mn-cs"/>
              </a:rPr>
              <a:t>GM</a:t>
            </a:r>
            <a:r>
              <a:rPr kumimoji="0" lang="en-US" sz="1800" b="0" i="0" u="none" strike="noStrike" kern="1200" cap="none" spc="0" normalizeH="0" baseline="0" noProof="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a:ln>
                  <a:noFill/>
                </a:ln>
                <a:solidFill>
                  <a:srgbClr val="FFF100"/>
                </a:solidFill>
                <a:effectLst/>
                <a:uLnTx/>
                <a:uFillTx/>
                <a:latin typeface="Lucida Console" panose="020B0609040504020204" pitchFamily="49" charset="0"/>
                <a:ea typeface="+mn-ea"/>
                <a:cs typeface="+mn-cs"/>
              </a:rPr>
              <a:t>-Force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Name              </a:t>
            </a: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MemberType</a:t>
            </a:r>
            <a:endPar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pstypenames</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CodeProperty</a:t>
            </a:r>
            <a:endPar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psadapted</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MemberSet</a:t>
            </a:r>
            <a:endPar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psbase</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MemberSet</a:t>
            </a:r>
            <a:endPar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psextended</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MemberSet</a:t>
            </a:r>
            <a:endPar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psobject</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MemberSet</a:t>
            </a:r>
            <a:endPar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Equals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GetHashCode</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GetType</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get_Age</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get_Name</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get_RealSpecies</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SaySomething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set_Age</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set_Name</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set_RealSpecies</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ToString</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Age                 Property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Name                Property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RealSpecies</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Property </a:t>
            </a:r>
          </a:p>
        </p:txBody>
      </p:sp>
      <p:sp>
        <p:nvSpPr>
          <p:cNvPr id="15" name="Left Brace 14">
            <a:extLst>
              <a:ext uri="{FF2B5EF4-FFF2-40B4-BE49-F238E27FC236}">
                <a16:creationId xmlns:a16="http://schemas.microsoft.com/office/drawing/2014/main" id="{DB11AE0D-8F04-4E6A-ADDB-87C9D237625C}"/>
              </a:ext>
              <a:ext uri="{C183D7F6-B498-43B3-948B-1728B52AA6E4}">
                <adec:decorative xmlns:adec="http://schemas.microsoft.com/office/drawing/2017/decorative" val="1"/>
              </a:ext>
            </a:extLst>
          </p:cNvPr>
          <p:cNvSpPr/>
          <p:nvPr/>
        </p:nvSpPr>
        <p:spPr>
          <a:xfrm>
            <a:off x="6811350" y="1318785"/>
            <a:ext cx="508000" cy="1367973"/>
          </a:xfrm>
          <a:prstGeom prst="leftBrace">
            <a:avLst/>
          </a:prstGeom>
          <a:ln w="76200" cap="flat" cmpd="sng" algn="ctr">
            <a:solidFill>
              <a:srgbClr val="E81123"/>
            </a:solidFill>
            <a:prstDash val="solid"/>
            <a:miter lim="800000"/>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Left Brace 15">
            <a:extLst>
              <a:ext uri="{FF2B5EF4-FFF2-40B4-BE49-F238E27FC236}">
                <a16:creationId xmlns:a16="http://schemas.microsoft.com/office/drawing/2014/main" id="{CC8AEEA2-A36C-4267-9A06-AECA0A99B57A}"/>
              </a:ext>
              <a:ext uri="{C183D7F6-B498-43B3-948B-1728B52AA6E4}">
                <adec:decorative xmlns:adec="http://schemas.microsoft.com/office/drawing/2017/decorative" val="1"/>
              </a:ext>
            </a:extLst>
          </p:cNvPr>
          <p:cNvSpPr/>
          <p:nvPr/>
        </p:nvSpPr>
        <p:spPr>
          <a:xfrm>
            <a:off x="6811350" y="3521103"/>
            <a:ext cx="508000" cy="1912432"/>
          </a:xfrm>
          <a:prstGeom prst="leftBrace">
            <a:avLst/>
          </a:prstGeom>
          <a:ln w="76200" cap="flat" cmpd="sng" algn="ctr">
            <a:solidFill>
              <a:srgbClr val="E81123"/>
            </a:solidFill>
            <a:prstDash val="solid"/>
            <a:miter lim="800000"/>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Left Brace 16">
            <a:extLst>
              <a:ext uri="{FF2B5EF4-FFF2-40B4-BE49-F238E27FC236}">
                <a16:creationId xmlns:a16="http://schemas.microsoft.com/office/drawing/2014/main" id="{3DD81721-B1C4-4DCA-8A3C-5B80CDAF9739}"/>
              </a:ext>
              <a:ext uri="{C183D7F6-B498-43B3-948B-1728B52AA6E4}">
                <adec:decorative xmlns:adec="http://schemas.microsoft.com/office/drawing/2017/decorative" val="1"/>
              </a:ext>
            </a:extLst>
          </p:cNvPr>
          <p:cNvSpPr/>
          <p:nvPr/>
        </p:nvSpPr>
        <p:spPr>
          <a:xfrm>
            <a:off x="6857142" y="6220738"/>
            <a:ext cx="508000" cy="393520"/>
          </a:xfrm>
          <a:prstGeom prst="leftBrace">
            <a:avLst/>
          </a:prstGeom>
          <a:ln w="76200">
            <a:solidFill>
              <a:srgbClr val="00BCF2"/>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 name="Text Placeholder 7">
            <a:extLst>
              <a:ext uri="{FF2B5EF4-FFF2-40B4-BE49-F238E27FC236}">
                <a16:creationId xmlns:a16="http://schemas.microsoft.com/office/drawing/2014/main" id="{76075791-6651-4CB7-B144-5B7F7E922D6C}"/>
              </a:ext>
            </a:extLst>
          </p:cNvPr>
          <p:cNvSpPr txBox="1">
            <a:spLocks/>
          </p:cNvSpPr>
          <p:nvPr/>
        </p:nvSpPr>
        <p:spPr>
          <a:xfrm>
            <a:off x="4452869" y="3581400"/>
            <a:ext cx="2549911" cy="1735860"/>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a:t>Auto Generated hidden methods</a:t>
            </a:r>
          </a:p>
        </p:txBody>
      </p:sp>
      <p:sp>
        <p:nvSpPr>
          <p:cNvPr id="18" name="Text Placeholder 7">
            <a:extLst>
              <a:ext uri="{FF2B5EF4-FFF2-40B4-BE49-F238E27FC236}">
                <a16:creationId xmlns:a16="http://schemas.microsoft.com/office/drawing/2014/main" id="{976BD633-8365-4DB6-B073-A7BA4ABD663F}"/>
              </a:ext>
            </a:extLst>
          </p:cNvPr>
          <p:cNvSpPr txBox="1">
            <a:spLocks/>
          </p:cNvSpPr>
          <p:nvPr/>
        </p:nvSpPr>
        <p:spPr>
          <a:xfrm>
            <a:off x="4452869" y="5886845"/>
            <a:ext cx="2895600" cy="9602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a:t>Our hidden Property</a:t>
            </a:r>
          </a:p>
        </p:txBody>
      </p:sp>
      <p:sp>
        <p:nvSpPr>
          <p:cNvPr id="10" name="Arrow: Right 9">
            <a:extLst>
              <a:ext uri="{FF2B5EF4-FFF2-40B4-BE49-F238E27FC236}">
                <a16:creationId xmlns:a16="http://schemas.microsoft.com/office/drawing/2014/main" id="{D8E18287-EAB1-47C9-B63D-BF259E2BB233}"/>
              </a:ext>
              <a:ext uri="{C183D7F6-B498-43B3-948B-1728B52AA6E4}">
                <adec:decorative xmlns:adec="http://schemas.microsoft.com/office/drawing/2017/decorative" val="1"/>
              </a:ext>
            </a:extLst>
          </p:cNvPr>
          <p:cNvSpPr/>
          <p:nvPr/>
        </p:nvSpPr>
        <p:spPr bwMode="auto">
          <a:xfrm>
            <a:off x="4452870" y="2924248"/>
            <a:ext cx="2286000" cy="533400"/>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FEE5BE65-2B0A-4375-9848-C8A933939960}"/>
              </a:ext>
              <a:ext uri="{C183D7F6-B498-43B3-948B-1728B52AA6E4}">
                <adec:decorative xmlns:adec="http://schemas.microsoft.com/office/drawing/2017/decorative" val="1"/>
              </a:ext>
            </a:extLst>
          </p:cNvPr>
          <p:cNvSpPr>
            <a:spLocks/>
          </p:cNvSpPr>
          <p:nvPr/>
        </p:nvSpPr>
        <p:spPr bwMode="auto">
          <a:xfrm>
            <a:off x="4452870" y="5248190"/>
            <a:ext cx="2286000" cy="533400"/>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85937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p:cTn id="25"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15" grpId="0" animBg="1"/>
      <p:bldP spid="16" grpId="0" animBg="1"/>
      <p:bldP spid="17" grpId="0" animBg="1"/>
      <p:bldP spid="14" grpId="0"/>
      <p:bldP spid="18" grpId="0"/>
      <p:bldP spid="10" grpId="0" animBg="1"/>
      <p:bldP spid="19" grpId="0" animBg="1"/>
    </p:bldLst>
  </p:timing>
</p:sld>
</file>

<file path=ppt/slides/slide5.xml><?xml version="1.0" encoding="utf-8"?>
<p:sld xmlns:a16="http://schemas.microsoft.com/office/drawing/2014/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de Box">
            <a:extLst>
              <a:ext uri="{FF2B5EF4-FFF2-40B4-BE49-F238E27FC236}">
                <a16:creationId xmlns:a16="http://schemas.microsoft.com/office/drawing/2014/main" id="{B3A62C29-0C8E-4F48-A397-B310D58E485D}"/>
              </a:ext>
            </a:extLst>
          </p:cNvPr>
          <p:cNvSpPr/>
          <p:nvPr>
            <p:custDataLst>
              <p:tags r:id="rId2"/>
            </p:custDataLst>
          </p:nvPr>
        </p:nvSpPr>
        <p:spPr>
          <a:xfrm>
            <a:off x="640080" y="1280160"/>
            <a:ext cx="10881360" cy="4846320"/>
          </a:xfrm>
          <a:prstGeom prst="rect">
            <a:avLst/>
          </a:prstGeom>
          <a:solidFill>
            <a:srgbClr val="012456"/>
          </a:solidFill>
        </p:spPr>
        <p:txBody>
          <a:bodyPr wrap="square" tIns="91440" bIns="91440">
            <a:noAutofit/>
          </a:bodyPr>
          <a:lstStyle/>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err="1">
                <a:solidFill>
                  <a:srgbClr val="8FBC8F"/>
                </a:solidFill>
                <a:latin typeface="Lucida Console" panose="020B0609040504020204" pitchFamily="49" charset="0"/>
              </a:rPr>
              <a:t>pscustomobject</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Name</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"Kory"</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Age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E4C4"/>
                </a:solidFill>
                <a:latin typeface="Lucida Console" panose="020B0609040504020204" pitchFamily="49" charset="0"/>
              </a:rPr>
              <a:t>29</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Office</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"Home"</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Title</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"PFE"</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Planet</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"Earth"</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Dimension</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"c137"</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p>
          <a:p>
            <a:endParaRPr lang="en-US" sz="2000">
              <a:solidFill>
                <a:srgbClr val="F5F5F5"/>
              </a:solidFill>
              <a:latin typeface="Lucida Console" panose="020B0609040504020204" pitchFamily="49" charset="0"/>
            </a:endParaRPr>
          </a:p>
          <a:p>
            <a:pPr>
              <a:lnSpc>
                <a:spcPct val="107000"/>
              </a:lnSpc>
            </a:pPr>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Person</a:t>
            </a:r>
            <a:r>
              <a:rPr lang="en-US" sz="2000" err="1">
                <a:solidFill>
                  <a:srgbClr val="F5F5F5"/>
                </a:solidFill>
                <a:latin typeface="Lucida Console" panose="020B0609040504020204" pitchFamily="49" charset="0"/>
              </a:rPr>
              <a:t>.GetType</a:t>
            </a:r>
            <a:r>
              <a:rPr lang="en-US" sz="2000">
                <a:solidFill>
                  <a:srgbClr val="F5F5F5"/>
                </a:solidFill>
                <a:latin typeface="Lucida Console" panose="020B0609040504020204" pitchFamily="49" charset="0"/>
              </a:rPr>
              <a:t>().</a:t>
            </a:r>
            <a:r>
              <a:rPr lang="en-US" sz="2000" err="1">
                <a:solidFill>
                  <a:srgbClr val="F5F5F5"/>
                </a:solidFill>
                <a:latin typeface="Lucida Console" panose="020B0609040504020204" pitchFamily="49" charset="0"/>
              </a:rPr>
              <a:t>fullname</a:t>
            </a:r>
            <a:endParaRPr lang="en-US" sz="2000">
              <a:solidFill>
                <a:srgbClr val="F5F5F5"/>
              </a:solidFill>
              <a:latin typeface="Lucida Console" panose="020B0609040504020204" pitchFamily="49" charset="0"/>
            </a:endParaRPr>
          </a:p>
          <a:p>
            <a:pPr>
              <a:lnSpc>
                <a:spcPct val="107000"/>
              </a:lnSpc>
            </a:pPr>
            <a:endParaRPr lang="en-US" sz="2000">
              <a:solidFill>
                <a:srgbClr val="F5F5F5"/>
              </a:solidFill>
              <a:latin typeface="Lucida Console" panose="020B0609040504020204" pitchFamily="49" charset="0"/>
            </a:endParaRPr>
          </a:p>
          <a:p>
            <a:pPr>
              <a:lnSpc>
                <a:spcPct val="107000"/>
              </a:lnSpc>
            </a:pPr>
            <a:r>
              <a:rPr lang="en-US" sz="2000" err="1">
                <a:solidFill>
                  <a:srgbClr val="F5F5F5"/>
                </a:solidFill>
                <a:latin typeface="Lucida Console" panose="020B0609040504020204" pitchFamily="49" charset="0"/>
              </a:rPr>
              <a:t>System.Management.Automation.PSCustomObject</a:t>
            </a:r>
            <a:r>
              <a:rPr lang="en-US" sz="2000">
                <a:solidFill>
                  <a:srgbClr val="F5F5F5"/>
                </a:solidFill>
                <a:latin typeface="Lucida Console" panose="020B0609040504020204" pitchFamily="49" charset="0"/>
              </a:rPr>
              <a:t> </a:t>
            </a:r>
            <a:endParaRPr lang="en-US" sz="2000">
              <a:solidFill>
                <a:srgbClr val="EE82EE"/>
              </a:solidFill>
              <a:latin typeface="Lucida Console" panose="020B0609040504020204" pitchFamily="49" charset="0"/>
            </a:endParaRPr>
          </a:p>
        </p:txBody>
      </p:sp>
      <p:sp>
        <p:nvSpPr>
          <p:cNvPr id="2" name="Title 1"/>
          <p:cNvSpPr>
            <a:spLocks noGrp="1"/>
          </p:cNvSpPr>
          <p:nvPr>
            <p:ph type="title"/>
          </p:nvPr>
        </p:nvSpPr>
        <p:spPr/>
        <p:txBody>
          <a:bodyPr lIns="0" tIns="0" rIns="0" bIns="0" anchor="t">
            <a:noAutofit/>
          </a:bodyPr>
          <a:lstStyle/>
          <a:p>
            <a:r>
              <a:rPr lang="en-US"/>
              <a:t>Using a </a:t>
            </a:r>
            <a:r>
              <a:rPr lang="en-US" err="1"/>
              <a:t>PSCustomObject</a:t>
            </a:r>
            <a:endParaRPr lang="en-AU"/>
          </a:p>
        </p:txBody>
      </p:sp>
      <p:sp>
        <p:nvSpPr>
          <p:cNvPr id="17" name="Speech Bubble: Rectangle 16">
            <a:extLst>
              <a:ext uri="{FF2B5EF4-FFF2-40B4-BE49-F238E27FC236}">
                <a16:creationId xmlns:a16="http://schemas.microsoft.com/office/drawing/2014/main" id="{F5BD58AA-92FE-45D4-AA72-9C79D8727650}"/>
              </a:ext>
            </a:extLst>
          </p:cNvPr>
          <p:cNvSpPr/>
          <p:nvPr/>
        </p:nvSpPr>
        <p:spPr>
          <a:xfrm>
            <a:off x="6949440" y="3383280"/>
            <a:ext cx="4572000" cy="914400"/>
          </a:xfrm>
          <a:prstGeom prst="wedgeRectCallout">
            <a:avLst>
              <a:gd name="adj1" fmla="val -39996"/>
              <a:gd name="adj2" fmla="val 102416"/>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tIns="91440" bIns="91440" rtlCol="0" anchor="ctr"/>
          <a:lstStyle/>
          <a:p>
            <a:pPr algn="ctr"/>
            <a:r>
              <a:rPr lang="en-US" sz="2000" b="1" err="1"/>
              <a:t>PSCustomobject</a:t>
            </a:r>
            <a:r>
              <a:rPr lang="en-US" sz="2000"/>
              <a:t> returned, which doesn’t provide much information</a:t>
            </a:r>
          </a:p>
        </p:txBody>
      </p:sp>
      <p:sp>
        <p:nvSpPr>
          <p:cNvPr id="7" name="Speech Bubble: Rectangle 6">
            <a:extLst>
              <a:ext uri="{FF2B5EF4-FFF2-40B4-BE49-F238E27FC236}">
                <a16:creationId xmlns:a16="http://schemas.microsoft.com/office/drawing/2014/main" id="{71EF69B5-FDB6-445E-A44C-693A9F4A8A0B}"/>
              </a:ext>
            </a:extLst>
          </p:cNvPr>
          <p:cNvSpPr/>
          <p:nvPr/>
        </p:nvSpPr>
        <p:spPr>
          <a:xfrm>
            <a:off x="6949440" y="1280160"/>
            <a:ext cx="4572000" cy="640080"/>
          </a:xfrm>
          <a:prstGeom prst="wedgeRectCallout">
            <a:avLst>
              <a:gd name="adj1" fmla="val -74724"/>
              <a:gd name="adj2" fmla="val -1400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tIns="91440" bIns="91440" rtlCol="0" anchor="ctr"/>
          <a:lstStyle/>
          <a:p>
            <a:pPr algn="ctr"/>
            <a:r>
              <a:rPr lang="en-US" sz="2000" b="1"/>
              <a:t>Inconvenient</a:t>
            </a:r>
            <a:r>
              <a:rPr lang="en-US" sz="2000"/>
              <a:t> to reuse / duplicate</a:t>
            </a:r>
          </a:p>
        </p:txBody>
      </p:sp>
    </p:spTree>
    <p:custDataLst>
      <p:tags r:id="rId1"/>
    </p:custDataLst>
    <p:extLst>
      <p:ext uri="{BB962C8B-B14F-4D97-AF65-F5344CB8AC3E}">
        <p14:creationId xmlns:p14="http://schemas.microsoft.com/office/powerpoint/2010/main" val="506890581"/>
      </p:ext>
    </p:extLst>
  </p:cSld>
  <p:clrMapOvr>
    <a:masterClrMapping/>
  </p:clrMapOvr>
  <p:transition spd="slow"/>
  <p:extLst>
    <p:ext uri="{6950BFC3-D8DA-4A85-94F7-54DA5524770B}">
      <p188:commentRel xmlns:p188="http://schemas.microsoft.com/office/powerpoint/2018/8/main" r:id="rId5"/>
    </p:ext>
  </p:extLst>
</p:sld>
</file>

<file path=ppt/slides/slide6.xml><?xml version="1.0" encoding="utf-8"?>
<p:sld xmlns:a16="http://schemas.microsoft.com/office/drawing/2014/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t">
            <a:noAutofit/>
          </a:bodyPr>
          <a:lstStyle/>
          <a:p>
            <a:r>
              <a:rPr lang="en-US"/>
              <a:t>Using a PowerShell Class</a:t>
            </a:r>
            <a:br>
              <a:rPr lang="en-US"/>
            </a:br>
            <a:br>
              <a:rPr lang="en-AU"/>
            </a:br>
            <a:endParaRPr lang="en-AU"/>
          </a:p>
        </p:txBody>
      </p:sp>
      <p:sp>
        <p:nvSpPr>
          <p:cNvPr id="8" name="Code Box">
            <a:extLst>
              <a:ext uri="{FF2B5EF4-FFF2-40B4-BE49-F238E27FC236}">
                <a16:creationId xmlns:a16="http://schemas.microsoft.com/office/drawing/2014/main" id="{E81F5DBA-D464-437E-A2A9-DCC72AF627C1}"/>
              </a:ext>
            </a:extLst>
          </p:cNvPr>
          <p:cNvSpPr/>
          <p:nvPr>
            <p:custDataLst>
              <p:tags r:id="rId2"/>
            </p:custDataLst>
          </p:nvPr>
        </p:nvSpPr>
        <p:spPr>
          <a:xfrm>
            <a:off x="640080" y="1280160"/>
            <a:ext cx="10880725" cy="4846320"/>
          </a:xfrm>
          <a:prstGeom prst="rect">
            <a:avLst/>
          </a:prstGeom>
          <a:solidFill>
            <a:srgbClr val="012456"/>
          </a:solidFill>
        </p:spPr>
        <p:txBody>
          <a:bodyPr wrap="square" tIns="91440" bIns="91440">
            <a:noAutofit/>
          </a:bodyPr>
          <a:lstStyle/>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Person</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new(</a:t>
            </a:r>
            <a:r>
              <a:rPr lang="en-US" sz="2000">
                <a:solidFill>
                  <a:srgbClr val="DB7093"/>
                </a:solidFill>
                <a:latin typeface="Lucida Console" panose="020B0609040504020204" pitchFamily="49" charset="0"/>
              </a:rPr>
              <a:t>"Kory"</a:t>
            </a:r>
            <a:r>
              <a:rPr lang="en-US" sz="2000">
                <a:solidFill>
                  <a:srgbClr val="D3D3D3"/>
                </a:solidFill>
                <a:latin typeface="Lucida Console" panose="020B0609040504020204" pitchFamily="49" charset="0"/>
              </a:rPr>
              <a:t>,</a:t>
            </a:r>
            <a:r>
              <a:rPr lang="en-US" sz="2000">
                <a:solidFill>
                  <a:srgbClr val="FFE4C4"/>
                </a:solidFill>
                <a:latin typeface="Lucida Console" panose="020B0609040504020204" pitchFamily="49" charset="0"/>
              </a:rPr>
              <a:t>29</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"home"</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"PFE"</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"Earth"</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"C137"</a:t>
            </a:r>
            <a:r>
              <a:rPr lang="en-US" sz="2000">
                <a:solidFill>
                  <a:srgbClr val="F5F5F5"/>
                </a:solidFill>
                <a:latin typeface="Lucida Console" panose="020B0609040504020204" pitchFamily="49" charset="0"/>
              </a:rPr>
              <a:t>)</a:t>
            </a:r>
          </a:p>
          <a:p>
            <a:pPr lvl="0" defTabSz="914367">
              <a:defRPr/>
            </a:pPr>
            <a:endParaRPr lang="en-US" sz="2000">
              <a:solidFill>
                <a:srgbClr val="F5F5F5"/>
              </a:solidFill>
              <a:latin typeface="Lucida Console" panose="020B0609040504020204" pitchFamily="49" charset="0"/>
            </a:endParaRPr>
          </a:p>
          <a:p>
            <a:r>
              <a:rPr lang="en-US" sz="2000">
                <a:solidFill>
                  <a:srgbClr val="E0FFFF"/>
                </a:solidFill>
                <a:latin typeface="Lucida Console" panose="020B0609040504020204" pitchFamily="49" charset="0"/>
              </a:rPr>
              <a:t>PS&gt; </a:t>
            </a:r>
            <a:r>
              <a:rPr lang="en-US" sz="2000">
                <a:solidFill>
                  <a:srgbClr val="FF4500"/>
                </a:solidFill>
                <a:latin typeface="Lucida Console" panose="020B0609040504020204" pitchFamily="49" charset="0"/>
              </a:rPr>
              <a:t>$Person</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Get-Member </a:t>
            </a:r>
          </a:p>
          <a:p>
            <a:pPr lvl="0" defTabSz="914367">
              <a:defRPr/>
            </a:pP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TypeName: Person</a:t>
            </a:r>
          </a:p>
          <a:p>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Name        </a:t>
            </a:r>
            <a:r>
              <a:rPr lang="en-US" sz="2000" err="1">
                <a:solidFill>
                  <a:srgbClr val="F5F5F5"/>
                </a:solidFill>
                <a:latin typeface="Lucida Console" panose="020B0609040504020204" pitchFamily="49" charset="0"/>
              </a:rPr>
              <a:t>MemberType</a:t>
            </a:r>
            <a:r>
              <a:rPr lang="en-US" sz="2000">
                <a:solidFill>
                  <a:srgbClr val="F5F5F5"/>
                </a:solidFill>
                <a:latin typeface="Lucida Console" panose="020B0609040504020204" pitchFamily="49" charset="0"/>
              </a:rPr>
              <a:t> Definition                    </a:t>
            </a:r>
          </a:p>
          <a:p>
            <a:r>
              <a:rPr lang="en-US" sz="2000">
                <a:solidFill>
                  <a:srgbClr val="F5F5F5"/>
                </a:solidFill>
                <a:latin typeface="Lucida Console" panose="020B0609040504020204" pitchFamily="49" charset="0"/>
              </a:rPr>
              <a:t>----        ---------- ----------                    </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Age         Property   int age {</a:t>
            </a:r>
            <a:r>
              <a:rPr lang="en-US" sz="2000" err="1">
                <a:solidFill>
                  <a:srgbClr val="F5F5F5"/>
                </a:solidFill>
                <a:latin typeface="Lucida Console" panose="020B0609040504020204" pitchFamily="49" charset="0"/>
              </a:rPr>
              <a:t>get;set</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Dimension   Property   string dimension {</a:t>
            </a:r>
            <a:r>
              <a:rPr lang="en-US" sz="2000" err="1">
                <a:solidFill>
                  <a:srgbClr val="F5F5F5"/>
                </a:solidFill>
                <a:latin typeface="Lucida Console" panose="020B0609040504020204" pitchFamily="49" charset="0"/>
              </a:rPr>
              <a:t>get;set</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Name        Property   string Name {</a:t>
            </a:r>
            <a:r>
              <a:rPr lang="en-US" sz="2000" err="1">
                <a:solidFill>
                  <a:srgbClr val="F5F5F5"/>
                </a:solidFill>
                <a:latin typeface="Lucida Console" panose="020B0609040504020204" pitchFamily="49" charset="0"/>
              </a:rPr>
              <a:t>get;set</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Office      Property   string Office {</a:t>
            </a:r>
            <a:r>
              <a:rPr lang="en-US" sz="2000" err="1">
                <a:solidFill>
                  <a:srgbClr val="F5F5F5"/>
                </a:solidFill>
                <a:latin typeface="Lucida Console" panose="020B0609040504020204" pitchFamily="49" charset="0"/>
              </a:rPr>
              <a:t>get;set</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Planet      Property   string planet {</a:t>
            </a:r>
            <a:r>
              <a:rPr lang="en-US" sz="2000" err="1">
                <a:solidFill>
                  <a:srgbClr val="F5F5F5"/>
                </a:solidFill>
                <a:latin typeface="Lucida Console" panose="020B0609040504020204" pitchFamily="49" charset="0"/>
              </a:rPr>
              <a:t>get;set</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Title       Property   string title {</a:t>
            </a:r>
            <a:r>
              <a:rPr lang="en-US" sz="2000" err="1">
                <a:solidFill>
                  <a:srgbClr val="F5F5F5"/>
                </a:solidFill>
                <a:latin typeface="Lucida Console" panose="020B0609040504020204" pitchFamily="49" charset="0"/>
              </a:rPr>
              <a:t>get;set</a:t>
            </a:r>
            <a:r>
              <a:rPr lang="en-US" sz="2000">
                <a:solidFill>
                  <a:srgbClr val="F5F5F5"/>
                </a:solidFill>
                <a:latin typeface="Lucida Console" panose="020B0609040504020204" pitchFamily="49" charset="0"/>
              </a:rPr>
              <a:t>;}  </a:t>
            </a:r>
          </a:p>
        </p:txBody>
      </p:sp>
      <p:sp>
        <p:nvSpPr>
          <p:cNvPr id="6" name="Speech Bubble: Rectangle 5">
            <a:extLst>
              <a:ext uri="{FF2B5EF4-FFF2-40B4-BE49-F238E27FC236}">
                <a16:creationId xmlns:a16="http://schemas.microsoft.com/office/drawing/2014/main" id="{B1AC5F08-4763-42FA-863C-9EEAE45822C4}"/>
              </a:ext>
            </a:extLst>
          </p:cNvPr>
          <p:cNvSpPr/>
          <p:nvPr/>
        </p:nvSpPr>
        <p:spPr>
          <a:xfrm>
            <a:off x="6766560" y="2926080"/>
            <a:ext cx="4754880" cy="914400"/>
          </a:xfrm>
          <a:prstGeom prst="wedgeRectCallout">
            <a:avLst>
              <a:gd name="adj1" fmla="val -118596"/>
              <a:gd name="adj2" fmla="val -65808"/>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a:t>Class Name </a:t>
            </a:r>
            <a:r>
              <a:rPr lang="en-US" sz="2000"/>
              <a:t>returned, which can provide </a:t>
            </a:r>
            <a:r>
              <a:rPr lang="en-US" sz="2000" b="1"/>
              <a:t>more information</a:t>
            </a:r>
          </a:p>
        </p:txBody>
      </p:sp>
      <p:sp>
        <p:nvSpPr>
          <p:cNvPr id="7" name="Speech Bubble: Rectangle 6">
            <a:extLst>
              <a:ext uri="{FF2B5EF4-FFF2-40B4-BE49-F238E27FC236}">
                <a16:creationId xmlns:a16="http://schemas.microsoft.com/office/drawing/2014/main" id="{A5279FD8-6177-47FF-A31A-73C96035EED5}"/>
              </a:ext>
            </a:extLst>
          </p:cNvPr>
          <p:cNvSpPr/>
          <p:nvPr/>
        </p:nvSpPr>
        <p:spPr>
          <a:xfrm>
            <a:off x="6766560" y="2194560"/>
            <a:ext cx="4754880" cy="640080"/>
          </a:xfrm>
          <a:prstGeom prst="wedgeRectCallout">
            <a:avLst>
              <a:gd name="adj1" fmla="val -91830"/>
              <a:gd name="adj2" fmla="val -134964"/>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t>Concise </a:t>
            </a:r>
            <a:r>
              <a:rPr lang="en-US" sz="2000"/>
              <a:t>line to create and easy to </a:t>
            </a:r>
            <a:r>
              <a:rPr lang="en-US" sz="2000" b="1"/>
              <a:t>reuse</a:t>
            </a:r>
          </a:p>
        </p:txBody>
      </p:sp>
    </p:spTree>
    <p:custDataLst>
      <p:tags r:id="rId1"/>
    </p:custDataLst>
    <p:extLst>
      <p:ext uri="{BB962C8B-B14F-4D97-AF65-F5344CB8AC3E}">
        <p14:creationId xmlns:p14="http://schemas.microsoft.com/office/powerpoint/2010/main" val="843617009"/>
      </p:ext>
    </p:extLst>
  </p:cSld>
  <p:clrMapOvr>
    <a:masterClrMapping/>
  </p:clrMapOvr>
  <p:transition spd="slow"/>
  <p:extLst>
    <p:ext uri="{6950BFC3-D8DA-4A85-94F7-54DA5524770B}">
      <p188:commentRel xmlns:p188="http://schemas.microsoft.com/office/powerpoint/2018/8/main" r:id="rId5"/>
    </p:ext>
  </p:extLst>
</p:sld>
</file>

<file path=ppt/slides/slide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Classes Introduction</a:t>
            </a:r>
          </a:p>
        </p:txBody>
      </p:sp>
      <p:pic>
        <p:nvPicPr>
          <p:cNvPr id="8"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6BE6E135-EFEC-40D8-BD6E-DD010238688D}"/>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4020799698"/>
      </p:ext>
    </p:extLst>
  </p:cSld>
  <p:clrMapOvr>
    <a:masterClrMapping/>
  </p:clrMapOvr>
  <p:transition spd="slow"/>
</p:sld>
</file>

<file path=ppt/slides/slide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47544440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2B5E89A7-CCBB-487A-9E8E-3C9099F4BB0D}&lt;/SectionId&gt;&lt;Name&gt;WorkshopPLUS - Windows PowerShell: Tool Building&lt;/Name&gt;&lt;SlidesCount&gt;3&lt;/SlidesCount&gt;&lt;SlideGuids /&gt;&lt;/NativeSection&gt;&lt;NativeSection&gt;&lt;SectionId&gt;{1AFBE412-0674-4A96-80F4-BDD6FB270D74}&lt;/SectionId&gt;&lt;Name&gt;Classes&lt;/Name&gt;&lt;SlidesCount&gt;6&lt;/SlidesCount&gt;&lt;SlideGuids /&gt;&lt;/NativeSection&gt;&lt;NativeSection&gt;&lt;SectionId&gt;{E8C12980-18B4-49C7-ADF9-31A12E990DFA}&lt;/SectionId&gt;&lt;Name&gt;Class Basics&lt;/Name&gt;&lt;SlidesCount&gt;7&lt;/SlidesCount&gt;&lt;SlideGuids /&gt;&lt;/NativeSection&gt;&lt;NativeSection&gt;&lt;SectionId&gt;{5A575A21-C9EA-447B-AD02-F5431FB30406}&lt;/SectionId&gt;&lt;Name&gt;Doing More With Methods&lt;/Name&gt;&lt;SlidesCount&gt;12&lt;/SlidesCount&gt;&lt;SlideGuids /&gt;&lt;/NativeSection&gt;&lt;NativeSection&gt;&lt;SectionId&gt;{CF677C78-7C2A-4C40-9C39-4DD4A055EA4B}&lt;/SectionId&gt;&lt;Name&gt;Advanced Object Features&lt;/Name&gt;&lt;SlidesCount&gt;14&lt;/SlidesCount&gt;&lt;SlideGuids /&gt;&lt;/NativeSection&gt;&lt;NativeSection&gt;&lt;SectionId&gt;{E05A267F-1A9C-4535-9C2D-C7974B08254F}&lt;/SectionId&gt;&lt;Name&gt;Lab: PowerShell Classes&lt;/Name&gt;&lt;SlidesCount&gt;2&lt;/SlidesCount&gt;&lt;SlideGuids /&gt;&lt;/NativeSection&gt;&lt;/ArrayOfNativeSection&gt;"/>
</p:tagLst>
</file>

<file path=ppt/tags/tag10.xml><?xml version="1.0" encoding="utf-8"?>
<p:tagLst xmlns:a="http://schemas.openxmlformats.org/drawingml/2006/main" xmlns:r="http://schemas.openxmlformats.org/officeDocument/2006/relationships" xmlns:p="http://schemas.openxmlformats.org/presentationml/2006/main">
  <p:tag name="MIO_GUID" val="cbdfc5d7-ee6c-4f75-9562-1b113b70898a"/>
  <p:tag name="MIO_EKGUID" val="d34760bf-62cc-406c-bf26-9c880b306685"/>
  <p:tag name="MIO_UPDATE" val="True"/>
  <p:tag name="MIO_VERSION" val="03.08.2020 15:19:47"/>
  <p:tag name="MIO_DBID" val="12b0c59e-2253-4124-a5e9-470adf4cb168"/>
  <p:tag name="MIO_LASTDOWNLOADED" val="03.08.2020 15:24:32"/>
  <p:tag name="MIO_OBJECTNAME" val="Classes Overview"/>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33877169-c981-42b4-a985-2a2783312067"/>
  <p:tag name="MIO_EKGUID" val="7ef3427b-1267-4ecf-a5ed-377209d36a7a"/>
  <p:tag name="MIO_UPDATE" val="True"/>
  <p:tag name="MIO_VERSION" val="03.08.2020 15:19:47"/>
  <p:tag name="MIO_DBID" val="12b0c59e-2253-4124-a5e9-470adf4cb168"/>
  <p:tag name="MIO_LASTDOWNLOADED" val="03.08.2020 15:24:32"/>
  <p:tag name="MIO_OBJECTNAME" val="Simplification and Standardization"/>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30:09"/>
  <p:tag name="MIO_OBJECTNAME" val="Code Box"/>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77f3caba-2cbe-4b66-aefa-cb906f1fc2e7"/>
  <p:tag name="MIO_EKGUID" val="18bcbb43-79ae-4126-b6c2-9fcacf04dcb8"/>
  <p:tag name="MIO_UPDATE" val="True"/>
  <p:tag name="MIO_VERSION" val="03.08.2020 15:19:47"/>
  <p:tag name="MIO_DBID" val="12b0c59e-2253-4124-a5e9-470adf4cb168"/>
  <p:tag name="MIO_LASTDOWNLOADED" val="03.08.2020 15:24:32"/>
  <p:tag name="MIO_OBJECTNAME" val="Simplification and Standardization (Continued)"/>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31:07"/>
  <p:tag name="MIO_OBJECTNAME" val="Code Box"/>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3c2a69b3-6a34-4d6a-8c48-1ca6426d5ac6"/>
  <p:tag name="MIO_UPDATE" val="True"/>
  <p:tag name="MIO_VERSION" val="03.08.2020 15:19:47"/>
  <p:tag name="MIO_DBID" val="12b0c59e-2253-4124-a5e9-470adf4cb168"/>
  <p:tag name="MIO_LASTDOWNLOADED" val="03.08.2020 15:24:33"/>
  <p:tag name="MIO_OBJECTNAME" val="Demonstration"/>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12"/>
  <p:tag name="MIO_OBJECTNAME" val="EDU19_HigherEdComputerLab_007"/>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66ef0883-1ee7-418c-b31e-73b5867317fa"/>
  <p:tag name="MIO_UPDATE" val="True"/>
  <p:tag name="MIO_VERSION" val="03.08.2020 15:19:48"/>
  <p:tag name="MIO_DBID" val="12b0c59e-2253-4124-a5e9-470adf4cb168"/>
  <p:tag name="MIO_LASTDOWNLOADED" val="03.08.2020 15:24:33"/>
  <p:tag name="MIO_OBJECTNAME" val="Question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af5ad706-ac4f-4015-bf0d-e661791718d5"/>
  <p:tag name="MIO_EKGUID" val="267d2e89-adcc-40ed-ac5c-277c8c4cf7a7"/>
  <p:tag name="MIO_UPDATE" val="True"/>
  <p:tag name="MIO_VERSION" val="03.08.2020 15:19:48"/>
  <p:tag name="MIO_DBID" val="12b0c59e-2253-4124-a5e9-470adf4cb168"/>
  <p:tag name="MIO_LASTDOWNLOADED" val="03.08.2020 15:24:33"/>
  <p:tag name="MIO_OBJECTNAME" val="Class Basics"/>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fe5c6a9f-ff46-4485-97af-729073f8da5e"/>
  <p:tag name="MIO_EKGUID" val="c37a4e8d-97c2-4f17-bd5a-b113e403c9c6"/>
  <p:tag name="MIO_UPDATE" val="True"/>
  <p:tag name="MIO_VERSION" val="11.05.2020 18:42:16"/>
  <p:tag name="MIO_DBID" val="12B0C59E-2253-4124-A5E9-470ADF4CB168"/>
  <p:tag name="MIO_LASTDOWNLOADED" val="21.08.2020 12:38:15"/>
  <p:tag name="MIO_OBJECTNAME" val="What Does a Function Look Like? (3)"/>
  <p:tag name="MIO_LASTEDITORNAME" val="Tony Radkiewicz"/>
</p:tagLst>
</file>

<file path=ppt/tags/tag2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32:05"/>
  <p:tag name="MIO_OBJECTNAME" val="Code Box"/>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9b4eabb5-7148-4f7d-8523-7c2d0336d0cb"/>
  <p:tag name="MIO_EKGUID" val="ed37d4ac-053e-4306-a858-7cf2c2182e33"/>
  <p:tag name="MIO_UPDATE" val="True"/>
  <p:tag name="MIO_VERSION" val="03.08.2020 15:19:48"/>
  <p:tag name="MIO_DBID" val="12b0c59e-2253-4124-a5e9-470adf4cb168"/>
  <p:tag name="MIO_LASTDOWNLOADED" val="03.08.2020 15:24:33"/>
  <p:tag name="MIO_OBJECTNAME" val="Class Syntax cont. (Continued)"/>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32:05"/>
  <p:tag name="MIO_OBJECTNAME" val="Code Box"/>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90551f0a-2d36-418e-9f0b-f7c8f1a40b4b"/>
  <p:tag name="MIO_EKGUID" val="f02f178a-4f30-405b-9a60-42971b4a60e9"/>
  <p:tag name="MIO_UPDATE" val="True"/>
  <p:tag name="MIO_VERSION" val="03.08.2020 15:19:48"/>
  <p:tag name="MIO_DBID" val="12b0c59e-2253-4124-a5e9-470adf4cb168"/>
  <p:tag name="MIO_LASTDOWNLOADED" val="03.08.2020 15:24:33"/>
  <p:tag name="MIO_OBJECTNAME" val="Creating an Instance of your Class"/>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8fc5e29f-15ad-4ffd-9587-af7a61e142bc"/>
  <p:tag name="MIO_UPDATE" val="True"/>
  <p:tag name="MIO_VERSION" val="03.08.2020 15:19:48"/>
  <p:tag name="MIO_DBID" val="12b0c59e-2253-4124-a5e9-470adf4cb168"/>
  <p:tag name="MIO_LASTDOWNLOADED" val="03.08.2020 15:24:33"/>
  <p:tag name="MIO_OBJECTNAME" val="Demonstration (2)"/>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18"/>
  <p:tag name="MIO_OBJECTNAME" val="EDU19_HigherEdComputerLab_007"/>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a833464b-6e7a-4b58-b244-7cd2a990a1f8"/>
  <p:tag name="MIO_UPDATE" val="True"/>
  <p:tag name="MIO_VERSION" val="03.08.2020 15:19:48"/>
  <p:tag name="MIO_DBID" val="12b0c59e-2253-4124-a5e9-470adf4cb168"/>
  <p:tag name="MIO_LASTDOWNLOADED" val="03.08.2020 15:24:33"/>
  <p:tag name="MIO_OBJECTNAME" val="Questions? (2)"/>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01f08bbc-7bde-4e5c-b67d-7da1549500c1"/>
  <p:tag name="MIO_EKGUID" val="5f5b24f0-0efe-4091-8c43-cf1e3b33c6d6"/>
  <p:tag name="MIO_UPDATE" val="True"/>
  <p:tag name="MIO_VERSION" val="03.08.2020 15:19:48"/>
  <p:tag name="MIO_DBID" val="12b0c59e-2253-4124-a5e9-470adf4cb168"/>
  <p:tag name="MIO_LASTDOWNLOADED" val="03.08.2020 15:24:33"/>
  <p:tag name="MIO_OBJECTNAME" val="Doing More With Methods"/>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dfb5dae2-b9a7-40a9-894a-744e2856718d"/>
  <p:tag name="MIO_EKGUID" val="f55c0163-d47c-476b-9b93-bccdf5aaaf8b"/>
  <p:tag name="MIO_UPDATE" val="True"/>
  <p:tag name="MIO_VERSION" val="03.08.2020 15:19:48"/>
  <p:tag name="MIO_DBID" val="12b0c59e-2253-4124-a5e9-470adf4cb168"/>
  <p:tag name="MIO_LASTDOWNLOADED" val="03.08.2020 15:24:33"/>
  <p:tag name="MIO_OBJECTNAME" val="Class and their methods"/>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21bedf73-63b0-4149-b331-7c0428c06a6a"/>
  <p:tag name="MIO_EKGUID" val="5ffe6326-6505-42f0-8261-ff9093e03bc4"/>
  <p:tag name="MIO_UPDATE" val="True"/>
  <p:tag name="MIO_VERSION" val="03.08.2020 15:19:49"/>
  <p:tag name="MIO_DBID" val="12b0c59e-2253-4124-a5e9-470adf4cb168"/>
  <p:tag name="MIO_LASTDOWNLOADED" val="03.08.2020 15:24:34"/>
  <p:tag name="MIO_OBJECTNAME" val="Methods with Parameters"/>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ca8428c4-083c-4fce-b79a-6a6db7c8d3d5"/>
  <p:tag name="MIO_EKGUID" val="3228d9c6-3b65-494e-9cee-09374f7b830f"/>
  <p:tag name="MIO_UPDATE" val="True"/>
  <p:tag name="MIO_VERSION" val="03.08.2020 15:19:49"/>
  <p:tag name="MIO_DBID" val="12b0c59e-2253-4124-a5e9-470adf4cb168"/>
  <p:tag name="MIO_LASTDOWNLOADED" val="03.08.2020 15:24:34"/>
  <p:tag name="MIO_OBJECTNAME" val="Overloading a Method"/>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bab9af60-c16a-4f38-931c-b2b5854e9029"/>
  <p:tag name="MIO_EKGUID" val="e6e45acb-a344-41fa-b3dc-90e467875d4a"/>
  <p:tag name="MIO_UPDATE" val="True"/>
  <p:tag name="MIO_VERSION" val="03.08.2020 15:19:49"/>
  <p:tag name="MIO_DBID" val="12b0c59e-2253-4124-a5e9-470adf4cb168"/>
  <p:tag name="MIO_LASTDOWNLOADED" val="03.08.2020 15:24:34"/>
  <p:tag name="MIO_OBJECTNAME" val="$This"/>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ca8428c4-083c-4fce-b79a-6a6db7c8d3d5"/>
  <p:tag name="MIO_EKGUID" val="3228d9c6-3b65-494e-9cee-09374f7b830f"/>
  <p:tag name="MIO_UPDATE" val="True"/>
  <p:tag name="MIO_VERSION" val="03.08.2020 15:19:49"/>
  <p:tag name="MIO_DBID" val="12b0c59e-2253-4124-a5e9-470adf4cb168"/>
  <p:tag name="MIO_LASTDOWNLOADED" val="03.08.2020 15:24:34"/>
  <p:tag name="MIO_OBJECTNAME" val="Overloading a Method"/>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ca8428c4-083c-4fce-b79a-6a6db7c8d3d5"/>
  <p:tag name="MIO_EKGUID" val="3228d9c6-3b65-494e-9cee-09374f7b830f"/>
  <p:tag name="MIO_UPDATE" val="True"/>
  <p:tag name="MIO_VERSION" val="03.08.2020 15:19:49"/>
  <p:tag name="MIO_DBID" val="12b0c59e-2253-4124-a5e9-470adf4cb168"/>
  <p:tag name="MIO_LASTDOWNLOADED" val="03.08.2020 15:24:34"/>
  <p:tag name="MIO_OBJECTNAME" val="Overloading a Method"/>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8429991d-d054-42a4-a20f-2ef6a564d135"/>
  <p:tag name="MIO_EKGUID" val="ba46309a-d749-4484-8c91-ff3de7a00249"/>
  <p:tag name="MIO_UPDATE" val="True"/>
  <p:tag name="MIO_VERSION" val="03.08.2020 15:19:49"/>
  <p:tag name="MIO_DBID" val="12b0c59e-2253-4124-a5e9-470adf4cb168"/>
  <p:tag name="MIO_LASTDOWNLOADED" val="03.08.2020 15:24:34"/>
  <p:tag name="MIO_OBJECTNAME" val="$This - Example  with Properties"/>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f8f0e9c7-d5c2-4d81-b227-0e609af989ac"/>
  <p:tag name="MIO_UPDATE" val="True"/>
  <p:tag name="MIO_VERSION" val="03.08.2020 15:19:49"/>
  <p:tag name="MIO_DBID" val="12b0c59e-2253-4124-a5e9-470adf4cb168"/>
  <p:tag name="MIO_LASTDOWNLOADED" val="03.08.2020 15:24:34"/>
  <p:tag name="MIO_OBJECTNAME" val="Demonstration (3)"/>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8fea304b-a56d-4da1-a4dc-d03ac56e3ea2"/>
  <p:tag name="MIO_UPDATE" val="True"/>
  <p:tag name="MIO_VERSION" val="03.08.2020 15:19:49"/>
  <p:tag name="MIO_DBID" val="12b0c59e-2253-4124-a5e9-470adf4cb168"/>
  <p:tag name="MIO_LASTDOWNLOADED" val="03.08.2020 15:24:34"/>
  <p:tag name="MIO_OBJECTNAME" val="Questions? (3)"/>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5d14f984-ee25-4780-a5b4-68fad646da6f"/>
  <p:tag name="MIO_EKGUID" val="84a9fc07-f274-4a31-b163-1fd278607c9f"/>
  <p:tag name="MIO_UPDATE" val="True"/>
  <p:tag name="MIO_VERSION" val="03.08.2020 15:19:49"/>
  <p:tag name="MIO_DBID" val="12b0c59e-2253-4124-a5e9-470adf4cb168"/>
  <p:tag name="MIO_LASTDOWNLOADED" val="03.08.2020 15:24:34"/>
  <p:tag name="MIO_OBJECTNAME" val="Advanced Object Features"/>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557017e6-5905-4829-ad93-730a61b87aff"/>
  <p:tag name="MIO_EKGUID" val="851bfabb-da2e-47c7-bcb3-066dab57dbd0"/>
  <p:tag name="MIO_UPDATE" val="True"/>
  <p:tag name="MIO_VERSION" val="03.08.2020 15:19:50"/>
  <p:tag name="MIO_DBID" val="12b0c59e-2253-4124-a5e9-470adf4cb168"/>
  <p:tag name="MIO_LASTDOWNLOADED" val="03.08.2020 15:24:35"/>
  <p:tag name="MIO_OBJECTNAME" val="Classes – Advanced features"/>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7bb13bde-da23-44f2-819d-5ae190c3d242"/>
  <p:tag name="MIO_EKGUID" val="4f373f65-eb3d-4e64-b6fc-933d347bf76f"/>
  <p:tag name="MIO_UPDATE" val="True"/>
  <p:tag name="MIO_VERSION" val="03.08.2020 15:19:50"/>
  <p:tag name="MIO_DBID" val="12b0c59e-2253-4124-a5e9-470adf4cb168"/>
  <p:tag name="MIO_LASTDOWNLOADED" val="03.08.2020 15:24:35"/>
  <p:tag name="MIO_OBJECTNAME" val="Basic Constructors"/>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GUID" val="fb4ca5a4-91a6-4c35-a9a3-97d013dd328f"/>
  <p:tag name="MIO_EKGUID" val="e4bb0aa7-38d8-46ca-bbdb-358152dc1047"/>
  <p:tag name="MIO_UPDATE" val="True"/>
  <p:tag name="MIO_VERSION" val="03.08.2020 15:19:50"/>
  <p:tag name="MIO_DBID" val="12b0c59e-2253-4124-a5e9-470adf4cb168"/>
  <p:tag name="MIO_LASTDOWNLOADED" val="03.08.2020 15:24:35"/>
  <p:tag name="MIO_OBJECTNAME" val="Constructor Overloads"/>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b18fd8a1-2889-4ba1-a2d0-aad621d39eec"/>
  <p:tag name="MIO_EKGUID" val="c86ef8ce-27c7-4304-9ee8-7ae25919aee7"/>
  <p:tag name="MIO_UPDATE" val="True"/>
  <p:tag name="MIO_VERSION" val="03.08.2020 15:19:50"/>
  <p:tag name="MIO_DBID" val="12b0c59e-2253-4124-a5e9-470adf4cb168"/>
  <p:tag name="MIO_LASTDOWNLOADED" val="03.08.2020 15:24:35"/>
  <p:tag name="MIO_OBJECTNAME" val="Enums"/>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43dd09ad-0870-4b9b-835f-6d120c198106"/>
  <p:tag name="MIO_EKGUID" val="3d41bfb2-b294-4d88-b950-222b9bd0521b"/>
  <p:tag name="MIO_UPDATE" val="True"/>
  <p:tag name="MIO_VERSION" val="03.08.2020 15:19:50"/>
  <p:tag name="MIO_DBID" val="12b0c59e-2253-4124-a5e9-470adf4cb168"/>
  <p:tag name="MIO_LASTDOWNLOADED" val="03.08.2020 15:24:35"/>
  <p:tag name="MIO_OBJECTNAME" val="Enums (Continued)"/>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a5f2f219-2a78-4ab3-8f2c-59a69814c29d"/>
  <p:tag name="MIO_UPDATE" val="True"/>
  <p:tag name="MIO_VERSION" val="03.08.2020 15:19:51"/>
  <p:tag name="MIO_DBID" val="12b0c59e-2253-4124-a5e9-470adf4cb168"/>
  <p:tag name="MIO_LASTDOWNLOADED" val="03.08.2020 15:24:36"/>
  <p:tag name="MIO_OBJECTNAME" val="Demonstration (4)"/>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20.05.2020 16:10:52"/>
  <p:tag name="MIO_DBID" val="12B0C59E-2253-4124-A5E9-470ADF4CB168"/>
  <p:tag name="MIO_LASTDOWNLOADED" val="03.08.2020 17:18:52"/>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32"/>
  <p:tag name="MIO_OBJECTNAME" val="EDU19_HigherEdComputerLab_007"/>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GUID" val="764eec10-31c7-415f-bc29-9a293fbfd0ce"/>
  <p:tag name="MIO_EKGUID" val="8c459af7-7fb4-44ee-9dcf-2b59929ebe5c"/>
  <p:tag name="MIO_UPDATE" val="True"/>
  <p:tag name="MIO_VERSION" val="03.08.2020 15:19:50"/>
  <p:tag name="MIO_DBID" val="12b0c59e-2253-4124-a5e9-470adf4cb168"/>
  <p:tag name="MIO_LASTDOWNLOADED" val="03.08.2020 15:24:36"/>
  <p:tag name="MIO_OBJECTNAME" val="Load into Scripts"/>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GUID" val="fb4ca5a4-91a6-4c35-a9a3-97d013dd328f"/>
  <p:tag name="MIO_EKGUID" val="e4bb0aa7-38d8-46ca-bbdb-358152dc1047"/>
  <p:tag name="MIO_UPDATE" val="True"/>
  <p:tag name="MIO_VERSION" val="03.08.2020 15:19:50"/>
  <p:tag name="MIO_DBID" val="12b0c59e-2253-4124-a5e9-470adf4cb168"/>
  <p:tag name="MIO_LASTDOWNLOADED" val="03.08.2020 15:24:35"/>
  <p:tag name="MIO_OBJECTNAME" val="Constructor Overloads"/>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43dd09ad-0870-4b9b-835f-6d120c198106"/>
  <p:tag name="MIO_EKGUID" val="3d41bfb2-b294-4d88-b950-222b9bd0521b"/>
  <p:tag name="MIO_UPDATE" val="True"/>
  <p:tag name="MIO_VERSION" val="03.08.2020 15:19:50"/>
  <p:tag name="MIO_DBID" val="12b0c59e-2253-4124-a5e9-470adf4cb168"/>
  <p:tag name="MIO_LASTDOWNLOADED" val="03.08.2020 15:24:35"/>
  <p:tag name="MIO_OBJECTNAME" val="Enums (Continued)"/>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a5f2f219-2a78-4ab3-8f2c-59a69814c29d"/>
  <p:tag name="MIO_UPDATE" val="True"/>
  <p:tag name="MIO_VERSION" val="03.08.2020 15:19:51"/>
  <p:tag name="MIO_DBID" val="12b0c59e-2253-4124-a5e9-470adf4cb168"/>
  <p:tag name="MIO_LASTDOWNLOADED" val="03.08.2020 15:24:36"/>
  <p:tag name="MIO_OBJECTNAME" val="Demonstration (4)"/>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32"/>
  <p:tag name="MIO_OBJECTNAME" val="EDU19_HigherEdComputerLab_007"/>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90e90c47-7749-4fbf-aafa-fa84745d0f55"/>
  <p:tag name="MIO_UPDATE" val="True"/>
  <p:tag name="MIO_VERSION" val="03.08.2020 15:19:51"/>
  <p:tag name="MIO_DBID" val="12b0c59e-2253-4124-a5e9-470adf4cb168"/>
  <p:tag name="MIO_LASTDOWNLOADED" val="03.08.2020 15:24:36"/>
  <p:tag name="MIO_OBJECTNAME" val="Questions? (4)"/>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24ddbdf9-cf00-4727-94b2-1d4d0876dc6f"/>
  <p:tag name="MIO_UPDATE" val="True"/>
  <p:tag name="MIO_VERSION" val="03.08.2020 15:19:51"/>
  <p:tag name="MIO_DBID" val="12b0c59e-2253-4124-a5e9-470adf4cb168"/>
  <p:tag name="MIO_LASTDOWNLOADED" val="03.08.2020 15:24:36"/>
  <p:tag name="MIO_OBJECTNAME" val="PowerShell Classes"/>
  <p:tag name="MIO_LASTEDITORNAME" val="Devid Treuling"/>
</p:tagLst>
</file>

<file path=ppt/tags/tag59.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ecb535da-31f3-4e88-ba09-790393b10498"/>
  <p:tag name="MIO_EKGUID" val="1156759d-684a-4274-b5e5-37bd56acd6be"/>
  <p:tag name="MIO_UPDATE" val="True"/>
  <p:tag name="MIO_VERSION" val="03.08.2020 15:19:47"/>
  <p:tag name="MIO_DBID" val="12b0c59e-2253-4124-a5e9-470adf4cb168"/>
  <p:tag name="MIO_LASTDOWNLOADED" val="03.08.2020 15:24:32"/>
  <p:tag name="MIO_OBJECTNAME" val="Classes"/>
  <p:tag name="MIO_LASTEDITORNAME" val="Devid Treuling"/>
</p:tagLst>
</file>

<file path=ppt/tags/tag60.xml><?xml version="1.0" encoding="utf-8"?>
<p:tagLst xmlns:a="http://schemas.openxmlformats.org/drawingml/2006/main" xmlns:r="http://schemas.openxmlformats.org/officeDocument/2006/relationships" xmlns:p="http://schemas.openxmlformats.org/presentationml/2006/main">
  <p:tag name="MIO_GUID" val="c0f08444-980e-48f5-8f65-1b63fa382c9f"/>
  <p:tag name="MIO_EKGUID" val="0e306711-be45-4c4a-b9b3-7bfcbea7a7ac"/>
  <p:tag name="MIO_UPDATE" val="True"/>
  <p:tag name="MIO_VERSION" val="03.08.2020 15:19:51"/>
  <p:tag name="MIO_DBID" val="12b0c59e-2253-4124-a5e9-470adf4cb168"/>
  <p:tag name="MIO_LASTDOWNLOADED" val="03.08.2020 15:24:36"/>
  <p:tag name="MIO_OBJECTNAME" val="Microsoft"/>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e531e104-bdcf-4cac-b333-6ca3f541ad1d"/>
  <p:tag name="MIO_EKGUID" val="05d139b6-55ea-4666-a03d-3dbfea54c9fa"/>
  <p:tag name="MIO_UPDATE" val="True"/>
  <p:tag name="MIO_VERSION" val="03.08.2020 15:19:47"/>
  <p:tag name="MIO_DBID" val="12b0c59e-2253-4124-a5e9-470adf4cb168"/>
  <p:tag name="MIO_LASTDOWNLOADED" val="03.08.2020 15:24:32"/>
  <p:tag name="MIO_OBJECTNAME" val="Disclaimer"/>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b985156c-08c0-415f-8228-6452658b3d26"/>
  <p:tag name="MIO_UPDATE" val="True"/>
  <p:tag name="MIO_VERSION" val="03.08.2020 15:19:47"/>
  <p:tag name="MIO_DBID" val="12b0c59e-2253-4124-a5e9-470adf4cb168"/>
  <p:tag name="MIO_LASTDOWNLOADED" val="03.08.2020 15:24:32"/>
  <p:tag name="MIO_OBJECTNAME" val="Objective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heme/theme1.xml><?xml version="1.0" encoding="utf-8"?>
<a:theme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5.xml><?xml version="1.0" encoding="utf-8"?>
<ct:contentTypeSchema xmlns:ct="http://schemas.microsoft.com/office/2006/metadata/contentType" xmlns:ma="http://schemas.microsoft.com/office/2006/metadata/properties/metaAttributes" ct:_="" ma:_="" ma:contentTypeName="Document" ma:contentTypeID="0x0101001AFFBB813ED9B340817B8218D8AE0A88" ma:contentTypeVersion="4" ma:contentTypeDescription="Create a new document." ma:contentTypeScope="" ma:versionID="b351b96b083234bceb461150bf358b76">
  <xsd:schema xmlns:xsd="http://www.w3.org/2001/XMLSchema" xmlns:xs="http://www.w3.org/2001/XMLSchema" xmlns:p="http://schemas.microsoft.com/office/2006/metadata/properties" xmlns:ns1="http://schemas.microsoft.com/sharepoint/v3" xmlns:ns2="b3a7cdad-67b7-49c6-9bab-f625ee5dc3e7" targetNamespace="http://schemas.microsoft.com/office/2006/metadata/properties" ma:root="true" ma:fieldsID="3fb2ae936b2a572993e23624d901a5e3" ns1:_="" ns2:_="">
    <xsd:import namespace="http://schemas.microsoft.com/sharepoint/v3"/>
    <xsd:import namespace="b3a7cdad-67b7-49c6-9bab-f625ee5dc3e7"/>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a7cdad-67b7-49c6-9bab-f625ee5dc3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6.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882866F1-D0BF-4111-BE3C-A17A9672851E}">
  <ds:schemaRefs>
    <ds:schemaRef ds:uri="Strauss.PersonalizationDefinition"/>
  </ds:schemaRefs>
</ds:datastoreItem>
</file>

<file path=customXml/itemProps10.xml><?xml version="1.0" encoding="utf-8"?>
<ds:datastoreItem xmlns:ds="http://schemas.openxmlformats.org/officeDocument/2006/customXml" ds:itemID="{CD086AF5-CCD3-41C8-B98A-2B159789D38E}">
  <ds:schemaRefs>
    <ds:schemaRef ds:uri="Strauss.PersonalizationDefinition"/>
  </ds:schemaRefs>
</ds:datastoreItem>
</file>

<file path=customXml/itemProps11.xml><?xml version="1.0" encoding="utf-8"?>
<ds:datastoreItem xmlns:ds="http://schemas.openxmlformats.org/officeDocument/2006/customXml" ds:itemID="{314407E1-7886-4377-AAEC-8842A999C607}">
  <ds:schemaRefs>
    <ds:schemaRef ds:uri="Strauss.PersonalizationDefinition"/>
  </ds:schemaRefs>
</ds:datastoreItem>
</file>

<file path=customXml/itemProps12.xml><?xml version="1.0" encoding="utf-8"?>
<ds:datastoreItem xmlns:ds="http://schemas.openxmlformats.org/officeDocument/2006/customXml" ds:itemID="{A20AFF79-D49C-463E-9B34-4EEE84E4BE17}">
  <ds:schemaRefs>
    <ds:schemaRef ds:uri="Strauss.PersonalizationDefinition"/>
  </ds:schemaRefs>
</ds:datastoreItem>
</file>

<file path=customXml/itemProps13.xml><?xml version="1.0" encoding="utf-8"?>
<ds:datastoreItem xmlns:ds="http://schemas.openxmlformats.org/officeDocument/2006/customXml" ds:itemID="{391512A6-D362-468E-8DDC-EFB4EB469F7C}">
  <ds:schemaRefs>
    <ds:schemaRef ds:uri="http://schemas.microsoft.com/sharepoint/v3/contenttype/forms"/>
  </ds:schemaRefs>
</ds:datastoreItem>
</file>

<file path=customXml/itemProps14.xml><?xml version="1.0" encoding="utf-8"?>
<ds:datastoreItem xmlns:ds="http://schemas.openxmlformats.org/officeDocument/2006/customXml" ds:itemID="{4BC1CC3A-9B75-49E7-9A2A-ADB08F9DF38A}">
  <ds:schemaRefs>
    <ds:schemaRef ds:uri="Strauss.PersonalizationDefinition"/>
  </ds:schemaRefs>
</ds:datastoreItem>
</file>

<file path=customXml/itemProps15.xml><?xml version="1.0" encoding="utf-8"?>
<ds:datastoreItem xmlns:ds="http://schemas.openxmlformats.org/officeDocument/2006/customXml" ds:itemID="{CA3C0E61-3716-42FE-A4A5-FF1F21188E2B}"/>
</file>

<file path=customXml/itemProps16.xml><?xml version="1.0" encoding="utf-8"?>
<ds:datastoreItem xmlns:ds="http://schemas.openxmlformats.org/officeDocument/2006/customXml" ds:itemID="{9C6F9E04-FA53-42AE-A09C-CA71FC1D18B3}">
  <ds:schemaRefs>
    <ds:schemaRef ds:uri="Strauss.PersonalizationDefinition"/>
  </ds:schemaRefs>
</ds:datastoreItem>
</file>

<file path=customXml/itemProps17.xml><?xml version="1.0" encoding="utf-8"?>
<ds:datastoreItem xmlns:ds="http://schemas.openxmlformats.org/officeDocument/2006/customXml" ds:itemID="{0D2F2130-363E-4735-86ED-B9B7470EEB72}">
  <ds:schemaRefs>
    <ds:schemaRef ds:uri="Strauss.PersonalizationDefinition"/>
  </ds:schemaRefs>
</ds:datastoreItem>
</file>

<file path=customXml/itemProps18.xml><?xml version="1.0" encoding="utf-8"?>
<ds:datastoreItem xmlns:ds="http://schemas.openxmlformats.org/officeDocument/2006/customXml" ds:itemID="{23390FCF-9E17-4F6E-87BF-11510C31FF3E}">
  <ds:schemaRefs>
    <ds:schemaRef ds:uri="Strauss.PersonalizationDefinition"/>
  </ds:schemaRefs>
</ds:datastoreItem>
</file>

<file path=customXml/itemProps19.xml><?xml version="1.0" encoding="utf-8"?>
<ds:datastoreItem xmlns:ds="http://schemas.openxmlformats.org/officeDocument/2006/customXml" ds:itemID="{10C9A64F-46CB-4769-AD46-D5E22238895E}">
  <ds:schemaRefs>
    <ds:schemaRef ds:uri="Strauss.PersonalizationDefinition"/>
  </ds:schemaRefs>
</ds:datastoreItem>
</file>

<file path=customXml/itemProps2.xml><?xml version="1.0" encoding="utf-8"?>
<ds:datastoreItem xmlns:ds="http://schemas.openxmlformats.org/officeDocument/2006/customXml" ds:itemID="{DAF5AE9C-B8B2-4E01-A7C1-B46DBAD8C266}">
  <ds:schemaRefs>
    <ds:schemaRef ds:uri="Strauss.PersonalizationDefinition"/>
  </ds:schemaRefs>
</ds:datastoreItem>
</file>

<file path=customXml/itemProps20.xml><?xml version="1.0" encoding="utf-8"?>
<ds:datastoreItem xmlns:ds="http://schemas.openxmlformats.org/officeDocument/2006/customXml" ds:itemID="{5194E32A-A34B-4937-A019-F6CD1ADFD76A}">
  <ds:schemaRefs>
    <ds:schemaRef ds:uri="Strauss.PersonalizationDefinition"/>
  </ds:schemaRefs>
</ds:datastoreItem>
</file>

<file path=customXml/itemProps21.xml><?xml version="1.0" encoding="utf-8"?>
<ds:datastoreItem xmlns:ds="http://schemas.openxmlformats.org/officeDocument/2006/customXml" ds:itemID="{60DFF6C7-9A00-4EDE-B512-62490DBC3992}">
  <ds:schemaRefs>
    <ds:schemaRef ds:uri="Strauss.PersonalizationDefinition"/>
  </ds:schemaRefs>
</ds:datastoreItem>
</file>

<file path=customXml/itemProps3.xml><?xml version="1.0" encoding="utf-8"?>
<ds:datastoreItem xmlns:ds="http://schemas.openxmlformats.org/officeDocument/2006/customXml" ds:itemID="{D90DEB8C-C00E-4B1C-B45B-737A9292CE09}">
  <ds:schemaRefs>
    <ds:schemaRef ds:uri="Strauss.PersonalizationDefinition"/>
  </ds:schemaRefs>
</ds:datastoreItem>
</file>

<file path=customXml/itemProps4.xml><?xml version="1.0" encoding="utf-8"?>
<ds:datastoreItem xmlns:ds="http://schemas.openxmlformats.org/officeDocument/2006/customXml" ds:itemID="{BFC9C558-1A2B-41C0-9C8C-8D9ED6AD5FE7}">
  <ds:schemaRefs>
    <ds:schemaRef ds:uri="Strauss.PersonalizationDefinition"/>
  </ds:schemaRefs>
</ds:datastoreItem>
</file>

<file path=customXml/itemProps5.xml><?xml version="1.0" encoding="utf-8"?>
<ds:datastoreItem xmlns:ds="http://schemas.openxmlformats.org/officeDocument/2006/customXml" ds:itemID="{15CFF206-CD3B-4578-9840-0FBEA3AA8A33}">
  <ds:schemaRefs>
    <ds:schemaRef ds:uri="Strauss.PersonalizationDefinition"/>
  </ds:schemaRefs>
</ds:datastoreItem>
</file>

<file path=customXml/itemProps6.xml><?xml version="1.0" encoding="utf-8"?>
<ds:datastoreItem xmlns:ds="http://schemas.openxmlformats.org/officeDocument/2006/customXml" ds:itemID="{EBCC33FC-94BB-4B1D-A4C6-D2E6A3A4B1FD}">
  <ds:schemaRefs>
    <ds:schemaRef ds:uri="Strauss.PersonalizationDefinition"/>
  </ds:schemaRefs>
</ds:datastoreItem>
</file>

<file path=customXml/itemProps7.xml><?xml version="1.0" encoding="utf-8"?>
<ds:datastoreItem xmlns:ds="http://schemas.openxmlformats.org/officeDocument/2006/customXml" ds:itemID="{E5E40EFC-3CC6-4F79-8FC9-C8BE072E52BF}">
  <ds:schemaRefs>
    <ds:schemaRef ds:uri="230e9df3-be65-4c73-a93b-d1236ebd677e"/>
    <ds:schemaRef ds:uri="cea7764e-6bf9-427d-be15-e74097e0a61c"/>
    <ds:schemaRef ds:uri="fa9ac045-4823-4e55-900e-1aa609c35a06"/>
    <ds:schemaRef ds:uri="http://schemas.microsoft.com/office/2006/metadata/properties"/>
    <ds:schemaRef ds:uri="http://schemas.microsoft.com/office/infopath/2007/PartnerControls"/>
    <ds:schemaRef ds:uri="http://schemas.microsoft.com/sharepoint/v3"/>
  </ds:schemaRefs>
</ds:datastoreItem>
</file>

<file path=customXml/itemProps8.xml><?xml version="1.0" encoding="utf-8"?>
<ds:datastoreItem xmlns:ds="http://schemas.openxmlformats.org/officeDocument/2006/customXml" ds:itemID="{B0F033A2-107A-40C6-AB8A-0887EDE9762F}">
  <ds:schemaRefs>
    <ds:schemaRef ds:uri="Strauss.PersonalizationDefinition"/>
  </ds:schemaRefs>
</ds:datastoreItem>
</file>

<file path=customXml/itemProps9.xml><?xml version="1.0" encoding="utf-8"?>
<ds:datastoreItem xmlns:ds="http://schemas.openxmlformats.org/officeDocument/2006/customXml" ds:itemID="{396D0EB7-D35A-4AE2-968D-12B4D28898CD}">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5200</Words>
  <Application>Microsoft Office PowerPoint</Application>
  <PresentationFormat>Widescreen</PresentationFormat>
  <Paragraphs>1070</Paragraphs>
  <Slides>43</Slides>
  <Notes>42</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&amp;quot</vt:lpstr>
      <vt:lpstr>Arial</vt:lpstr>
      <vt:lpstr>Calibri</vt:lpstr>
      <vt:lpstr>Calibri Light</vt:lpstr>
      <vt:lpstr>Comic Sans MS</vt:lpstr>
      <vt:lpstr>Consolas</vt:lpstr>
      <vt:lpstr>Lucida Console</vt:lpstr>
      <vt:lpstr>Segoe UI</vt:lpstr>
      <vt:lpstr>Segoe UI Light</vt:lpstr>
      <vt:lpstr>Segoe UI Semibold</vt:lpstr>
      <vt:lpstr>Wingdings</vt:lpstr>
      <vt:lpstr>Light Grey</vt:lpstr>
      <vt:lpstr>Classes</vt:lpstr>
      <vt:lpstr>Disclaimer</vt:lpstr>
      <vt:lpstr>Objectives</vt:lpstr>
      <vt:lpstr>Classes Overview</vt:lpstr>
      <vt:lpstr>Using a PSCustomObject</vt:lpstr>
      <vt:lpstr>Using a PowerShell Class  </vt:lpstr>
      <vt:lpstr>The Person Class</vt:lpstr>
      <vt:lpstr>Demonstration</vt:lpstr>
      <vt:lpstr>Questions?</vt:lpstr>
      <vt:lpstr>Class Basics</vt:lpstr>
      <vt:lpstr>Class Syntax - Basics</vt:lpstr>
      <vt:lpstr>Class Syntax - Members</vt:lpstr>
      <vt:lpstr>Creating an Instance of your Class</vt:lpstr>
      <vt:lpstr>Demonstration</vt:lpstr>
      <vt:lpstr>Questions?</vt:lpstr>
      <vt:lpstr>Doing More With Methods</vt:lpstr>
      <vt:lpstr>Methods</vt:lpstr>
      <vt:lpstr>Methods with Parameters</vt:lpstr>
      <vt:lpstr>Overloading a Method</vt:lpstr>
      <vt:lpstr>$This</vt:lpstr>
      <vt:lpstr>Overloading Issues</vt:lpstr>
      <vt:lpstr>Overloading Issues Fixed</vt:lpstr>
      <vt:lpstr>Accessing Properties From Methods</vt:lpstr>
      <vt:lpstr>Demonstration</vt:lpstr>
      <vt:lpstr>Questions?</vt:lpstr>
      <vt:lpstr>Advanced Class Features</vt:lpstr>
      <vt:lpstr>Classes – Advanced features </vt:lpstr>
      <vt:lpstr>Constructors</vt:lpstr>
      <vt:lpstr>Constructor Overloads</vt:lpstr>
      <vt:lpstr>Enums </vt:lpstr>
      <vt:lpstr>Enums Example </vt:lpstr>
      <vt:lpstr>Demonstration</vt:lpstr>
      <vt:lpstr>Using Classes Across Tools</vt:lpstr>
      <vt:lpstr>Inheritance</vt:lpstr>
      <vt:lpstr>Inheritance Example PS 7+</vt:lpstr>
      <vt:lpstr>Demonstration</vt:lpstr>
      <vt:lpstr>Questions?</vt:lpstr>
      <vt:lpstr>PowerShell Classes</vt:lpstr>
      <vt:lpstr>Microsoft</vt:lpstr>
      <vt:lpstr>Appendix</vt:lpstr>
      <vt:lpstr>Static members</vt:lpstr>
      <vt:lpstr>Hidden Members </vt:lpstr>
      <vt:lpstr>Hidden Members (Continued) </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mip_noreply@microsoft.com</dc:creator>
  <lastModifiedBy>mip_noreply@microsoft.com</lastModifiedBy>
  <revision>1</revision>
  <dcterms:created xsi:type="dcterms:W3CDTF">2019-12-16T15:53:12.0000000Z</dcterms:created>
  <dcterms:modified xsi:type="dcterms:W3CDTF">2022-06-28T16:15:27.0000000Z</dcterms:modified>
  <keywords>20230330.1</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MSIP_Label_f42aa342-8706-4288-bd11-ebb85995028c_Enabled">
    <vt:lpwstr>True</vt:lpwstr>
  </op:property>
  <op:property fmtid="{D5CDD505-2E9C-101B-9397-08002B2CF9AE}" pid="3" name="MSIP_Label_f42aa342-8706-4288-bd11-ebb85995028c_SiteId">
    <vt:lpwstr>72f988bf-86f1-41af-91ab-2d7cd011db47</vt:lpwstr>
  </op:property>
  <op:property fmtid="{D5CDD505-2E9C-101B-9397-08002B2CF9AE}" pid="4" name="MSIP_Label_f42aa342-8706-4288-bd11-ebb85995028c_SetDate">
    <vt:lpwstr>2019-12-16T15:53:55.0302740Z</vt:lpwstr>
  </op:property>
  <op:property fmtid="{D5CDD505-2E9C-101B-9397-08002B2CF9AE}" pid="5" name="MSIP_Label_f42aa342-8706-4288-bd11-ebb85995028c_Name">
    <vt:lpwstr>General</vt:lpwstr>
  </op:property>
  <op:property fmtid="{D5CDD505-2E9C-101B-9397-08002B2CF9AE}" pid="6" name="MSIP_Label_f42aa342-8706-4288-bd11-ebb85995028c_ActionId">
    <vt:lpwstr>a1fdc773-7bd3-4fa9-8526-68a0786e65aa</vt:lpwstr>
  </op:property>
  <op:property fmtid="{D5CDD505-2E9C-101B-9397-08002B2CF9AE}" pid="7" name="MSIP_Label_f42aa342-8706-4288-bd11-ebb85995028c_Extended_MSFT_Method">
    <vt:lpwstr>Automatic</vt:lpwstr>
  </op:property>
  <op:property fmtid="{D5CDD505-2E9C-101B-9397-08002B2CF9AE}" pid="8" name="Sensitivity">
    <vt:lpwstr>General</vt:lpwstr>
  </op:property>
  <op:property fmtid="{D5CDD505-2E9C-101B-9397-08002B2CF9AE}" pid="9" name="ContentTypeId">
    <vt:lpwstr>0x0101001AFFBB813ED9B340817B8218D8AE0A88</vt:lpwstr>
  </op:property>
  <op:property fmtid="{D5CDD505-2E9C-101B-9397-08002B2CF9AE}" pid="10" name="MediaServiceImageTags">
    <vt:lpwstr/>
  </op:property>
</op:Properties>
</file>