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xml" ContentType="application/vnd.openxmlformats-officedocument.presentationml.tags+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6.xml" ContentType="application/vnd.openxmlformats-officedocument.presentationml.tags+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7.xml" ContentType="application/vnd.openxmlformats-officedocument.presentationml.tags+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8.xml" ContentType="application/vnd.openxmlformats-officedocument.presentationml.tags+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25.xml" ContentType="application/vnd.openxmlformats-officedocument.presentationml.tags+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26.xml" ContentType="application/vnd.openxmlformats-officedocument.presentationml.tags+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28.xml" ContentType="application/vnd.openxmlformats-officedocument.presentationml.tags+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35.xml" ContentType="application/vnd.openxmlformats-officedocument.presentationml.tags+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38.xml" ContentType="application/vnd.openxmlformats-officedocument.presentationml.tags+xml"/>
  <Override PartName="/ppt/notesSlides/notesSlide2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2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155.xml" ContentType="application/vnd.openxmlformats-officedocument.presentationml.tags+xml"/>
  <Override PartName="/ppt/notesSlides/notesSlide3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156.xml" ContentType="application/vnd.openxmlformats-officedocument.presentationml.tags+xml"/>
  <Override PartName="/ppt/notesSlides/notesSlide31.xml" ContentType="application/vnd.openxmlformats-officedocument.presentationml.notesSlide+xml"/>
  <Override PartName="/ppt/tags/tag157.xml" ContentType="application/vnd.openxmlformats-officedocument.presentationml.tags+xml"/>
  <Override PartName="/ppt/notesSlides/notesSlide32.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33.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34.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3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166.xml" ContentType="application/vnd.openxmlformats-officedocument.presentationml.tags+xml"/>
  <Override PartName="/ppt/notesSlides/notesSlide36.xml" ContentType="application/vnd.openxmlformats-officedocument.presentationml.notesSlide+xml"/>
  <Override PartName="/ppt/tags/tag167.xml" ContentType="application/vnd.openxmlformats-officedocument.presentationml.tags+xml"/>
  <Override PartName="/ppt/notesSlides/notesSlide3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168.xml" ContentType="application/vnd.openxmlformats-officedocument.presentationml.tags+xml"/>
  <Override PartName="/ppt/notesSlides/notesSlide3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169.xml" ContentType="application/vnd.openxmlformats-officedocument.presentationml.tags+xml"/>
  <Override PartName="/ppt/tags/tag170.xml" ContentType="application/vnd.openxmlformats-officedocument.presentationml.tags+xml"/>
  <Override PartName="/ppt/notesSlides/notesSlide39.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notesSlides/notesSlide40.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notesSlides/notesSlide41.xml" ContentType="application/vnd.openxmlformats-officedocument.presentationml.notesSlide+xml"/>
  <Override PartName="/ppt/tags/tag175.xml" ContentType="application/vnd.openxmlformats-officedocument.presentationml.tags+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handoutMasterIdLst>
    <p:handoutMasterId r:id="rId51"/>
  </p:handoutMasterIdLst>
  <p:sldIdLst>
    <p:sldId id="256" r:id="rId5"/>
    <p:sldId id="322" r:id="rId6"/>
    <p:sldId id="258" r:id="rId8"/>
    <p:sldId id="337" r:id="rId9"/>
    <p:sldId id="335" r:id="rId11"/>
    <p:sldId id="345" r:id="rId12"/>
    <p:sldId id="325" r:id="rId13"/>
    <p:sldId id="346" r:id="rId14"/>
    <p:sldId id="352" r:id="rId15"/>
    <p:sldId id="355" r:id="rId16"/>
    <p:sldId id="265" r:id="rId17"/>
    <p:sldId id="266" r:id="rId18"/>
    <p:sldId id="281" r:id="rId19"/>
    <p:sldId id="362" r:id="rId20"/>
    <p:sldId id="368" r:id="rId21"/>
    <p:sldId id="369" r:id="rId22"/>
    <p:sldId id="389" r:id="rId24"/>
    <p:sldId id="287" r:id="rId25"/>
    <p:sldId id="288" r:id="rId26"/>
    <p:sldId id="274" r:id="rId27"/>
    <p:sldId id="317" r:id="rId28"/>
    <p:sldId id="384" r:id="rId29"/>
    <p:sldId id="387" r:id="rId30"/>
    <p:sldId id="390" r:id="rId31"/>
    <p:sldId id="279" r:id="rId32"/>
    <p:sldId id="280" r:id="rId33"/>
    <p:sldId id="289" r:id="rId34"/>
    <p:sldId id="407" r:id="rId35"/>
    <p:sldId id="415" r:id="rId36"/>
    <p:sldId id="419" r:id="rId37"/>
    <p:sldId id="420" r:id="rId38"/>
    <p:sldId id="295" r:id="rId39"/>
    <p:sldId id="296" r:id="rId40"/>
    <p:sldId id="297" r:id="rId41"/>
    <p:sldId id="425" r:id="rId42"/>
    <p:sldId id="411" r:id="rId43"/>
    <p:sldId id="412" r:id="rId44"/>
    <p:sldId id="424" r:id="rId45"/>
    <p:sldId id="302" r:id="rId46"/>
    <p:sldId id="303" r:id="rId47"/>
    <p:sldId id="304" r:id="rId48"/>
    <p:sldId id="305" r:id="rId49"/>
  </p:sldIdLst>
  <p:sldSz cx="12192000" cy="6858000"/>
  <p:notesSz cx="6858000" cy="9144000"/>
  <p:custDataLst>
    <p:tags r:id="rId52"/>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E96BA73C-2B1E-49C7-A94F-F556435972F9}">
          <p14:sldIdLst>
            <p14:sldId id="256"/>
            <p14:sldId id="322"/>
            <p14:sldId id="257"/>
          </p14:sldIdLst>
        </p14:section>
        <p14:section name="Runspace - Overview" id="{12791C04-E27E-43A6-9BBD-470DA53A6FD4}">
          <p14:sldIdLst>
            <p14:sldId id="258"/>
            <p14:sldId id="337"/>
            <p14:sldId id="323"/>
            <p14:sldId id="335"/>
            <p14:sldId id="345"/>
            <p14:sldId id="325"/>
            <p14:sldId id="346"/>
            <p14:sldId id="352"/>
            <p14:sldId id="355"/>
            <p14:sldId id="265"/>
            <p14:sldId id="266"/>
          </p14:sldIdLst>
        </p14:section>
        <p14:section name="Invoke async/sync" id="{9EE8E326-2B32-4045-A7F7-4E171837FC05}">
          <p14:sldIdLst>
            <p14:sldId id="281"/>
            <p14:sldId id="362"/>
            <p14:sldId id="368"/>
            <p14:sldId id="369"/>
            <p14:sldId id="375"/>
            <p14:sldId id="389"/>
            <p14:sldId id="287"/>
            <p14:sldId id="288"/>
          </p14:sldIdLst>
        </p14:section>
        <p14:section name="Creating and Initializing Runspaces" id="{0B399792-08FE-40C4-90E5-5D8A7A0D3497}">
          <p14:sldIdLst>
            <p14:sldId id="274"/>
            <p14:sldId id="317"/>
            <p14:sldId id="384"/>
            <p14:sldId id="387"/>
            <p14:sldId id="390"/>
            <p14:sldId id="279"/>
            <p14:sldId id="280"/>
          </p14:sldIdLst>
        </p14:section>
        <p14:section name="runspace pools" id="{E4C63C6D-57AF-4055-B1AD-520E9290E391}">
          <p14:sldIdLst>
            <p14:sldId id="289"/>
            <p14:sldId id="407"/>
            <p14:sldId id="415"/>
            <p14:sldId id="419"/>
            <p14:sldId id="420"/>
            <p14:sldId id="295"/>
            <p14:sldId id="296"/>
          </p14:sldIdLst>
        </p14:section>
        <p14:section name="Debug" id="{CEAEA662-60BC-4B49-9488-2439D34D4E64}">
          <p14:sldIdLst>
            <p14:sldId id="297"/>
            <p14:sldId id="425"/>
            <p14:sldId id="411"/>
            <p14:sldId id="412"/>
            <p14:sldId id="424"/>
            <p14:sldId id="302"/>
            <p14:sldId id="303"/>
          </p14:sldIdLst>
        </p14:section>
        <p14:section name="Runspace - lab" id="{7982EC6B-C205-444E-A306-B3E90FF5EF6A}">
          <p14:sldIdLst>
            <p14:sldId id="304"/>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Kory Thacher (APPS / POWERSHELL)" initials="KT(/P" lastIdx="138" clrIdx="7">
    <p:extLst>
      <p:ext uri="{19B8F6BF-5375-455C-9EA6-DF929625EA0E}">
        <p15:presenceInfo xmlns:p15="http://schemas.microsoft.com/office/powerpoint/2012/main" userId="Kory Thacher (APPS / POWERSHELL)" providerId="None"/>
      </p:ext>
    </p:extLst>
  </p:cmAuthor>
  <p:cmAuthor id="1" name="Mary Feil-Jacobs" initials="MFJ" lastIdx="43" clrIdx="1"/>
  <p:cmAuthor id="8" name="Monte Hazboun" initials="MH [2]" lastIdx="3" clrIdx="8">
    <p:extLst>
      <p:ext uri="{19B8F6BF-5375-455C-9EA6-DF929625EA0E}">
        <p15:presenceInfo xmlns:p15="http://schemas.microsoft.com/office/powerpoint/2012/main" userId="Monte Hazboun" providerId="None"/>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Serge Zuidinga" initials="SZ" lastIdx="7" clrIdx="5">
    <p:extLst>
      <p:ext uri="{19B8F6BF-5375-455C-9EA6-DF929625EA0E}">
        <p15:presenceInfo xmlns:p15="http://schemas.microsoft.com/office/powerpoint/2012/main" userId="S::sezuidin@microsoft.com::b4dd8c83-77ae-48be-82e5-cc505e9b8727" providerId="AD"/>
      </p:ext>
    </p:extLst>
  </p:cmAuthor>
  <p:cmAuthor id="6" name="Monte Hazboun" initials="MH" lastIdx="13" clrIdx="6">
    <p:extLst>
      <p:ext uri="{19B8F6BF-5375-455C-9EA6-DF929625EA0E}">
        <p15:presenceInfo xmlns:p15="http://schemas.microsoft.com/office/powerpoint/2012/main" userId="S::mohazbou@microsoft.com::18a2589c-9598-48de-958c-4030b7d1a2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9FCCEE"/>
    <a:srgbClr val="243A5E"/>
    <a:srgbClr val="FF9349"/>
    <a:srgbClr val="6B2929"/>
    <a:srgbClr val="41276C"/>
    <a:srgbClr val="054B16"/>
    <a:srgbClr val="983823"/>
    <a:srgbClr val="E3008C"/>
    <a:srgbClr val="8FBC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DA248-6951-4C2E-AB92-A47A8641D78B}" v="1" dt="2022-12-13T15:13:10.271"/>
    <p1510:client id="{B7DC0A8B-61EF-4937-B11D-BBBE69979E10}" v="1" dt="2022-11-17T15:25:23.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4697" autoAdjust="0"/>
  </p:normalViewPr>
  <p:slideViewPr>
    <p:cSldViewPr snapToGrid="0">
      <p:cViewPr varScale="1">
        <p:scale>
          <a:sx n="27" d="100"/>
          <a:sy n="27" d="100"/>
        </p:scale>
        <p:origin x="3798" y="48"/>
      </p:cViewPr>
      <p:guideLst/>
    </p:cSldViewPr>
  </p:slideViewPr>
  <p:notesTextViewPr>
    <p:cViewPr>
      <p:scale>
        <a:sx n="1" d="1"/>
        <a:sy n="1" d="1"/>
      </p:scale>
      <p:origin x="0" y="-168"/>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slide" Target="slides/slide35.xml" Id="rId39" /><Relationship Type="http://schemas.openxmlformats.org/officeDocument/2006/relationships/slide" Target="slides/slide17.xml" Id="rId21" /><Relationship Type="http://schemas.openxmlformats.org/officeDocument/2006/relationships/slide" Target="slides/slide30.xml" Id="rId34" /><Relationship Type="http://schemas.openxmlformats.org/officeDocument/2006/relationships/slide" Target="slides/slide38.xml" Id="rId42" /><Relationship Type="http://schemas.openxmlformats.org/officeDocument/2006/relationships/slide" Target="slides/slide43.xml" Id="rId47" /><Relationship Type="http://schemas.openxmlformats.org/officeDocument/2006/relationships/notesMaster" Target="notesMasters/notesMaster1.xml" Id="rId50" /><Relationship Type="http://schemas.openxmlformats.org/officeDocument/2006/relationships/viewProps" Target="viewProps.xml" Id="rId5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25.xml" Id="rId29"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28.xml" Id="rId32" /><Relationship Type="http://schemas.openxmlformats.org/officeDocument/2006/relationships/slide" Target="slides/slide33.xml" Id="rId37" /><Relationship Type="http://schemas.openxmlformats.org/officeDocument/2006/relationships/slide" Target="slides/slide36.xml" Id="rId40" /><Relationship Type="http://schemas.openxmlformats.org/officeDocument/2006/relationships/slide" Target="slides/slide41.xml" Id="rId45" /><Relationship Type="http://schemas.openxmlformats.org/officeDocument/2006/relationships/commentAuthors" Target="commentAuthors.xml" Id="rId53" /><Relationship Type="http://schemas.microsoft.com/office/2016/11/relationships/changesInfo" Target="changesInfos/changesInfo1.xml" Id="rId58" /><Relationship Type="http://schemas.openxmlformats.org/officeDocument/2006/relationships/slide" Target="slides/slide1.xml" Id="rId5" /><Relationship Type="http://schemas.openxmlformats.org/officeDocument/2006/relationships/slide" Target="slides/slide15.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slide" Target="slides/slide31.xml" Id="rId35" /><Relationship Type="http://schemas.openxmlformats.org/officeDocument/2006/relationships/slide" Target="slides/slide39.xml" Id="rId43" /><Relationship Type="http://schemas.openxmlformats.org/officeDocument/2006/relationships/slide" Target="slides/slide44.xml" Id="rId48" /><Relationship Type="http://schemas.openxmlformats.org/officeDocument/2006/relationships/theme" Target="theme/theme1.xml" Id="rId56" /><Relationship Type="http://schemas.openxmlformats.org/officeDocument/2006/relationships/slide" Target="slides/slide4.xml" Id="rId8" /><Relationship Type="http://schemas.openxmlformats.org/officeDocument/2006/relationships/handoutMaster" Target="handoutMasters/handoutMaster1.xml" Id="rId51" /><Relationship Type="http://schemas.openxmlformats.org/officeDocument/2006/relationships/customXml" Target="../customXml/item3.xml" Id="rId3"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29.xml" Id="rId33" /><Relationship Type="http://schemas.openxmlformats.org/officeDocument/2006/relationships/slide" Target="slides/slide34.xml" Id="rId38" /><Relationship Type="http://schemas.openxmlformats.org/officeDocument/2006/relationships/slide" Target="slides/slide42.xml" Id="rId46" /><Relationship Type="http://schemas.microsoft.com/office/2015/10/relationships/revisionInfo" Target="revisionInfo.xml" Id="rId59" /><Relationship Type="http://schemas.openxmlformats.org/officeDocument/2006/relationships/slide" Target="slides/slide16.xml" Id="rId20" /><Relationship Type="http://schemas.openxmlformats.org/officeDocument/2006/relationships/slide" Target="slides/slide37.xml" Id="rId41" /><Relationship Type="http://schemas.openxmlformats.org/officeDocument/2006/relationships/presProps" Target="presProps.xml" Id="rId54"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11.xml" Id="rId15" /><Relationship Type="http://schemas.openxmlformats.org/officeDocument/2006/relationships/slide" Target="slides/slide24.xml" Id="rId28" /><Relationship Type="http://schemas.openxmlformats.org/officeDocument/2006/relationships/slide" Target="slides/slide32.xml" Id="rId36" /><Relationship Type="http://schemas.openxmlformats.org/officeDocument/2006/relationships/slide" Target="slides/slide45.xml" Id="rId49" /><Relationship Type="http://schemas.openxmlformats.org/officeDocument/2006/relationships/tableStyles" Target="tableStyles.xml" Id="rId57" /><Relationship Type="http://schemas.openxmlformats.org/officeDocument/2006/relationships/slide" Target="slides/slide27.xml" Id="rId31" /><Relationship Type="http://schemas.openxmlformats.org/officeDocument/2006/relationships/slide" Target="slides/slide40.xml" Id="rId44" /><Relationship Type="http://schemas.openxmlformats.org/officeDocument/2006/relationships/tags" Target="tags/tag1.xml" Id="rId52"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jn van Geffen" userId="S::mavangef@microsoft.com::0d8ea57d-840a-4839-b208-007caa94e8f4" providerId="AD" clId="Web-{43FDA248-6951-4C2E-AB92-A47A8641D78B}"/>
    <pc:docChg chg="modSld">
      <pc:chgData name="Martijn van Geffen" userId="S::mavangef@microsoft.com::0d8ea57d-840a-4839-b208-007caa94e8f4" providerId="AD" clId="Web-{43FDA248-6951-4C2E-AB92-A47A8641D78B}" dt="2022-12-13T15:16:55.753" v="139"/>
      <pc:docMkLst>
        <pc:docMk/>
      </pc:docMkLst>
      <pc:sldChg chg="modNotes">
        <pc:chgData name="Martijn van Geffen" userId="S::mavangef@microsoft.com::0d8ea57d-840a-4839-b208-007caa94e8f4" providerId="AD" clId="Web-{43FDA248-6951-4C2E-AB92-A47A8641D78B}" dt="2022-12-13T15:16:55.753" v="139"/>
        <pc:sldMkLst>
          <pc:docMk/>
          <pc:sldMk cId="1769811973" sldId="287"/>
        </pc:sldMkLst>
      </pc:sldChg>
      <pc:sldChg chg="modNotes">
        <pc:chgData name="Martijn van Geffen" userId="S::mavangef@microsoft.com::0d8ea57d-840a-4839-b208-007caa94e8f4" providerId="AD" clId="Web-{43FDA248-6951-4C2E-AB92-A47A8641D78B}" dt="2022-12-13T15:13:09.396" v="1"/>
        <pc:sldMkLst>
          <pc:docMk/>
          <pc:sldMk cId="3647525633" sldId="389"/>
        </pc:sldMkLst>
      </pc:sldChg>
    </pc:docChg>
  </pc:docChgLst>
  <pc:docChgLst>
    <pc:chgData name="Tony Radkiewicz" userId="9832534a-7e4f-4058-9c41-7f4a5b855c95" providerId="ADAL" clId="{F2E0BE1E-5BAA-4A87-B12F-D39873A86F7B}"/>
    <pc:docChg chg="modSld">
      <pc:chgData name="Tony Radkiewicz" userId="9832534a-7e4f-4058-9c41-7f4a5b855c95" providerId="ADAL" clId="{F2E0BE1E-5BAA-4A87-B12F-D39873A86F7B}" dt="2022-07-14T20:10:52.570" v="1"/>
      <pc:docMkLst>
        <pc:docMk/>
      </pc:docMkLst>
      <pc:sldChg chg="modSp">
        <pc:chgData name="Tony Radkiewicz" userId="9832534a-7e4f-4058-9c41-7f4a5b855c95" providerId="ADAL" clId="{F2E0BE1E-5BAA-4A87-B12F-D39873A86F7B}" dt="2022-07-14T20:10:52.570" v="1"/>
        <pc:sldMkLst>
          <pc:docMk/>
          <pc:sldMk cId="2706938236" sldId="322"/>
        </pc:sldMkLst>
        <pc:graphicFrameChg chg="mod">
          <ac:chgData name="Tony Radkiewicz" userId="9832534a-7e4f-4058-9c41-7f4a5b855c95" providerId="ADAL" clId="{F2E0BE1E-5BAA-4A87-B12F-D39873A86F7B}" dt="2022-07-14T20:10:52.570" v="1"/>
          <ac:graphicFrameMkLst>
            <pc:docMk/>
            <pc:sldMk cId="2706938236" sldId="322"/>
            <ac:graphicFrameMk id="7" creationId="{7368B303-CF16-4220-B838-8FA9A1A56F31}"/>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2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4A338-68DE-4B0C-971A-A8D49D3E51E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E58CB16-4F89-407A-B3DE-C38085622C4C}">
      <dgm:prSet/>
      <dgm:spPr/>
      <dgm:t>
        <a:bodyPr/>
        <a:lstStyle/>
        <a:p>
          <a:pPr>
            <a:lnSpc>
              <a:spcPct val="100000"/>
            </a:lnSpc>
          </a:pPr>
          <a:r>
            <a:rPr lang="en-US" baseline="0" dirty="0"/>
            <a:t>Run spaces Overview</a:t>
          </a:r>
          <a:endParaRPr lang="en-US" dirty="0"/>
        </a:p>
      </dgm:t>
    </dgm:pt>
    <dgm:pt modelId="{B515A74B-859E-4274-8D67-94E93CB8D556}" type="parTrans" cxnId="{24AFD891-E45B-43D3-A24B-4C2E05852E29}">
      <dgm:prSet/>
      <dgm:spPr/>
      <dgm:t>
        <a:bodyPr/>
        <a:lstStyle/>
        <a:p>
          <a:endParaRPr lang="en-US"/>
        </a:p>
      </dgm:t>
    </dgm:pt>
    <dgm:pt modelId="{F99C8DFF-425A-48CC-A0ED-62264A99311D}" type="sibTrans" cxnId="{24AFD891-E45B-43D3-A24B-4C2E05852E29}">
      <dgm:prSet/>
      <dgm:spPr/>
      <dgm:t>
        <a:bodyPr/>
        <a:lstStyle/>
        <a:p>
          <a:endParaRPr lang="en-US"/>
        </a:p>
      </dgm:t>
    </dgm:pt>
    <dgm:pt modelId="{B89E1726-2DF6-4444-A94D-3CC542423C71}">
      <dgm:prSet/>
      <dgm:spPr/>
      <dgm:t>
        <a:bodyPr/>
        <a:lstStyle/>
        <a:p>
          <a:pPr>
            <a:lnSpc>
              <a:spcPct val="100000"/>
            </a:lnSpc>
          </a:pPr>
          <a:r>
            <a:rPr lang="en-US"/>
            <a:t>[PowerShell] Class</a:t>
          </a:r>
        </a:p>
      </dgm:t>
    </dgm:pt>
    <dgm:pt modelId="{C48704D2-9896-44B1-B088-2F4248A52868}" type="parTrans" cxnId="{5E3711BE-4D81-4B9F-B7A0-8A3CB99F2359}">
      <dgm:prSet/>
      <dgm:spPr/>
      <dgm:t>
        <a:bodyPr/>
        <a:lstStyle/>
        <a:p>
          <a:endParaRPr lang="en-US"/>
        </a:p>
      </dgm:t>
    </dgm:pt>
    <dgm:pt modelId="{663A4359-FE87-4DA3-9B68-44C71E597B1E}" type="sibTrans" cxnId="{5E3711BE-4D81-4B9F-B7A0-8A3CB99F2359}">
      <dgm:prSet/>
      <dgm:spPr/>
      <dgm:t>
        <a:bodyPr/>
        <a:lstStyle/>
        <a:p>
          <a:endParaRPr lang="en-US"/>
        </a:p>
      </dgm:t>
    </dgm:pt>
    <dgm:pt modelId="{6AD54B62-A457-43E4-80D8-3C9E41C87D61}">
      <dgm:prSet/>
      <dgm:spPr/>
      <dgm:t>
        <a:bodyPr/>
        <a:lstStyle/>
        <a:p>
          <a:pPr>
            <a:lnSpc>
              <a:spcPct val="100000"/>
            </a:lnSpc>
          </a:pPr>
          <a:r>
            <a:rPr lang="en-US" dirty="0"/>
            <a:t>Asynchronous processing (multithreading)</a:t>
          </a:r>
        </a:p>
      </dgm:t>
    </dgm:pt>
    <dgm:pt modelId="{85D870E5-834E-47D2-8E17-E5A099EF3DE7}" type="parTrans" cxnId="{8DF3841D-C069-4718-9A50-F79A37137C45}">
      <dgm:prSet/>
      <dgm:spPr/>
      <dgm:t>
        <a:bodyPr/>
        <a:lstStyle/>
        <a:p>
          <a:endParaRPr lang="en-US"/>
        </a:p>
      </dgm:t>
    </dgm:pt>
    <dgm:pt modelId="{264C58DC-07CC-4A90-A480-C69E713A0198}" type="sibTrans" cxnId="{8DF3841D-C069-4718-9A50-F79A37137C45}">
      <dgm:prSet/>
      <dgm:spPr/>
      <dgm:t>
        <a:bodyPr/>
        <a:lstStyle/>
        <a:p>
          <a:endParaRPr lang="en-US"/>
        </a:p>
      </dgm:t>
    </dgm:pt>
    <dgm:pt modelId="{32541DF7-B62D-40C0-92E7-A911EDE22041}">
      <dgm:prSet/>
      <dgm:spPr/>
      <dgm:t>
        <a:bodyPr/>
        <a:lstStyle/>
        <a:p>
          <a:pPr>
            <a:lnSpc>
              <a:spcPct val="100000"/>
            </a:lnSpc>
          </a:pPr>
          <a:r>
            <a:rPr lang="en-US"/>
            <a:t>Initialization States</a:t>
          </a:r>
        </a:p>
      </dgm:t>
    </dgm:pt>
    <dgm:pt modelId="{B4651D88-D408-43C4-ADFE-5F49A7B9656D}" type="parTrans" cxnId="{5E1BDA5F-1161-49F1-A45F-CC85A30B7F82}">
      <dgm:prSet/>
      <dgm:spPr/>
      <dgm:t>
        <a:bodyPr/>
        <a:lstStyle/>
        <a:p>
          <a:endParaRPr lang="en-US"/>
        </a:p>
      </dgm:t>
    </dgm:pt>
    <dgm:pt modelId="{CD998CE3-9154-473D-BE5E-DE5BB547770D}" type="sibTrans" cxnId="{5E1BDA5F-1161-49F1-A45F-CC85A30B7F82}">
      <dgm:prSet/>
      <dgm:spPr/>
      <dgm:t>
        <a:bodyPr/>
        <a:lstStyle/>
        <a:p>
          <a:endParaRPr lang="en-US"/>
        </a:p>
      </dgm:t>
    </dgm:pt>
    <dgm:pt modelId="{5C301B0B-3D41-43FC-8014-593C6FB3CE34}">
      <dgm:prSet/>
      <dgm:spPr/>
      <dgm:t>
        <a:bodyPr/>
        <a:lstStyle/>
        <a:p>
          <a:pPr>
            <a:lnSpc>
              <a:spcPct val="100000"/>
            </a:lnSpc>
          </a:pPr>
          <a:r>
            <a:rPr lang="en-US" err="1"/>
            <a:t>Runspace</a:t>
          </a:r>
          <a:r>
            <a:rPr lang="en-US"/>
            <a:t> Pools</a:t>
          </a:r>
        </a:p>
      </dgm:t>
    </dgm:pt>
    <dgm:pt modelId="{36C95516-FB76-419A-9E4A-C7C212CF6DA3}" type="parTrans" cxnId="{1FF44345-4D1A-4CD7-9198-D6CC00D85870}">
      <dgm:prSet/>
      <dgm:spPr/>
      <dgm:t>
        <a:bodyPr/>
        <a:lstStyle/>
        <a:p>
          <a:endParaRPr lang="en-US"/>
        </a:p>
      </dgm:t>
    </dgm:pt>
    <dgm:pt modelId="{C8D697E4-9DCD-4EB6-88CB-A11ADC5FAC4F}" type="sibTrans" cxnId="{1FF44345-4D1A-4CD7-9198-D6CC00D85870}">
      <dgm:prSet/>
      <dgm:spPr/>
      <dgm:t>
        <a:bodyPr/>
        <a:lstStyle/>
        <a:p>
          <a:endParaRPr lang="en-US"/>
        </a:p>
      </dgm:t>
    </dgm:pt>
    <dgm:pt modelId="{71067327-E5D1-41D6-8121-FC1AD1A1EC76}">
      <dgm:prSet/>
      <dgm:spPr/>
      <dgm:t>
        <a:bodyPr/>
        <a:lstStyle/>
        <a:p>
          <a:pPr>
            <a:lnSpc>
              <a:spcPct val="100000"/>
            </a:lnSpc>
          </a:pPr>
          <a:r>
            <a:rPr lang="en-US" dirty="0"/>
            <a:t>Debugging Runs paces</a:t>
          </a:r>
        </a:p>
      </dgm:t>
    </dgm:pt>
    <dgm:pt modelId="{FE4132F3-C100-4B02-B46C-CB78D0D1A98F}" type="parTrans" cxnId="{F51E99E6-A62A-4FC1-B505-EBF0C507D955}">
      <dgm:prSet/>
      <dgm:spPr/>
      <dgm:t>
        <a:bodyPr/>
        <a:lstStyle/>
        <a:p>
          <a:endParaRPr lang="en-US"/>
        </a:p>
      </dgm:t>
    </dgm:pt>
    <dgm:pt modelId="{C52C5B49-E90B-46B8-881F-77904150E2BA}" type="sibTrans" cxnId="{F51E99E6-A62A-4FC1-B505-EBF0C507D955}">
      <dgm:prSet/>
      <dgm:spPr/>
      <dgm:t>
        <a:bodyPr/>
        <a:lstStyle/>
        <a:p>
          <a:endParaRPr lang="en-US"/>
        </a:p>
      </dgm:t>
    </dgm:pt>
    <dgm:pt modelId="{9D46D6C5-C427-47CB-88CE-BF122641BC43}" type="pres">
      <dgm:prSet presAssocID="{7E94A338-68DE-4B0C-971A-A8D49D3E51E6}" presName="root" presStyleCnt="0">
        <dgm:presLayoutVars>
          <dgm:dir/>
          <dgm:resizeHandles val="exact"/>
        </dgm:presLayoutVars>
      </dgm:prSet>
      <dgm:spPr/>
    </dgm:pt>
    <dgm:pt modelId="{0384C731-8A1C-436F-AB6B-1C7539B86FBD}" type="pres">
      <dgm:prSet presAssocID="{5E58CB16-4F89-407A-B3DE-C38085622C4C}" presName="compNode" presStyleCnt="0"/>
      <dgm:spPr/>
    </dgm:pt>
    <dgm:pt modelId="{20452F5E-9980-4AEA-8AC1-9A079E63CE36}" type="pres">
      <dgm:prSet presAssocID="{5E58CB16-4F89-407A-B3DE-C38085622C4C}" presName="bgRect" presStyleLbl="bgShp" presStyleIdx="0" presStyleCnt="6"/>
      <dgm:spPr/>
    </dgm:pt>
    <dgm:pt modelId="{FBA25CBC-05BE-4D70-BFD9-4D6E2875F41D}" type="pres">
      <dgm:prSet presAssocID="{5E58CB16-4F89-407A-B3DE-C38085622C4C}"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with solid fill"/>
        </a:ext>
      </dgm:extLst>
    </dgm:pt>
    <dgm:pt modelId="{F4502DE2-3252-48A1-AEF5-F8AE6DB6829E}" type="pres">
      <dgm:prSet presAssocID="{5E58CB16-4F89-407A-B3DE-C38085622C4C}" presName="spaceRect" presStyleCnt="0"/>
      <dgm:spPr/>
    </dgm:pt>
    <dgm:pt modelId="{0B018CFF-A107-4CEC-AD21-40E8D446B3C4}" type="pres">
      <dgm:prSet presAssocID="{5E58CB16-4F89-407A-B3DE-C38085622C4C}" presName="parTx" presStyleLbl="revTx" presStyleIdx="0" presStyleCnt="6">
        <dgm:presLayoutVars>
          <dgm:chMax val="0"/>
          <dgm:chPref val="0"/>
        </dgm:presLayoutVars>
      </dgm:prSet>
      <dgm:spPr/>
    </dgm:pt>
    <dgm:pt modelId="{066CD6AC-DCEF-49DE-91E3-B3E3BD191E25}" type="pres">
      <dgm:prSet presAssocID="{F99C8DFF-425A-48CC-A0ED-62264A99311D}" presName="sibTrans" presStyleCnt="0"/>
      <dgm:spPr/>
    </dgm:pt>
    <dgm:pt modelId="{D5C77D78-323A-49A5-B107-8476B6A9890D}" type="pres">
      <dgm:prSet presAssocID="{B89E1726-2DF6-4444-A94D-3CC542423C71}" presName="compNode" presStyleCnt="0"/>
      <dgm:spPr/>
    </dgm:pt>
    <dgm:pt modelId="{6E883264-5056-4FFD-9D19-78302D4ECC5B}" type="pres">
      <dgm:prSet presAssocID="{B89E1726-2DF6-4444-A94D-3CC542423C71}" presName="bgRect" presStyleLbl="bgShp" presStyleIdx="1" presStyleCnt="6"/>
      <dgm:spPr/>
    </dgm:pt>
    <dgm:pt modelId="{E9E88802-9010-43E6-88EA-676E0947CF0E}" type="pres">
      <dgm:prSet presAssocID="{B89E1726-2DF6-4444-A94D-3CC542423C7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ox with solid fill"/>
        </a:ext>
      </dgm:extLst>
    </dgm:pt>
    <dgm:pt modelId="{1E048469-4575-4C09-9034-5F8AF7B67147}" type="pres">
      <dgm:prSet presAssocID="{B89E1726-2DF6-4444-A94D-3CC542423C71}" presName="spaceRect" presStyleCnt="0"/>
      <dgm:spPr/>
    </dgm:pt>
    <dgm:pt modelId="{2AA0579D-F73F-4001-87BB-C9D36AAC9E6A}" type="pres">
      <dgm:prSet presAssocID="{B89E1726-2DF6-4444-A94D-3CC542423C71}" presName="parTx" presStyleLbl="revTx" presStyleIdx="1" presStyleCnt="6">
        <dgm:presLayoutVars>
          <dgm:chMax val="0"/>
          <dgm:chPref val="0"/>
        </dgm:presLayoutVars>
      </dgm:prSet>
      <dgm:spPr/>
    </dgm:pt>
    <dgm:pt modelId="{899404C0-CFA8-444F-913E-D88D1110F2E3}" type="pres">
      <dgm:prSet presAssocID="{663A4359-FE87-4DA3-9B68-44C71E597B1E}" presName="sibTrans" presStyleCnt="0"/>
      <dgm:spPr/>
    </dgm:pt>
    <dgm:pt modelId="{D5870944-1D2C-4D00-831B-0AF741847C34}" type="pres">
      <dgm:prSet presAssocID="{6AD54B62-A457-43E4-80D8-3C9E41C87D61}" presName="compNode" presStyleCnt="0"/>
      <dgm:spPr/>
    </dgm:pt>
    <dgm:pt modelId="{A3889559-942A-4050-A102-14C1946EA240}" type="pres">
      <dgm:prSet presAssocID="{6AD54B62-A457-43E4-80D8-3C9E41C87D61}" presName="bgRect" presStyleLbl="bgShp" presStyleIdx="2" presStyleCnt="6"/>
      <dgm:spPr/>
    </dgm:pt>
    <dgm:pt modelId="{BFDCFA3A-ECEA-4211-BDCD-74F054BDD346}" type="pres">
      <dgm:prSet presAssocID="{6AD54B62-A457-43E4-80D8-3C9E41C87D6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ork In Road with solid fill"/>
        </a:ext>
      </dgm:extLst>
    </dgm:pt>
    <dgm:pt modelId="{6100F341-C29C-4730-A76C-3D2DD7CA528D}" type="pres">
      <dgm:prSet presAssocID="{6AD54B62-A457-43E4-80D8-3C9E41C87D61}" presName="spaceRect" presStyleCnt="0"/>
      <dgm:spPr/>
    </dgm:pt>
    <dgm:pt modelId="{ED68FD87-476D-446A-B62C-CAAE0460F09C}" type="pres">
      <dgm:prSet presAssocID="{6AD54B62-A457-43E4-80D8-3C9E41C87D61}" presName="parTx" presStyleLbl="revTx" presStyleIdx="2" presStyleCnt="6">
        <dgm:presLayoutVars>
          <dgm:chMax val="0"/>
          <dgm:chPref val="0"/>
        </dgm:presLayoutVars>
      </dgm:prSet>
      <dgm:spPr/>
    </dgm:pt>
    <dgm:pt modelId="{F0DE69ED-4B31-47B6-8F73-251C5ACC7801}" type="pres">
      <dgm:prSet presAssocID="{264C58DC-07CC-4A90-A480-C69E713A0198}" presName="sibTrans" presStyleCnt="0"/>
      <dgm:spPr/>
    </dgm:pt>
    <dgm:pt modelId="{8905CCE2-517F-48F8-9F72-F5B3547E7784}" type="pres">
      <dgm:prSet presAssocID="{32541DF7-B62D-40C0-92E7-A911EDE22041}" presName="compNode" presStyleCnt="0"/>
      <dgm:spPr/>
    </dgm:pt>
    <dgm:pt modelId="{B9C2AB22-D338-4A11-A444-574A2C71C0D5}" type="pres">
      <dgm:prSet presAssocID="{32541DF7-B62D-40C0-92E7-A911EDE22041}" presName="bgRect" presStyleLbl="bgShp" presStyleIdx="3" presStyleCnt="6"/>
      <dgm:spPr/>
    </dgm:pt>
    <dgm:pt modelId="{B9ED9960-26DF-4671-BF01-51AFB27387A5}" type="pres">
      <dgm:prSet presAssocID="{32541DF7-B62D-40C0-92E7-A911EDE2204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BCA852BD-920D-49CC-B7E1-092EBDC2917B}" type="pres">
      <dgm:prSet presAssocID="{32541DF7-B62D-40C0-92E7-A911EDE22041}" presName="spaceRect" presStyleCnt="0"/>
      <dgm:spPr/>
    </dgm:pt>
    <dgm:pt modelId="{7880E0BA-2D70-41A8-900E-1B3E747D93A6}" type="pres">
      <dgm:prSet presAssocID="{32541DF7-B62D-40C0-92E7-A911EDE22041}" presName="parTx" presStyleLbl="revTx" presStyleIdx="3" presStyleCnt="6">
        <dgm:presLayoutVars>
          <dgm:chMax val="0"/>
          <dgm:chPref val="0"/>
        </dgm:presLayoutVars>
      </dgm:prSet>
      <dgm:spPr/>
    </dgm:pt>
    <dgm:pt modelId="{DEEF5E36-34FD-42FE-BC91-FF04DD8FE5B0}" type="pres">
      <dgm:prSet presAssocID="{CD998CE3-9154-473D-BE5E-DE5BB547770D}" presName="sibTrans" presStyleCnt="0"/>
      <dgm:spPr/>
    </dgm:pt>
    <dgm:pt modelId="{760D7201-62E2-42FF-B4C7-6F92A2CE4E56}" type="pres">
      <dgm:prSet presAssocID="{5C301B0B-3D41-43FC-8014-593C6FB3CE34}" presName="compNode" presStyleCnt="0"/>
      <dgm:spPr/>
    </dgm:pt>
    <dgm:pt modelId="{A82F1814-9993-4B7A-980A-EA022FB514F6}" type="pres">
      <dgm:prSet presAssocID="{5C301B0B-3D41-43FC-8014-593C6FB3CE34}" presName="bgRect" presStyleLbl="bgShp" presStyleIdx="4" presStyleCnt="6"/>
      <dgm:spPr/>
    </dgm:pt>
    <dgm:pt modelId="{F03F0CB1-BAEC-4A18-8B44-90794D0AEB9D}" type="pres">
      <dgm:prSet presAssocID="{5C301B0B-3D41-43FC-8014-593C6FB3CE3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Network with solid fill"/>
        </a:ext>
      </dgm:extLst>
    </dgm:pt>
    <dgm:pt modelId="{407D5004-3CDB-4C76-958B-B8A79B125479}" type="pres">
      <dgm:prSet presAssocID="{5C301B0B-3D41-43FC-8014-593C6FB3CE34}" presName="spaceRect" presStyleCnt="0"/>
      <dgm:spPr/>
    </dgm:pt>
    <dgm:pt modelId="{4AE09ED3-4049-401A-A585-D2A0DB4CE7E7}" type="pres">
      <dgm:prSet presAssocID="{5C301B0B-3D41-43FC-8014-593C6FB3CE34}" presName="parTx" presStyleLbl="revTx" presStyleIdx="4" presStyleCnt="6">
        <dgm:presLayoutVars>
          <dgm:chMax val="0"/>
          <dgm:chPref val="0"/>
        </dgm:presLayoutVars>
      </dgm:prSet>
      <dgm:spPr/>
    </dgm:pt>
    <dgm:pt modelId="{FA6EB854-C952-4682-BBB4-780F85C8954D}" type="pres">
      <dgm:prSet presAssocID="{C8D697E4-9DCD-4EB6-88CB-A11ADC5FAC4F}" presName="sibTrans" presStyleCnt="0"/>
      <dgm:spPr/>
    </dgm:pt>
    <dgm:pt modelId="{6E9FF74E-F2A4-437A-AC75-EEAC747FFE03}" type="pres">
      <dgm:prSet presAssocID="{71067327-E5D1-41D6-8121-FC1AD1A1EC76}" presName="compNode" presStyleCnt="0"/>
      <dgm:spPr/>
    </dgm:pt>
    <dgm:pt modelId="{5F26691C-B4DB-472B-9BB0-327A9ED6073E}" type="pres">
      <dgm:prSet presAssocID="{71067327-E5D1-41D6-8121-FC1AD1A1EC76}" presName="bgRect" presStyleLbl="bgShp" presStyleIdx="5" presStyleCnt="6"/>
      <dgm:spPr/>
    </dgm:pt>
    <dgm:pt modelId="{E6BB3442-3222-413A-A054-EA743196F987}" type="pres">
      <dgm:prSet presAssocID="{71067327-E5D1-41D6-8121-FC1AD1A1EC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Bug with solid fill"/>
        </a:ext>
      </dgm:extLst>
    </dgm:pt>
    <dgm:pt modelId="{D2408514-83DB-408B-B488-9B4BBFDFDBA7}" type="pres">
      <dgm:prSet presAssocID="{71067327-E5D1-41D6-8121-FC1AD1A1EC76}" presName="spaceRect" presStyleCnt="0"/>
      <dgm:spPr/>
    </dgm:pt>
    <dgm:pt modelId="{0E7DE4EA-419C-4369-B6B9-2151474A40D5}" type="pres">
      <dgm:prSet presAssocID="{71067327-E5D1-41D6-8121-FC1AD1A1EC76}" presName="parTx" presStyleLbl="revTx" presStyleIdx="5" presStyleCnt="6">
        <dgm:presLayoutVars>
          <dgm:chMax val="0"/>
          <dgm:chPref val="0"/>
        </dgm:presLayoutVars>
      </dgm:prSet>
      <dgm:spPr/>
    </dgm:pt>
  </dgm:ptLst>
  <dgm:cxnLst>
    <dgm:cxn modelId="{70377E09-4DD5-46DA-8423-E76B9FC8E261}" type="presOf" srcId="{32541DF7-B62D-40C0-92E7-A911EDE22041}" destId="{7880E0BA-2D70-41A8-900E-1B3E747D93A6}" srcOrd="0" destOrd="0" presId="urn:microsoft.com/office/officeart/2018/2/layout/IconVerticalSolidList"/>
    <dgm:cxn modelId="{8DF3841D-C069-4718-9A50-F79A37137C45}" srcId="{7E94A338-68DE-4B0C-971A-A8D49D3E51E6}" destId="{6AD54B62-A457-43E4-80D8-3C9E41C87D61}" srcOrd="2" destOrd="0" parTransId="{85D870E5-834E-47D2-8E17-E5A099EF3DE7}" sibTransId="{264C58DC-07CC-4A90-A480-C69E713A0198}"/>
    <dgm:cxn modelId="{5E1BDA5F-1161-49F1-A45F-CC85A30B7F82}" srcId="{7E94A338-68DE-4B0C-971A-A8D49D3E51E6}" destId="{32541DF7-B62D-40C0-92E7-A911EDE22041}" srcOrd="3" destOrd="0" parTransId="{B4651D88-D408-43C4-ADFE-5F49A7B9656D}" sibTransId="{CD998CE3-9154-473D-BE5E-DE5BB547770D}"/>
    <dgm:cxn modelId="{3C076761-5A72-46EA-AFC5-F5337A35CA5E}" type="presOf" srcId="{7E94A338-68DE-4B0C-971A-A8D49D3E51E6}" destId="{9D46D6C5-C427-47CB-88CE-BF122641BC43}" srcOrd="0" destOrd="0" presId="urn:microsoft.com/office/officeart/2018/2/layout/IconVerticalSolidList"/>
    <dgm:cxn modelId="{BD9DE743-9083-4D9F-A29A-765F647A28FC}" type="presOf" srcId="{6AD54B62-A457-43E4-80D8-3C9E41C87D61}" destId="{ED68FD87-476D-446A-B62C-CAAE0460F09C}" srcOrd="0" destOrd="0" presId="urn:microsoft.com/office/officeart/2018/2/layout/IconVerticalSolidList"/>
    <dgm:cxn modelId="{1FF44345-4D1A-4CD7-9198-D6CC00D85870}" srcId="{7E94A338-68DE-4B0C-971A-A8D49D3E51E6}" destId="{5C301B0B-3D41-43FC-8014-593C6FB3CE34}" srcOrd="4" destOrd="0" parTransId="{36C95516-FB76-419A-9E4A-C7C212CF6DA3}" sibTransId="{C8D697E4-9DCD-4EB6-88CB-A11ADC5FAC4F}"/>
    <dgm:cxn modelId="{3BC3BB7C-FBF3-47FA-A292-B6FE44931E0F}" type="presOf" srcId="{B89E1726-2DF6-4444-A94D-3CC542423C71}" destId="{2AA0579D-F73F-4001-87BB-C9D36AAC9E6A}" srcOrd="0" destOrd="0" presId="urn:microsoft.com/office/officeart/2018/2/layout/IconVerticalSolidList"/>
    <dgm:cxn modelId="{24AFD891-E45B-43D3-A24B-4C2E05852E29}" srcId="{7E94A338-68DE-4B0C-971A-A8D49D3E51E6}" destId="{5E58CB16-4F89-407A-B3DE-C38085622C4C}" srcOrd="0" destOrd="0" parTransId="{B515A74B-859E-4274-8D67-94E93CB8D556}" sibTransId="{F99C8DFF-425A-48CC-A0ED-62264A99311D}"/>
    <dgm:cxn modelId="{5E3711BE-4D81-4B9F-B7A0-8A3CB99F2359}" srcId="{7E94A338-68DE-4B0C-971A-A8D49D3E51E6}" destId="{B89E1726-2DF6-4444-A94D-3CC542423C71}" srcOrd="1" destOrd="0" parTransId="{C48704D2-9896-44B1-B088-2F4248A52868}" sibTransId="{663A4359-FE87-4DA3-9B68-44C71E597B1E}"/>
    <dgm:cxn modelId="{9196A8D5-725E-4042-A4A3-75578ADCB933}" type="presOf" srcId="{5C301B0B-3D41-43FC-8014-593C6FB3CE34}" destId="{4AE09ED3-4049-401A-A585-D2A0DB4CE7E7}" srcOrd="0" destOrd="0" presId="urn:microsoft.com/office/officeart/2018/2/layout/IconVerticalSolidList"/>
    <dgm:cxn modelId="{8974D5E0-2646-4EA7-8BB3-D044BCDDA954}" type="presOf" srcId="{71067327-E5D1-41D6-8121-FC1AD1A1EC76}" destId="{0E7DE4EA-419C-4369-B6B9-2151474A40D5}" srcOrd="0" destOrd="0" presId="urn:microsoft.com/office/officeart/2018/2/layout/IconVerticalSolidList"/>
    <dgm:cxn modelId="{075E22E3-5D82-404B-873B-2256685F0ABF}" type="presOf" srcId="{5E58CB16-4F89-407A-B3DE-C38085622C4C}" destId="{0B018CFF-A107-4CEC-AD21-40E8D446B3C4}" srcOrd="0" destOrd="0" presId="urn:microsoft.com/office/officeart/2018/2/layout/IconVerticalSolidList"/>
    <dgm:cxn modelId="{F51E99E6-A62A-4FC1-B505-EBF0C507D955}" srcId="{7E94A338-68DE-4B0C-971A-A8D49D3E51E6}" destId="{71067327-E5D1-41D6-8121-FC1AD1A1EC76}" srcOrd="5" destOrd="0" parTransId="{FE4132F3-C100-4B02-B46C-CB78D0D1A98F}" sibTransId="{C52C5B49-E90B-46B8-881F-77904150E2BA}"/>
    <dgm:cxn modelId="{8811C005-1A9E-4DAB-A86A-F1C18F709E42}" type="presParOf" srcId="{9D46D6C5-C427-47CB-88CE-BF122641BC43}" destId="{0384C731-8A1C-436F-AB6B-1C7539B86FBD}" srcOrd="0" destOrd="0" presId="urn:microsoft.com/office/officeart/2018/2/layout/IconVerticalSolidList"/>
    <dgm:cxn modelId="{590C0BA1-759B-46C4-B5D9-B3418CC10917}" type="presParOf" srcId="{0384C731-8A1C-436F-AB6B-1C7539B86FBD}" destId="{20452F5E-9980-4AEA-8AC1-9A079E63CE36}" srcOrd="0" destOrd="0" presId="urn:microsoft.com/office/officeart/2018/2/layout/IconVerticalSolidList"/>
    <dgm:cxn modelId="{A302EFD5-2583-48BD-A81C-82B318F9DA24}" type="presParOf" srcId="{0384C731-8A1C-436F-AB6B-1C7539B86FBD}" destId="{FBA25CBC-05BE-4D70-BFD9-4D6E2875F41D}" srcOrd="1" destOrd="0" presId="urn:microsoft.com/office/officeart/2018/2/layout/IconVerticalSolidList"/>
    <dgm:cxn modelId="{E39CA364-E6F5-4AF1-8417-0E1EDC7D684A}" type="presParOf" srcId="{0384C731-8A1C-436F-AB6B-1C7539B86FBD}" destId="{F4502DE2-3252-48A1-AEF5-F8AE6DB6829E}" srcOrd="2" destOrd="0" presId="urn:microsoft.com/office/officeart/2018/2/layout/IconVerticalSolidList"/>
    <dgm:cxn modelId="{DB3F6E64-9876-4E2E-822E-E6F5AF435803}" type="presParOf" srcId="{0384C731-8A1C-436F-AB6B-1C7539B86FBD}" destId="{0B018CFF-A107-4CEC-AD21-40E8D446B3C4}" srcOrd="3" destOrd="0" presId="urn:microsoft.com/office/officeart/2018/2/layout/IconVerticalSolidList"/>
    <dgm:cxn modelId="{186C7FB4-695C-47E2-92DC-1AE998353AAB}" type="presParOf" srcId="{9D46D6C5-C427-47CB-88CE-BF122641BC43}" destId="{066CD6AC-DCEF-49DE-91E3-B3E3BD191E25}" srcOrd="1" destOrd="0" presId="urn:microsoft.com/office/officeart/2018/2/layout/IconVerticalSolidList"/>
    <dgm:cxn modelId="{C8CDE15D-8B0C-461C-8079-3CA3C68D73F0}" type="presParOf" srcId="{9D46D6C5-C427-47CB-88CE-BF122641BC43}" destId="{D5C77D78-323A-49A5-B107-8476B6A9890D}" srcOrd="2" destOrd="0" presId="urn:microsoft.com/office/officeart/2018/2/layout/IconVerticalSolidList"/>
    <dgm:cxn modelId="{793DF2AF-4850-47DC-8328-353A4A7D6E77}" type="presParOf" srcId="{D5C77D78-323A-49A5-B107-8476B6A9890D}" destId="{6E883264-5056-4FFD-9D19-78302D4ECC5B}" srcOrd="0" destOrd="0" presId="urn:microsoft.com/office/officeart/2018/2/layout/IconVerticalSolidList"/>
    <dgm:cxn modelId="{9663FA71-DB2B-4B9A-A0EE-8D408AFB3A20}" type="presParOf" srcId="{D5C77D78-323A-49A5-B107-8476B6A9890D}" destId="{E9E88802-9010-43E6-88EA-676E0947CF0E}" srcOrd="1" destOrd="0" presId="urn:microsoft.com/office/officeart/2018/2/layout/IconVerticalSolidList"/>
    <dgm:cxn modelId="{638D5E48-37D3-47C4-B23A-CEB079E052BA}" type="presParOf" srcId="{D5C77D78-323A-49A5-B107-8476B6A9890D}" destId="{1E048469-4575-4C09-9034-5F8AF7B67147}" srcOrd="2" destOrd="0" presId="urn:microsoft.com/office/officeart/2018/2/layout/IconVerticalSolidList"/>
    <dgm:cxn modelId="{6EB3FF6E-FC9C-49CF-B2FF-86A2F80D6A4C}" type="presParOf" srcId="{D5C77D78-323A-49A5-B107-8476B6A9890D}" destId="{2AA0579D-F73F-4001-87BB-C9D36AAC9E6A}" srcOrd="3" destOrd="0" presId="urn:microsoft.com/office/officeart/2018/2/layout/IconVerticalSolidList"/>
    <dgm:cxn modelId="{8E439535-D26A-4498-8EFF-64839D76ACB9}" type="presParOf" srcId="{9D46D6C5-C427-47CB-88CE-BF122641BC43}" destId="{899404C0-CFA8-444F-913E-D88D1110F2E3}" srcOrd="3" destOrd="0" presId="urn:microsoft.com/office/officeart/2018/2/layout/IconVerticalSolidList"/>
    <dgm:cxn modelId="{EA95DBC2-7989-40EF-AB35-8496D56D15FE}" type="presParOf" srcId="{9D46D6C5-C427-47CB-88CE-BF122641BC43}" destId="{D5870944-1D2C-4D00-831B-0AF741847C34}" srcOrd="4" destOrd="0" presId="urn:microsoft.com/office/officeart/2018/2/layout/IconVerticalSolidList"/>
    <dgm:cxn modelId="{D33B65F7-6543-4623-9426-836EB6F91031}" type="presParOf" srcId="{D5870944-1D2C-4D00-831B-0AF741847C34}" destId="{A3889559-942A-4050-A102-14C1946EA240}" srcOrd="0" destOrd="0" presId="urn:microsoft.com/office/officeart/2018/2/layout/IconVerticalSolidList"/>
    <dgm:cxn modelId="{989CDFAF-8FD8-4389-AC27-C2648618BE8C}" type="presParOf" srcId="{D5870944-1D2C-4D00-831B-0AF741847C34}" destId="{BFDCFA3A-ECEA-4211-BDCD-74F054BDD346}" srcOrd="1" destOrd="0" presId="urn:microsoft.com/office/officeart/2018/2/layout/IconVerticalSolidList"/>
    <dgm:cxn modelId="{07CE06A7-2997-451F-AA45-65E8A16F6893}" type="presParOf" srcId="{D5870944-1D2C-4D00-831B-0AF741847C34}" destId="{6100F341-C29C-4730-A76C-3D2DD7CA528D}" srcOrd="2" destOrd="0" presId="urn:microsoft.com/office/officeart/2018/2/layout/IconVerticalSolidList"/>
    <dgm:cxn modelId="{100E0789-0B64-416B-9985-0DA53D165939}" type="presParOf" srcId="{D5870944-1D2C-4D00-831B-0AF741847C34}" destId="{ED68FD87-476D-446A-B62C-CAAE0460F09C}" srcOrd="3" destOrd="0" presId="urn:microsoft.com/office/officeart/2018/2/layout/IconVerticalSolidList"/>
    <dgm:cxn modelId="{87FCD936-40BE-4ABD-9D57-BFE6FCCF3340}" type="presParOf" srcId="{9D46D6C5-C427-47CB-88CE-BF122641BC43}" destId="{F0DE69ED-4B31-47B6-8F73-251C5ACC7801}" srcOrd="5" destOrd="0" presId="urn:microsoft.com/office/officeart/2018/2/layout/IconVerticalSolidList"/>
    <dgm:cxn modelId="{BCCEF24A-BF33-40AA-B155-6AD44DF9ED2C}" type="presParOf" srcId="{9D46D6C5-C427-47CB-88CE-BF122641BC43}" destId="{8905CCE2-517F-48F8-9F72-F5B3547E7784}" srcOrd="6" destOrd="0" presId="urn:microsoft.com/office/officeart/2018/2/layout/IconVerticalSolidList"/>
    <dgm:cxn modelId="{0736C809-D456-4B26-A2B9-FDCF8FEC3C40}" type="presParOf" srcId="{8905CCE2-517F-48F8-9F72-F5B3547E7784}" destId="{B9C2AB22-D338-4A11-A444-574A2C71C0D5}" srcOrd="0" destOrd="0" presId="urn:microsoft.com/office/officeart/2018/2/layout/IconVerticalSolidList"/>
    <dgm:cxn modelId="{96DB4D70-EA41-44E0-A97B-F3F2BD522D48}" type="presParOf" srcId="{8905CCE2-517F-48F8-9F72-F5B3547E7784}" destId="{B9ED9960-26DF-4671-BF01-51AFB27387A5}" srcOrd="1" destOrd="0" presId="urn:microsoft.com/office/officeart/2018/2/layout/IconVerticalSolidList"/>
    <dgm:cxn modelId="{303D1354-6946-414E-AC89-97C4BC2B3592}" type="presParOf" srcId="{8905CCE2-517F-48F8-9F72-F5B3547E7784}" destId="{BCA852BD-920D-49CC-B7E1-092EBDC2917B}" srcOrd="2" destOrd="0" presId="urn:microsoft.com/office/officeart/2018/2/layout/IconVerticalSolidList"/>
    <dgm:cxn modelId="{6A3C2BA5-21D0-4096-B00B-7FF486DAF030}" type="presParOf" srcId="{8905CCE2-517F-48F8-9F72-F5B3547E7784}" destId="{7880E0BA-2D70-41A8-900E-1B3E747D93A6}" srcOrd="3" destOrd="0" presId="urn:microsoft.com/office/officeart/2018/2/layout/IconVerticalSolidList"/>
    <dgm:cxn modelId="{BA1217B1-5920-4C9D-A95D-FD5789311674}" type="presParOf" srcId="{9D46D6C5-C427-47CB-88CE-BF122641BC43}" destId="{DEEF5E36-34FD-42FE-BC91-FF04DD8FE5B0}" srcOrd="7" destOrd="0" presId="urn:microsoft.com/office/officeart/2018/2/layout/IconVerticalSolidList"/>
    <dgm:cxn modelId="{4F7C3FAC-F8D1-4828-8754-52C0A30881A1}" type="presParOf" srcId="{9D46D6C5-C427-47CB-88CE-BF122641BC43}" destId="{760D7201-62E2-42FF-B4C7-6F92A2CE4E56}" srcOrd="8" destOrd="0" presId="urn:microsoft.com/office/officeart/2018/2/layout/IconVerticalSolidList"/>
    <dgm:cxn modelId="{697E2E17-45B8-4175-B9E3-D48093A220F9}" type="presParOf" srcId="{760D7201-62E2-42FF-B4C7-6F92A2CE4E56}" destId="{A82F1814-9993-4B7A-980A-EA022FB514F6}" srcOrd="0" destOrd="0" presId="urn:microsoft.com/office/officeart/2018/2/layout/IconVerticalSolidList"/>
    <dgm:cxn modelId="{C7F35C87-18AD-4929-BD2D-AAD319CEE420}" type="presParOf" srcId="{760D7201-62E2-42FF-B4C7-6F92A2CE4E56}" destId="{F03F0CB1-BAEC-4A18-8B44-90794D0AEB9D}" srcOrd="1" destOrd="0" presId="urn:microsoft.com/office/officeart/2018/2/layout/IconVerticalSolidList"/>
    <dgm:cxn modelId="{A083927D-4547-4DD2-AA89-B920C708E269}" type="presParOf" srcId="{760D7201-62E2-42FF-B4C7-6F92A2CE4E56}" destId="{407D5004-3CDB-4C76-958B-B8A79B125479}" srcOrd="2" destOrd="0" presId="urn:microsoft.com/office/officeart/2018/2/layout/IconVerticalSolidList"/>
    <dgm:cxn modelId="{C648A522-BA03-48EA-9511-122AD3B63E47}" type="presParOf" srcId="{760D7201-62E2-42FF-B4C7-6F92A2CE4E56}" destId="{4AE09ED3-4049-401A-A585-D2A0DB4CE7E7}" srcOrd="3" destOrd="0" presId="urn:microsoft.com/office/officeart/2018/2/layout/IconVerticalSolidList"/>
    <dgm:cxn modelId="{3113BBB1-4F2A-40C1-AA80-DE2CB673AB2C}" type="presParOf" srcId="{9D46D6C5-C427-47CB-88CE-BF122641BC43}" destId="{FA6EB854-C952-4682-BBB4-780F85C8954D}" srcOrd="9" destOrd="0" presId="urn:microsoft.com/office/officeart/2018/2/layout/IconVerticalSolidList"/>
    <dgm:cxn modelId="{F9FA4F86-C226-4A26-9D37-6D7A1D7BDC73}" type="presParOf" srcId="{9D46D6C5-C427-47CB-88CE-BF122641BC43}" destId="{6E9FF74E-F2A4-437A-AC75-EEAC747FFE03}" srcOrd="10" destOrd="0" presId="urn:microsoft.com/office/officeart/2018/2/layout/IconVerticalSolidList"/>
    <dgm:cxn modelId="{35E247D6-0416-4926-9E3B-1C2C22F42640}" type="presParOf" srcId="{6E9FF74E-F2A4-437A-AC75-EEAC747FFE03}" destId="{5F26691C-B4DB-472B-9BB0-327A9ED6073E}" srcOrd="0" destOrd="0" presId="urn:microsoft.com/office/officeart/2018/2/layout/IconVerticalSolidList"/>
    <dgm:cxn modelId="{D962C7CA-B562-482B-B686-26556799ECE7}" type="presParOf" srcId="{6E9FF74E-F2A4-437A-AC75-EEAC747FFE03}" destId="{E6BB3442-3222-413A-A054-EA743196F987}" srcOrd="1" destOrd="0" presId="urn:microsoft.com/office/officeart/2018/2/layout/IconVerticalSolidList"/>
    <dgm:cxn modelId="{6E7D5813-2B8F-4CE3-871E-91A37CAA0454}" type="presParOf" srcId="{6E9FF74E-F2A4-437A-AC75-EEAC747FFE03}" destId="{D2408514-83DB-408B-B488-9B4BBFDFDBA7}" srcOrd="2" destOrd="0" presId="urn:microsoft.com/office/officeart/2018/2/layout/IconVerticalSolidList"/>
    <dgm:cxn modelId="{F1D4998C-4E57-43E7-B71C-B70DE26CFAFF}" type="presParOf" srcId="{6E9FF74E-F2A4-437A-AC75-EEAC747FFE03}" destId="{0E7DE4EA-419C-4369-B6B9-2151474A40D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1C2998-02E2-41CF-BADB-260A5C369BD6}"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7085FA38-A594-4D41-A101-20F3B9EC0993}">
      <dgm:prSet custT="1"/>
      <dgm:spPr/>
      <dgm:t>
        <a:bodyPr/>
        <a:lstStyle/>
        <a:p>
          <a:r>
            <a:rPr lang="en-US" sz="2800"/>
            <a:t>Synchronous</a:t>
          </a:r>
        </a:p>
      </dgm:t>
    </dgm:pt>
    <dgm:pt modelId="{6C5A1D42-97FD-4BC3-8B19-75DCC136B089}" type="parTrans" cxnId="{772FC798-49B2-4F91-BB73-42E99A056F76}">
      <dgm:prSet/>
      <dgm:spPr/>
      <dgm:t>
        <a:bodyPr/>
        <a:lstStyle/>
        <a:p>
          <a:endParaRPr lang="en-US" sz="2400"/>
        </a:p>
      </dgm:t>
    </dgm:pt>
    <dgm:pt modelId="{B90DAAA4-2E76-45F7-B500-F82963029A6D}" type="sibTrans" cxnId="{772FC798-49B2-4F91-BB73-42E99A056F76}">
      <dgm:prSet/>
      <dgm:spPr/>
      <dgm:t>
        <a:bodyPr/>
        <a:lstStyle/>
        <a:p>
          <a:endParaRPr lang="en-US" sz="2400"/>
        </a:p>
      </dgm:t>
    </dgm:pt>
    <dgm:pt modelId="{14A1227F-22AB-430B-90C7-DA179886CBED}">
      <dgm:prSet custT="1"/>
      <dgm:spPr/>
      <dgm:t>
        <a:bodyPr/>
        <a:lstStyle/>
        <a:p>
          <a:r>
            <a:rPr lang="en-US" sz="2400"/>
            <a:t>Executes code in </a:t>
          </a:r>
          <a:r>
            <a:rPr lang="en-US" sz="2400" b="1"/>
            <a:t>order</a:t>
          </a:r>
        </a:p>
      </dgm:t>
    </dgm:pt>
    <dgm:pt modelId="{87793647-3947-487C-967E-83FEF7E211D6}" type="parTrans" cxnId="{06CECF51-8500-4E00-BC1F-0F1AB2B99EE6}">
      <dgm:prSet/>
      <dgm:spPr/>
      <dgm:t>
        <a:bodyPr/>
        <a:lstStyle/>
        <a:p>
          <a:endParaRPr lang="en-US" sz="2400"/>
        </a:p>
      </dgm:t>
    </dgm:pt>
    <dgm:pt modelId="{B0B60A27-76B9-4D7D-8239-3D832E8A61FA}" type="sibTrans" cxnId="{06CECF51-8500-4E00-BC1F-0F1AB2B99EE6}">
      <dgm:prSet/>
      <dgm:spPr/>
      <dgm:t>
        <a:bodyPr/>
        <a:lstStyle/>
        <a:p>
          <a:endParaRPr lang="en-US" sz="2400"/>
        </a:p>
      </dgm:t>
    </dgm:pt>
    <dgm:pt modelId="{653E4EF4-E63D-47C5-A82C-A91B6DB0A528}">
      <dgm:prSet custT="1"/>
      <dgm:spPr/>
      <dgm:t>
        <a:bodyPr/>
        <a:lstStyle/>
        <a:p>
          <a:r>
            <a:rPr lang="en-US" sz="2800"/>
            <a:t>Asynchronous</a:t>
          </a:r>
        </a:p>
      </dgm:t>
    </dgm:pt>
    <dgm:pt modelId="{7D6C2C6D-6F81-4564-BFF7-ECBD9DE07FAA}" type="parTrans" cxnId="{86DEC4F3-77F6-49AE-8821-418CAEC5DE50}">
      <dgm:prSet/>
      <dgm:spPr/>
      <dgm:t>
        <a:bodyPr/>
        <a:lstStyle/>
        <a:p>
          <a:endParaRPr lang="en-US" sz="2400"/>
        </a:p>
      </dgm:t>
    </dgm:pt>
    <dgm:pt modelId="{5D02907D-B5F2-486D-9E1F-742118EE0E6A}" type="sibTrans" cxnId="{86DEC4F3-77F6-49AE-8821-418CAEC5DE50}">
      <dgm:prSet/>
      <dgm:spPr/>
      <dgm:t>
        <a:bodyPr/>
        <a:lstStyle/>
        <a:p>
          <a:endParaRPr lang="en-US" sz="2400"/>
        </a:p>
      </dgm:t>
    </dgm:pt>
    <dgm:pt modelId="{5E8755F4-D0CB-4147-BDEE-70B8C38E7A61}">
      <dgm:prSet custT="1"/>
      <dgm:spPr/>
      <dgm:t>
        <a:bodyPr/>
        <a:lstStyle/>
        <a:p>
          <a:r>
            <a:rPr lang="en-US" sz="2400"/>
            <a:t>Executes code in </a:t>
          </a:r>
          <a:r>
            <a:rPr lang="en-US" sz="2400" b="1"/>
            <a:t>parallel</a:t>
          </a:r>
        </a:p>
      </dgm:t>
    </dgm:pt>
    <dgm:pt modelId="{46AB5297-56FA-4730-9BA0-1C813B18B9D7}" type="parTrans" cxnId="{EED0CE07-2AAD-40EF-9145-4E7E936FB38A}">
      <dgm:prSet/>
      <dgm:spPr/>
      <dgm:t>
        <a:bodyPr/>
        <a:lstStyle/>
        <a:p>
          <a:endParaRPr lang="en-US" sz="2400"/>
        </a:p>
      </dgm:t>
    </dgm:pt>
    <dgm:pt modelId="{E4E02507-5378-48BE-A1A4-B505CB64FF40}" type="sibTrans" cxnId="{EED0CE07-2AAD-40EF-9145-4E7E936FB38A}">
      <dgm:prSet/>
      <dgm:spPr/>
      <dgm:t>
        <a:bodyPr/>
        <a:lstStyle/>
        <a:p>
          <a:endParaRPr lang="en-US" sz="2400"/>
        </a:p>
      </dgm:t>
    </dgm:pt>
    <dgm:pt modelId="{EA98E4D0-7A05-44A2-9C8F-4787383F9628}">
      <dgm:prSet custT="1"/>
      <dgm:spPr/>
      <dgm:t>
        <a:bodyPr/>
        <a:lstStyle/>
        <a:p>
          <a:r>
            <a:rPr lang="en-US" sz="2400"/>
            <a:t>Host is </a:t>
          </a:r>
          <a:r>
            <a:rPr lang="en-US" sz="2400" b="1"/>
            <a:t>locked</a:t>
          </a:r>
          <a:r>
            <a:rPr lang="en-US" sz="2400"/>
            <a:t> during execution</a:t>
          </a:r>
        </a:p>
      </dgm:t>
    </dgm:pt>
    <dgm:pt modelId="{EDA6DC5A-56AD-4903-8551-657958F9FE75}" type="parTrans" cxnId="{E487962C-B43D-4D17-A50D-035C63D23353}">
      <dgm:prSet/>
      <dgm:spPr/>
      <dgm:t>
        <a:bodyPr/>
        <a:lstStyle/>
        <a:p>
          <a:endParaRPr lang="en-US" sz="2400"/>
        </a:p>
      </dgm:t>
    </dgm:pt>
    <dgm:pt modelId="{437BE72C-F502-4898-83E4-919D24184566}" type="sibTrans" cxnId="{E487962C-B43D-4D17-A50D-035C63D23353}">
      <dgm:prSet/>
      <dgm:spPr/>
      <dgm:t>
        <a:bodyPr/>
        <a:lstStyle/>
        <a:p>
          <a:endParaRPr lang="en-US" sz="2400"/>
        </a:p>
      </dgm:t>
    </dgm:pt>
    <dgm:pt modelId="{32EE65D6-A420-4D21-9159-EBE0308B5E80}">
      <dgm:prSet custT="1"/>
      <dgm:spPr/>
      <dgm:t>
        <a:bodyPr/>
        <a:lstStyle/>
        <a:p>
          <a:r>
            <a:rPr lang="en-US" sz="2400"/>
            <a:t>Host is </a:t>
          </a:r>
          <a:r>
            <a:rPr lang="en-US" sz="2400" b="1"/>
            <a:t>accessible</a:t>
          </a:r>
          <a:r>
            <a:rPr lang="en-US" sz="2400"/>
            <a:t> while code runs in the background</a:t>
          </a:r>
        </a:p>
      </dgm:t>
    </dgm:pt>
    <dgm:pt modelId="{B75BDAE5-BCD9-4D53-83A4-19E0AE850F9C}" type="parTrans" cxnId="{6345C0B9-6B23-4C0C-AD6C-5454C7CEAF12}">
      <dgm:prSet/>
      <dgm:spPr/>
      <dgm:t>
        <a:bodyPr/>
        <a:lstStyle/>
        <a:p>
          <a:endParaRPr lang="en-US" sz="2400"/>
        </a:p>
      </dgm:t>
    </dgm:pt>
    <dgm:pt modelId="{237CDD34-2769-4FE3-805B-2A52031B5DBC}" type="sibTrans" cxnId="{6345C0B9-6B23-4C0C-AD6C-5454C7CEAF12}">
      <dgm:prSet/>
      <dgm:spPr/>
      <dgm:t>
        <a:bodyPr/>
        <a:lstStyle/>
        <a:p>
          <a:endParaRPr lang="en-US" sz="2400"/>
        </a:p>
      </dgm:t>
    </dgm:pt>
    <dgm:pt modelId="{5A5E3D45-CADD-42A8-B745-5E8675C2168E}" type="pres">
      <dgm:prSet presAssocID="{B91C2998-02E2-41CF-BADB-260A5C369BD6}" presName="linear" presStyleCnt="0">
        <dgm:presLayoutVars>
          <dgm:dir/>
          <dgm:animLvl val="lvl"/>
          <dgm:resizeHandles val="exact"/>
        </dgm:presLayoutVars>
      </dgm:prSet>
      <dgm:spPr/>
    </dgm:pt>
    <dgm:pt modelId="{53C0AFD8-2B9C-46F8-86C0-75AC14D81EAF}" type="pres">
      <dgm:prSet presAssocID="{7085FA38-A594-4D41-A101-20F3B9EC0993}" presName="parentLin" presStyleCnt="0"/>
      <dgm:spPr/>
    </dgm:pt>
    <dgm:pt modelId="{317A9ACA-61BC-41BB-A6B2-9A3A048CDED1}" type="pres">
      <dgm:prSet presAssocID="{7085FA38-A594-4D41-A101-20F3B9EC0993}" presName="parentLeftMargin" presStyleLbl="node1" presStyleIdx="0" presStyleCnt="2"/>
      <dgm:spPr/>
    </dgm:pt>
    <dgm:pt modelId="{C9E16715-F98D-416E-8A71-627B83A4FDDD}" type="pres">
      <dgm:prSet presAssocID="{7085FA38-A594-4D41-A101-20F3B9EC0993}" presName="parentText" presStyleLbl="node1" presStyleIdx="0" presStyleCnt="2">
        <dgm:presLayoutVars>
          <dgm:chMax val="0"/>
          <dgm:bulletEnabled val="1"/>
        </dgm:presLayoutVars>
      </dgm:prSet>
      <dgm:spPr/>
    </dgm:pt>
    <dgm:pt modelId="{389B0DE0-4CE8-4245-8B84-A5C6565631F1}" type="pres">
      <dgm:prSet presAssocID="{7085FA38-A594-4D41-A101-20F3B9EC0993}" presName="negativeSpace" presStyleCnt="0"/>
      <dgm:spPr/>
    </dgm:pt>
    <dgm:pt modelId="{F142694C-EC1E-4E3E-8446-1269A9D975A3}" type="pres">
      <dgm:prSet presAssocID="{7085FA38-A594-4D41-A101-20F3B9EC0993}" presName="childText" presStyleLbl="conFgAcc1" presStyleIdx="0" presStyleCnt="2">
        <dgm:presLayoutVars>
          <dgm:bulletEnabled val="1"/>
        </dgm:presLayoutVars>
      </dgm:prSet>
      <dgm:spPr/>
    </dgm:pt>
    <dgm:pt modelId="{4F2F873B-1A17-45BE-84B8-D63F4B10FE0A}" type="pres">
      <dgm:prSet presAssocID="{B90DAAA4-2E76-45F7-B500-F82963029A6D}" presName="spaceBetweenRectangles" presStyleCnt="0"/>
      <dgm:spPr/>
    </dgm:pt>
    <dgm:pt modelId="{4A1CFDF3-EEB1-43B7-B674-7BA683AD572E}" type="pres">
      <dgm:prSet presAssocID="{653E4EF4-E63D-47C5-A82C-A91B6DB0A528}" presName="parentLin" presStyleCnt="0"/>
      <dgm:spPr/>
    </dgm:pt>
    <dgm:pt modelId="{30FFB254-4DE5-430A-8190-378624926899}" type="pres">
      <dgm:prSet presAssocID="{653E4EF4-E63D-47C5-A82C-A91B6DB0A528}" presName="parentLeftMargin" presStyleLbl="node1" presStyleIdx="0" presStyleCnt="2"/>
      <dgm:spPr/>
    </dgm:pt>
    <dgm:pt modelId="{6D885D80-BF58-4F66-9511-17EB585322BC}" type="pres">
      <dgm:prSet presAssocID="{653E4EF4-E63D-47C5-A82C-A91B6DB0A528}" presName="parentText" presStyleLbl="node1" presStyleIdx="1" presStyleCnt="2">
        <dgm:presLayoutVars>
          <dgm:chMax val="0"/>
          <dgm:bulletEnabled val="1"/>
        </dgm:presLayoutVars>
      </dgm:prSet>
      <dgm:spPr/>
    </dgm:pt>
    <dgm:pt modelId="{50240CE4-E2E3-4666-AB3E-6F0E25204C5C}" type="pres">
      <dgm:prSet presAssocID="{653E4EF4-E63D-47C5-A82C-A91B6DB0A528}" presName="negativeSpace" presStyleCnt="0"/>
      <dgm:spPr/>
    </dgm:pt>
    <dgm:pt modelId="{CC636C44-9AE7-498A-937D-CEAE2F5E5EE5}" type="pres">
      <dgm:prSet presAssocID="{653E4EF4-E63D-47C5-A82C-A91B6DB0A528}" presName="childText" presStyleLbl="conFgAcc1" presStyleIdx="1" presStyleCnt="2">
        <dgm:presLayoutVars>
          <dgm:bulletEnabled val="1"/>
        </dgm:presLayoutVars>
      </dgm:prSet>
      <dgm:spPr/>
    </dgm:pt>
  </dgm:ptLst>
  <dgm:cxnLst>
    <dgm:cxn modelId="{EED0CE07-2AAD-40EF-9145-4E7E936FB38A}" srcId="{653E4EF4-E63D-47C5-A82C-A91B6DB0A528}" destId="{5E8755F4-D0CB-4147-BDEE-70B8C38E7A61}" srcOrd="0" destOrd="0" parTransId="{46AB5297-56FA-4730-9BA0-1C813B18B9D7}" sibTransId="{E4E02507-5378-48BE-A1A4-B505CB64FF40}"/>
    <dgm:cxn modelId="{E487962C-B43D-4D17-A50D-035C63D23353}" srcId="{7085FA38-A594-4D41-A101-20F3B9EC0993}" destId="{EA98E4D0-7A05-44A2-9C8F-4787383F9628}" srcOrd="1" destOrd="0" parTransId="{EDA6DC5A-56AD-4903-8551-657958F9FE75}" sibTransId="{437BE72C-F502-4898-83E4-919D24184566}"/>
    <dgm:cxn modelId="{3C84B33E-1E84-49FB-91E0-FB2CDC8DB316}" type="presOf" srcId="{B91C2998-02E2-41CF-BADB-260A5C369BD6}" destId="{5A5E3D45-CADD-42A8-B745-5E8675C2168E}" srcOrd="0" destOrd="0" presId="urn:microsoft.com/office/officeart/2005/8/layout/list1"/>
    <dgm:cxn modelId="{78445140-3B2D-4597-8A05-71140A295776}" type="presOf" srcId="{7085FA38-A594-4D41-A101-20F3B9EC0993}" destId="{317A9ACA-61BC-41BB-A6B2-9A3A048CDED1}" srcOrd="0" destOrd="0" presId="urn:microsoft.com/office/officeart/2005/8/layout/list1"/>
    <dgm:cxn modelId="{E669335E-B474-4524-AB8C-7DDB9DDA02C6}" type="presOf" srcId="{14A1227F-22AB-430B-90C7-DA179886CBED}" destId="{F142694C-EC1E-4E3E-8446-1269A9D975A3}" srcOrd="0" destOrd="0" presId="urn:microsoft.com/office/officeart/2005/8/layout/list1"/>
    <dgm:cxn modelId="{06CECF51-8500-4E00-BC1F-0F1AB2B99EE6}" srcId="{7085FA38-A594-4D41-A101-20F3B9EC0993}" destId="{14A1227F-22AB-430B-90C7-DA179886CBED}" srcOrd="0" destOrd="0" parTransId="{87793647-3947-487C-967E-83FEF7E211D6}" sibTransId="{B0B60A27-76B9-4D7D-8239-3D832E8A61FA}"/>
    <dgm:cxn modelId="{55334E7B-01AF-4F84-90AF-ABCDA01DB28E}" type="presOf" srcId="{7085FA38-A594-4D41-A101-20F3B9EC0993}" destId="{C9E16715-F98D-416E-8A71-627B83A4FDDD}" srcOrd="1" destOrd="0" presId="urn:microsoft.com/office/officeart/2005/8/layout/list1"/>
    <dgm:cxn modelId="{26BAEC8E-35A0-4B0F-AFAD-8D931D6FACE2}" type="presOf" srcId="{5E8755F4-D0CB-4147-BDEE-70B8C38E7A61}" destId="{CC636C44-9AE7-498A-937D-CEAE2F5E5EE5}" srcOrd="0" destOrd="0" presId="urn:microsoft.com/office/officeart/2005/8/layout/list1"/>
    <dgm:cxn modelId="{772FC798-49B2-4F91-BB73-42E99A056F76}" srcId="{B91C2998-02E2-41CF-BADB-260A5C369BD6}" destId="{7085FA38-A594-4D41-A101-20F3B9EC0993}" srcOrd="0" destOrd="0" parTransId="{6C5A1D42-97FD-4BC3-8B19-75DCC136B089}" sibTransId="{B90DAAA4-2E76-45F7-B500-F82963029A6D}"/>
    <dgm:cxn modelId="{29FA6EA3-9523-448B-8A25-F539528889DC}" type="presOf" srcId="{EA98E4D0-7A05-44A2-9C8F-4787383F9628}" destId="{F142694C-EC1E-4E3E-8446-1269A9D975A3}" srcOrd="0" destOrd="1" presId="urn:microsoft.com/office/officeart/2005/8/layout/list1"/>
    <dgm:cxn modelId="{6345C0B9-6B23-4C0C-AD6C-5454C7CEAF12}" srcId="{653E4EF4-E63D-47C5-A82C-A91B6DB0A528}" destId="{32EE65D6-A420-4D21-9159-EBE0308B5E80}" srcOrd="1" destOrd="0" parTransId="{B75BDAE5-BCD9-4D53-83A4-19E0AE850F9C}" sibTransId="{237CDD34-2769-4FE3-805B-2A52031B5DBC}"/>
    <dgm:cxn modelId="{D12AB0BA-5521-4DFA-B362-EF522D8063D1}" type="presOf" srcId="{653E4EF4-E63D-47C5-A82C-A91B6DB0A528}" destId="{30FFB254-4DE5-430A-8190-378624926899}" srcOrd="0" destOrd="0" presId="urn:microsoft.com/office/officeart/2005/8/layout/list1"/>
    <dgm:cxn modelId="{1BFCCFD2-7762-4B06-A661-658466B63A1C}" type="presOf" srcId="{653E4EF4-E63D-47C5-A82C-A91B6DB0A528}" destId="{6D885D80-BF58-4F66-9511-17EB585322BC}" srcOrd="1" destOrd="0" presId="urn:microsoft.com/office/officeart/2005/8/layout/list1"/>
    <dgm:cxn modelId="{86DEC4F3-77F6-49AE-8821-418CAEC5DE50}" srcId="{B91C2998-02E2-41CF-BADB-260A5C369BD6}" destId="{653E4EF4-E63D-47C5-A82C-A91B6DB0A528}" srcOrd="1" destOrd="0" parTransId="{7D6C2C6D-6F81-4564-BFF7-ECBD9DE07FAA}" sibTransId="{5D02907D-B5F2-486D-9E1F-742118EE0E6A}"/>
    <dgm:cxn modelId="{26EB51FB-E5A5-449B-8036-09EA423C6203}" type="presOf" srcId="{32EE65D6-A420-4D21-9159-EBE0308B5E80}" destId="{CC636C44-9AE7-498A-937D-CEAE2F5E5EE5}" srcOrd="0" destOrd="1" presId="urn:microsoft.com/office/officeart/2005/8/layout/list1"/>
    <dgm:cxn modelId="{F3D98D84-C550-46BA-A078-6B555A089F40}" type="presParOf" srcId="{5A5E3D45-CADD-42A8-B745-5E8675C2168E}" destId="{53C0AFD8-2B9C-46F8-86C0-75AC14D81EAF}" srcOrd="0" destOrd="0" presId="urn:microsoft.com/office/officeart/2005/8/layout/list1"/>
    <dgm:cxn modelId="{C8BF4ED7-D1FB-4B60-8661-15F4D34DF782}" type="presParOf" srcId="{53C0AFD8-2B9C-46F8-86C0-75AC14D81EAF}" destId="{317A9ACA-61BC-41BB-A6B2-9A3A048CDED1}" srcOrd="0" destOrd="0" presId="urn:microsoft.com/office/officeart/2005/8/layout/list1"/>
    <dgm:cxn modelId="{4E2C0595-181B-498D-9E1D-1E713F828A3F}" type="presParOf" srcId="{53C0AFD8-2B9C-46F8-86C0-75AC14D81EAF}" destId="{C9E16715-F98D-416E-8A71-627B83A4FDDD}" srcOrd="1" destOrd="0" presId="urn:microsoft.com/office/officeart/2005/8/layout/list1"/>
    <dgm:cxn modelId="{1976728C-9A36-483C-B07D-E881B74C3689}" type="presParOf" srcId="{5A5E3D45-CADD-42A8-B745-5E8675C2168E}" destId="{389B0DE0-4CE8-4245-8B84-A5C6565631F1}" srcOrd="1" destOrd="0" presId="urn:microsoft.com/office/officeart/2005/8/layout/list1"/>
    <dgm:cxn modelId="{1AD76F8B-AD75-4422-9125-6E0E29C8CDF6}" type="presParOf" srcId="{5A5E3D45-CADD-42A8-B745-5E8675C2168E}" destId="{F142694C-EC1E-4E3E-8446-1269A9D975A3}" srcOrd="2" destOrd="0" presId="urn:microsoft.com/office/officeart/2005/8/layout/list1"/>
    <dgm:cxn modelId="{D4D03DF2-A9D6-47FF-A544-7626018856CF}" type="presParOf" srcId="{5A5E3D45-CADD-42A8-B745-5E8675C2168E}" destId="{4F2F873B-1A17-45BE-84B8-D63F4B10FE0A}" srcOrd="3" destOrd="0" presId="urn:microsoft.com/office/officeart/2005/8/layout/list1"/>
    <dgm:cxn modelId="{223A5D48-57F1-4700-BCF2-95C1E72A9F8B}" type="presParOf" srcId="{5A5E3D45-CADD-42A8-B745-5E8675C2168E}" destId="{4A1CFDF3-EEB1-43B7-B674-7BA683AD572E}" srcOrd="4" destOrd="0" presId="urn:microsoft.com/office/officeart/2005/8/layout/list1"/>
    <dgm:cxn modelId="{81478DC5-E741-4C63-9856-5AD96E458986}" type="presParOf" srcId="{4A1CFDF3-EEB1-43B7-B674-7BA683AD572E}" destId="{30FFB254-4DE5-430A-8190-378624926899}" srcOrd="0" destOrd="0" presId="urn:microsoft.com/office/officeart/2005/8/layout/list1"/>
    <dgm:cxn modelId="{DD700C1E-ED10-4710-A6BA-C5F3B8E1EBC6}" type="presParOf" srcId="{4A1CFDF3-EEB1-43B7-B674-7BA683AD572E}" destId="{6D885D80-BF58-4F66-9511-17EB585322BC}" srcOrd="1" destOrd="0" presId="urn:microsoft.com/office/officeart/2005/8/layout/list1"/>
    <dgm:cxn modelId="{416B5293-8A8E-4719-9CD1-4495DBA69360}" type="presParOf" srcId="{5A5E3D45-CADD-42A8-B745-5E8675C2168E}" destId="{50240CE4-E2E3-4666-AB3E-6F0E25204C5C}" srcOrd="5" destOrd="0" presId="urn:microsoft.com/office/officeart/2005/8/layout/list1"/>
    <dgm:cxn modelId="{8AF49783-0EE8-4774-935E-3E79FE6DA367}" type="presParOf" srcId="{5A5E3D45-CADD-42A8-B745-5E8675C2168E}" destId="{CC636C44-9AE7-498A-937D-CEAE2F5E5EE5}"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1C2998-02E2-41CF-BADB-260A5C369BD6}"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US"/>
        </a:p>
      </dgm:t>
    </dgm:pt>
    <dgm:pt modelId="{7085FA38-A594-4D41-A101-20F3B9EC0993}">
      <dgm:prSet custT="1"/>
      <dgm:spPr/>
      <dgm:t>
        <a:bodyPr/>
        <a:lstStyle/>
        <a:p>
          <a:r>
            <a:rPr lang="en-US" sz="2000"/>
            <a:t>Create</a:t>
          </a:r>
        </a:p>
      </dgm:t>
    </dgm:pt>
    <dgm:pt modelId="{6C5A1D42-97FD-4BC3-8B19-75DCC136B089}" type="parTrans" cxnId="{772FC798-49B2-4F91-BB73-42E99A056F76}">
      <dgm:prSet/>
      <dgm:spPr/>
      <dgm:t>
        <a:bodyPr/>
        <a:lstStyle/>
        <a:p>
          <a:endParaRPr lang="en-US" sz="2000"/>
        </a:p>
      </dgm:t>
    </dgm:pt>
    <dgm:pt modelId="{B90DAAA4-2E76-45F7-B500-F82963029A6D}" type="sibTrans" cxnId="{772FC798-49B2-4F91-BB73-42E99A056F76}">
      <dgm:prSet/>
      <dgm:spPr/>
      <dgm:t>
        <a:bodyPr/>
        <a:lstStyle/>
        <a:p>
          <a:endParaRPr lang="en-US" sz="2000"/>
        </a:p>
      </dgm:t>
    </dgm:pt>
    <dgm:pt modelId="{989E77B6-0019-4EE7-9C40-BCE1B43D35D6}">
      <dgm:prSet custT="1"/>
      <dgm:spPr/>
      <dgm:t>
        <a:bodyPr/>
        <a:lstStyle/>
        <a:p>
          <a:r>
            <a:rPr lang="en-US" sz="2000"/>
            <a:t>Execute</a:t>
          </a:r>
        </a:p>
      </dgm:t>
    </dgm:pt>
    <dgm:pt modelId="{3630D868-C3CC-4FE9-AF45-DC8076C7DA75}" type="parTrans" cxnId="{07363591-FE16-445F-9823-C6ADCBC5DA2C}">
      <dgm:prSet/>
      <dgm:spPr/>
      <dgm:t>
        <a:bodyPr/>
        <a:lstStyle/>
        <a:p>
          <a:endParaRPr lang="en-US" sz="2000"/>
        </a:p>
      </dgm:t>
    </dgm:pt>
    <dgm:pt modelId="{0F5FD29B-07B1-4A6E-9C6A-E93493D4E39A}" type="sibTrans" cxnId="{07363591-FE16-445F-9823-C6ADCBC5DA2C}">
      <dgm:prSet/>
      <dgm:spPr/>
      <dgm:t>
        <a:bodyPr/>
        <a:lstStyle/>
        <a:p>
          <a:endParaRPr lang="en-US" sz="2000"/>
        </a:p>
      </dgm:t>
    </dgm:pt>
    <dgm:pt modelId="{7C7D9633-8D5E-4234-935E-E719BE0452FF}">
      <dgm:prSet custT="1"/>
      <dgm:spPr/>
      <dgm:t>
        <a:bodyPr/>
        <a:lstStyle/>
        <a:p>
          <a:r>
            <a:rPr lang="en-US" sz="2000"/>
            <a:t>Receive output</a:t>
          </a:r>
        </a:p>
      </dgm:t>
    </dgm:pt>
    <dgm:pt modelId="{BF47CF19-FAD4-412C-A6E0-CFD850F28C36}" type="parTrans" cxnId="{997619AB-7BFE-4B23-86D4-92155E51E4BD}">
      <dgm:prSet/>
      <dgm:spPr/>
      <dgm:t>
        <a:bodyPr/>
        <a:lstStyle/>
        <a:p>
          <a:endParaRPr lang="en-US" sz="2000"/>
        </a:p>
      </dgm:t>
    </dgm:pt>
    <dgm:pt modelId="{41CA5921-84E6-4182-BC55-52526B9B7007}" type="sibTrans" cxnId="{997619AB-7BFE-4B23-86D4-92155E51E4BD}">
      <dgm:prSet/>
      <dgm:spPr/>
      <dgm:t>
        <a:bodyPr/>
        <a:lstStyle/>
        <a:p>
          <a:endParaRPr lang="en-US" sz="2000"/>
        </a:p>
      </dgm:t>
    </dgm:pt>
    <dgm:pt modelId="{544DAB5B-A4E0-431F-BBD0-D8CE86A741A6}">
      <dgm:prSet custT="1"/>
      <dgm:spPr/>
      <dgm:t>
        <a:bodyPr/>
        <a:lstStyle/>
        <a:p>
          <a:r>
            <a:rPr lang="en-US" sz="2000"/>
            <a:t>Dispose</a:t>
          </a:r>
        </a:p>
      </dgm:t>
    </dgm:pt>
    <dgm:pt modelId="{F42CC681-CA50-427A-B138-4EC04E9F71F4}" type="parTrans" cxnId="{707F2634-7C8A-4E9B-9A30-2CCBFF66A7E8}">
      <dgm:prSet/>
      <dgm:spPr/>
      <dgm:t>
        <a:bodyPr/>
        <a:lstStyle/>
        <a:p>
          <a:endParaRPr lang="en-US" sz="2000"/>
        </a:p>
      </dgm:t>
    </dgm:pt>
    <dgm:pt modelId="{20AE25E2-B8C9-4D7C-86B0-FC15443CD706}" type="sibTrans" cxnId="{707F2634-7C8A-4E9B-9A30-2CCBFF66A7E8}">
      <dgm:prSet/>
      <dgm:spPr/>
      <dgm:t>
        <a:bodyPr/>
        <a:lstStyle/>
        <a:p>
          <a:endParaRPr lang="en-US" sz="2000"/>
        </a:p>
      </dgm:t>
    </dgm:pt>
    <dgm:pt modelId="{E500BA5C-734E-4C6D-AE38-EB40261799F1}">
      <dgm:prSet custT="1"/>
      <dgm:spPr/>
      <dgm:t>
        <a:bodyPr/>
        <a:lstStyle/>
        <a:p>
          <a:r>
            <a:rPr lang="en-US" sz="2000"/>
            <a:t>Load script(s)</a:t>
          </a:r>
        </a:p>
      </dgm:t>
    </dgm:pt>
    <dgm:pt modelId="{E345967A-29D6-4388-A2FB-6883A26410CB}" type="parTrans" cxnId="{86FCED49-C913-40AD-A373-1941428CDDBB}">
      <dgm:prSet/>
      <dgm:spPr/>
      <dgm:t>
        <a:bodyPr/>
        <a:lstStyle/>
        <a:p>
          <a:endParaRPr lang="en-US" sz="2000"/>
        </a:p>
      </dgm:t>
    </dgm:pt>
    <dgm:pt modelId="{B9EAF000-CF34-4319-BBEF-A62721194BAF}" type="sibTrans" cxnId="{86FCED49-C913-40AD-A373-1941428CDDBB}">
      <dgm:prSet/>
      <dgm:spPr/>
      <dgm:t>
        <a:bodyPr/>
        <a:lstStyle/>
        <a:p>
          <a:endParaRPr lang="en-US" sz="2000"/>
        </a:p>
      </dgm:t>
    </dgm:pt>
    <dgm:pt modelId="{938CAEAF-A907-42B5-AB20-3E402121E6A9}">
      <dgm:prSet custT="1"/>
      <dgm:spPr/>
      <dgm:t>
        <a:bodyPr/>
        <a:lstStyle/>
        <a:p>
          <a:r>
            <a:rPr lang="en-US" sz="2000"/>
            <a:t>Continue working</a:t>
          </a:r>
        </a:p>
      </dgm:t>
    </dgm:pt>
    <dgm:pt modelId="{F07E7F30-ED20-4DE1-8367-EAEC7F07AB20}" type="parTrans" cxnId="{02C1FFE0-260F-441E-BD35-1C396292F665}">
      <dgm:prSet/>
      <dgm:spPr/>
      <dgm:t>
        <a:bodyPr/>
        <a:lstStyle/>
        <a:p>
          <a:endParaRPr lang="en-US"/>
        </a:p>
      </dgm:t>
    </dgm:pt>
    <dgm:pt modelId="{A6E65A1F-92DB-4D9C-8D12-499817910F61}" type="sibTrans" cxnId="{02C1FFE0-260F-441E-BD35-1C396292F665}">
      <dgm:prSet/>
      <dgm:spPr/>
      <dgm:t>
        <a:bodyPr/>
        <a:lstStyle/>
        <a:p>
          <a:endParaRPr lang="en-US"/>
        </a:p>
      </dgm:t>
    </dgm:pt>
    <dgm:pt modelId="{5B97C080-0D48-4DAD-BDB4-A6EC2FE39EFA}" type="pres">
      <dgm:prSet presAssocID="{B91C2998-02E2-41CF-BADB-260A5C369BD6}" presName="Name0" presStyleCnt="0">
        <dgm:presLayoutVars>
          <dgm:dir/>
          <dgm:animLvl val="lvl"/>
          <dgm:resizeHandles val="exact"/>
        </dgm:presLayoutVars>
      </dgm:prSet>
      <dgm:spPr/>
    </dgm:pt>
    <dgm:pt modelId="{5F7A6980-2763-4EC1-8113-EE612F9040FE}" type="pres">
      <dgm:prSet presAssocID="{7085FA38-A594-4D41-A101-20F3B9EC0993}" presName="parTxOnly" presStyleLbl="node1" presStyleIdx="0" presStyleCnt="6">
        <dgm:presLayoutVars>
          <dgm:chMax val="0"/>
          <dgm:chPref val="0"/>
          <dgm:bulletEnabled val="1"/>
        </dgm:presLayoutVars>
      </dgm:prSet>
      <dgm:spPr/>
    </dgm:pt>
    <dgm:pt modelId="{F38883CB-1A94-400A-8545-D952CEBAF6B5}" type="pres">
      <dgm:prSet presAssocID="{B90DAAA4-2E76-45F7-B500-F82963029A6D}" presName="parTxOnlySpace" presStyleCnt="0"/>
      <dgm:spPr/>
    </dgm:pt>
    <dgm:pt modelId="{4D2A6C1E-825D-4B91-8C0D-CBC85369F827}" type="pres">
      <dgm:prSet presAssocID="{E500BA5C-734E-4C6D-AE38-EB40261799F1}" presName="parTxOnly" presStyleLbl="node1" presStyleIdx="1" presStyleCnt="6">
        <dgm:presLayoutVars>
          <dgm:chMax val="0"/>
          <dgm:chPref val="0"/>
          <dgm:bulletEnabled val="1"/>
        </dgm:presLayoutVars>
      </dgm:prSet>
      <dgm:spPr/>
    </dgm:pt>
    <dgm:pt modelId="{3DB5ED7D-3C2B-4943-8BFE-A87986CD63A5}" type="pres">
      <dgm:prSet presAssocID="{B9EAF000-CF34-4319-BBEF-A62721194BAF}" presName="parTxOnlySpace" presStyleCnt="0"/>
      <dgm:spPr/>
    </dgm:pt>
    <dgm:pt modelId="{4587D13C-9D93-44B5-BF70-38CE446D2234}" type="pres">
      <dgm:prSet presAssocID="{989E77B6-0019-4EE7-9C40-BCE1B43D35D6}" presName="parTxOnly" presStyleLbl="node1" presStyleIdx="2" presStyleCnt="6">
        <dgm:presLayoutVars>
          <dgm:chMax val="0"/>
          <dgm:chPref val="0"/>
          <dgm:bulletEnabled val="1"/>
        </dgm:presLayoutVars>
      </dgm:prSet>
      <dgm:spPr/>
    </dgm:pt>
    <dgm:pt modelId="{C31BA988-3D91-4340-8FD7-466A6B4BF053}" type="pres">
      <dgm:prSet presAssocID="{0F5FD29B-07B1-4A6E-9C6A-E93493D4E39A}" presName="parTxOnlySpace" presStyleCnt="0"/>
      <dgm:spPr/>
    </dgm:pt>
    <dgm:pt modelId="{F96002BA-9BCC-4417-AA0C-436F3AD4AAF2}" type="pres">
      <dgm:prSet presAssocID="{938CAEAF-A907-42B5-AB20-3E402121E6A9}" presName="parTxOnly" presStyleLbl="node1" presStyleIdx="3" presStyleCnt="6">
        <dgm:presLayoutVars>
          <dgm:chMax val="0"/>
          <dgm:chPref val="0"/>
          <dgm:bulletEnabled val="1"/>
        </dgm:presLayoutVars>
      </dgm:prSet>
      <dgm:spPr/>
    </dgm:pt>
    <dgm:pt modelId="{35BF9F4E-1D87-4FA2-9901-0B79927037E2}" type="pres">
      <dgm:prSet presAssocID="{A6E65A1F-92DB-4D9C-8D12-499817910F61}" presName="parTxOnlySpace" presStyleCnt="0"/>
      <dgm:spPr/>
    </dgm:pt>
    <dgm:pt modelId="{5F038FA2-4988-4C9F-9086-B4BFDDFBC98D}" type="pres">
      <dgm:prSet presAssocID="{7C7D9633-8D5E-4234-935E-E719BE0452FF}" presName="parTxOnly" presStyleLbl="node1" presStyleIdx="4" presStyleCnt="6">
        <dgm:presLayoutVars>
          <dgm:chMax val="0"/>
          <dgm:chPref val="0"/>
          <dgm:bulletEnabled val="1"/>
        </dgm:presLayoutVars>
      </dgm:prSet>
      <dgm:spPr/>
    </dgm:pt>
    <dgm:pt modelId="{555E52A9-5E94-4BF6-AA05-A94EEBEF26EA}" type="pres">
      <dgm:prSet presAssocID="{41CA5921-84E6-4182-BC55-52526B9B7007}" presName="parTxOnlySpace" presStyleCnt="0"/>
      <dgm:spPr/>
    </dgm:pt>
    <dgm:pt modelId="{6338BA7D-0A8D-4FE8-9477-7001C1FAFBAE}" type="pres">
      <dgm:prSet presAssocID="{544DAB5B-A4E0-431F-BBD0-D8CE86A741A6}" presName="parTxOnly" presStyleLbl="node1" presStyleIdx="5" presStyleCnt="6">
        <dgm:presLayoutVars>
          <dgm:chMax val="0"/>
          <dgm:chPref val="0"/>
          <dgm:bulletEnabled val="1"/>
        </dgm:presLayoutVars>
      </dgm:prSet>
      <dgm:spPr/>
    </dgm:pt>
  </dgm:ptLst>
  <dgm:cxnLst>
    <dgm:cxn modelId="{707F2634-7C8A-4E9B-9A30-2CCBFF66A7E8}" srcId="{B91C2998-02E2-41CF-BADB-260A5C369BD6}" destId="{544DAB5B-A4E0-431F-BBD0-D8CE86A741A6}" srcOrd="5" destOrd="0" parTransId="{F42CC681-CA50-427A-B138-4EC04E9F71F4}" sibTransId="{20AE25E2-B8C9-4D7C-86B0-FC15443CD706}"/>
    <dgm:cxn modelId="{244C7B66-F107-4E80-B10B-C7C8699739E9}" type="presOf" srcId="{989E77B6-0019-4EE7-9C40-BCE1B43D35D6}" destId="{4587D13C-9D93-44B5-BF70-38CE446D2234}" srcOrd="0" destOrd="0" presId="urn:microsoft.com/office/officeart/2005/8/layout/chevron1"/>
    <dgm:cxn modelId="{A2F26147-7C5B-4AC2-B03E-B4DDEE24AAA1}" type="presOf" srcId="{E500BA5C-734E-4C6D-AE38-EB40261799F1}" destId="{4D2A6C1E-825D-4B91-8C0D-CBC85369F827}" srcOrd="0" destOrd="0" presId="urn:microsoft.com/office/officeart/2005/8/layout/chevron1"/>
    <dgm:cxn modelId="{188C5E48-8C7D-4B1E-91E3-462F99EF3C7F}" type="presOf" srcId="{938CAEAF-A907-42B5-AB20-3E402121E6A9}" destId="{F96002BA-9BCC-4417-AA0C-436F3AD4AAF2}" srcOrd="0" destOrd="0" presId="urn:microsoft.com/office/officeart/2005/8/layout/chevron1"/>
    <dgm:cxn modelId="{86FCED49-C913-40AD-A373-1941428CDDBB}" srcId="{B91C2998-02E2-41CF-BADB-260A5C369BD6}" destId="{E500BA5C-734E-4C6D-AE38-EB40261799F1}" srcOrd="1" destOrd="0" parTransId="{E345967A-29D6-4388-A2FB-6883A26410CB}" sibTransId="{B9EAF000-CF34-4319-BBEF-A62721194BAF}"/>
    <dgm:cxn modelId="{4AA5EE7C-57F4-40CA-8AFC-F54D6C0FEE19}" type="presOf" srcId="{B91C2998-02E2-41CF-BADB-260A5C369BD6}" destId="{5B97C080-0D48-4DAD-BDB4-A6EC2FE39EFA}" srcOrd="0" destOrd="0" presId="urn:microsoft.com/office/officeart/2005/8/layout/chevron1"/>
    <dgm:cxn modelId="{70FFFA8D-2721-4193-895A-ED5EB59D1D6D}" type="presOf" srcId="{544DAB5B-A4E0-431F-BBD0-D8CE86A741A6}" destId="{6338BA7D-0A8D-4FE8-9477-7001C1FAFBAE}" srcOrd="0" destOrd="0" presId="urn:microsoft.com/office/officeart/2005/8/layout/chevron1"/>
    <dgm:cxn modelId="{07363591-FE16-445F-9823-C6ADCBC5DA2C}" srcId="{B91C2998-02E2-41CF-BADB-260A5C369BD6}" destId="{989E77B6-0019-4EE7-9C40-BCE1B43D35D6}" srcOrd="2" destOrd="0" parTransId="{3630D868-C3CC-4FE9-AF45-DC8076C7DA75}" sibTransId="{0F5FD29B-07B1-4A6E-9C6A-E93493D4E39A}"/>
    <dgm:cxn modelId="{772FC798-49B2-4F91-BB73-42E99A056F76}" srcId="{B91C2998-02E2-41CF-BADB-260A5C369BD6}" destId="{7085FA38-A594-4D41-A101-20F3B9EC0993}" srcOrd="0" destOrd="0" parTransId="{6C5A1D42-97FD-4BC3-8B19-75DCC136B089}" sibTransId="{B90DAAA4-2E76-45F7-B500-F82963029A6D}"/>
    <dgm:cxn modelId="{F85D96A6-1A93-4010-95E8-5F08F819CAA4}" type="presOf" srcId="{7C7D9633-8D5E-4234-935E-E719BE0452FF}" destId="{5F038FA2-4988-4C9F-9086-B4BFDDFBC98D}" srcOrd="0" destOrd="0" presId="urn:microsoft.com/office/officeart/2005/8/layout/chevron1"/>
    <dgm:cxn modelId="{997619AB-7BFE-4B23-86D4-92155E51E4BD}" srcId="{B91C2998-02E2-41CF-BADB-260A5C369BD6}" destId="{7C7D9633-8D5E-4234-935E-E719BE0452FF}" srcOrd="4" destOrd="0" parTransId="{BF47CF19-FAD4-412C-A6E0-CFD850F28C36}" sibTransId="{41CA5921-84E6-4182-BC55-52526B9B7007}"/>
    <dgm:cxn modelId="{02C1FFE0-260F-441E-BD35-1C396292F665}" srcId="{B91C2998-02E2-41CF-BADB-260A5C369BD6}" destId="{938CAEAF-A907-42B5-AB20-3E402121E6A9}" srcOrd="3" destOrd="0" parTransId="{F07E7F30-ED20-4DE1-8367-EAEC7F07AB20}" sibTransId="{A6E65A1F-92DB-4D9C-8D12-499817910F61}"/>
    <dgm:cxn modelId="{A9A848FB-F05C-4972-9F2D-2AB3CA5936B6}" type="presOf" srcId="{7085FA38-A594-4D41-A101-20F3B9EC0993}" destId="{5F7A6980-2763-4EC1-8113-EE612F9040FE}" srcOrd="0" destOrd="0" presId="urn:microsoft.com/office/officeart/2005/8/layout/chevron1"/>
    <dgm:cxn modelId="{531F0C3B-FEBA-44BF-8AE0-28598561A479}" type="presParOf" srcId="{5B97C080-0D48-4DAD-BDB4-A6EC2FE39EFA}" destId="{5F7A6980-2763-4EC1-8113-EE612F9040FE}" srcOrd="0" destOrd="0" presId="urn:microsoft.com/office/officeart/2005/8/layout/chevron1"/>
    <dgm:cxn modelId="{F042206E-A0B5-43A2-A737-31C4A8265EA7}" type="presParOf" srcId="{5B97C080-0D48-4DAD-BDB4-A6EC2FE39EFA}" destId="{F38883CB-1A94-400A-8545-D952CEBAF6B5}" srcOrd="1" destOrd="0" presId="urn:microsoft.com/office/officeart/2005/8/layout/chevron1"/>
    <dgm:cxn modelId="{8FD50AA7-B348-44D3-ACD2-0285E867C189}" type="presParOf" srcId="{5B97C080-0D48-4DAD-BDB4-A6EC2FE39EFA}" destId="{4D2A6C1E-825D-4B91-8C0D-CBC85369F827}" srcOrd="2" destOrd="0" presId="urn:microsoft.com/office/officeart/2005/8/layout/chevron1"/>
    <dgm:cxn modelId="{5CB68753-A27C-4AE5-A548-D7684974834F}" type="presParOf" srcId="{5B97C080-0D48-4DAD-BDB4-A6EC2FE39EFA}" destId="{3DB5ED7D-3C2B-4943-8BFE-A87986CD63A5}" srcOrd="3" destOrd="0" presId="urn:microsoft.com/office/officeart/2005/8/layout/chevron1"/>
    <dgm:cxn modelId="{D1FB5438-14A3-4D9A-9A07-431662C52BC3}" type="presParOf" srcId="{5B97C080-0D48-4DAD-BDB4-A6EC2FE39EFA}" destId="{4587D13C-9D93-44B5-BF70-38CE446D2234}" srcOrd="4" destOrd="0" presId="urn:microsoft.com/office/officeart/2005/8/layout/chevron1"/>
    <dgm:cxn modelId="{B9A4F991-61C7-4897-9D95-1A6D799D918B}" type="presParOf" srcId="{5B97C080-0D48-4DAD-BDB4-A6EC2FE39EFA}" destId="{C31BA988-3D91-4340-8FD7-466A6B4BF053}" srcOrd="5" destOrd="0" presId="urn:microsoft.com/office/officeart/2005/8/layout/chevron1"/>
    <dgm:cxn modelId="{37ECFBDE-C176-45D5-A2CE-C39290B3A41C}" type="presParOf" srcId="{5B97C080-0D48-4DAD-BDB4-A6EC2FE39EFA}" destId="{F96002BA-9BCC-4417-AA0C-436F3AD4AAF2}" srcOrd="6" destOrd="0" presId="urn:microsoft.com/office/officeart/2005/8/layout/chevron1"/>
    <dgm:cxn modelId="{096FF103-282B-4DA3-9565-55E673DB2D72}" type="presParOf" srcId="{5B97C080-0D48-4DAD-BDB4-A6EC2FE39EFA}" destId="{35BF9F4E-1D87-4FA2-9901-0B79927037E2}" srcOrd="7" destOrd="0" presId="urn:microsoft.com/office/officeart/2005/8/layout/chevron1"/>
    <dgm:cxn modelId="{90E91B08-F051-4543-B07A-73D416D400B4}" type="presParOf" srcId="{5B97C080-0D48-4DAD-BDB4-A6EC2FE39EFA}" destId="{5F038FA2-4988-4C9F-9086-B4BFDDFBC98D}" srcOrd="8" destOrd="0" presId="urn:microsoft.com/office/officeart/2005/8/layout/chevron1"/>
    <dgm:cxn modelId="{F80B86DC-00B2-48EC-BF31-33A515FDC9EE}" type="presParOf" srcId="{5B97C080-0D48-4DAD-BDB4-A6EC2FE39EFA}" destId="{555E52A9-5E94-4BF6-AA05-A94EEBEF26EA}" srcOrd="9" destOrd="0" presId="urn:microsoft.com/office/officeart/2005/8/layout/chevron1"/>
    <dgm:cxn modelId="{BE895421-9719-4CAE-A526-91AA88EF5547}" type="presParOf" srcId="{5B97C080-0D48-4DAD-BDB4-A6EC2FE39EFA}" destId="{6338BA7D-0A8D-4FE8-9477-7001C1FAFBAE}"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91C2998-02E2-41CF-BADB-260A5C369BD6}"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085FA38-A594-4D41-A101-20F3B9EC0993}">
      <dgm:prSet custT="1"/>
      <dgm:spPr/>
      <dgm:t>
        <a:bodyPr/>
        <a:lstStyle/>
        <a:p>
          <a:r>
            <a:rPr lang="en-US" sz="2000" err="1"/>
            <a:t>BeginInvoke</a:t>
          </a:r>
          <a:r>
            <a:rPr lang="en-US" sz="2000"/>
            <a:t>() </a:t>
          </a:r>
          <a:r>
            <a:rPr lang="en-US" sz="2000" b="1"/>
            <a:t>returns</a:t>
          </a:r>
          <a:r>
            <a:rPr lang="en-US" sz="2000"/>
            <a:t> Async value</a:t>
          </a:r>
        </a:p>
      </dgm:t>
    </dgm:pt>
    <dgm:pt modelId="{6C5A1D42-97FD-4BC3-8B19-75DCC136B089}" type="parTrans" cxnId="{772FC798-49B2-4F91-BB73-42E99A056F76}">
      <dgm:prSet/>
      <dgm:spPr/>
      <dgm:t>
        <a:bodyPr/>
        <a:lstStyle/>
        <a:p>
          <a:endParaRPr lang="en-US" sz="2000"/>
        </a:p>
      </dgm:t>
    </dgm:pt>
    <dgm:pt modelId="{B90DAAA4-2E76-45F7-B500-F82963029A6D}" type="sibTrans" cxnId="{772FC798-49B2-4F91-BB73-42E99A056F76}">
      <dgm:prSet/>
      <dgm:spPr/>
      <dgm:t>
        <a:bodyPr/>
        <a:lstStyle/>
        <a:p>
          <a:endParaRPr lang="en-US" sz="2000"/>
        </a:p>
      </dgm:t>
    </dgm:pt>
    <dgm:pt modelId="{397B9D8D-C807-488B-97A4-5E9C9A36F375}">
      <dgm:prSet custT="1"/>
      <dgm:spPr/>
      <dgm:t>
        <a:bodyPr/>
        <a:lstStyle/>
        <a:p>
          <a:r>
            <a:rPr lang="en-US" sz="2000" err="1"/>
            <a:t>EndInvoke</a:t>
          </a:r>
          <a:r>
            <a:rPr lang="en-US" sz="2000"/>
            <a:t>() </a:t>
          </a:r>
          <a:r>
            <a:rPr lang="en-US" sz="2000" b="1"/>
            <a:t>requires</a:t>
          </a:r>
          <a:r>
            <a:rPr lang="en-US" sz="2000"/>
            <a:t> that value to wait for and return results</a:t>
          </a:r>
        </a:p>
      </dgm:t>
    </dgm:pt>
    <dgm:pt modelId="{8D034783-E4B4-42CD-8A4B-6FF5A9A160B2}" type="parTrans" cxnId="{17A2CE41-F49E-48F5-84E7-C3EBAFBC7AC3}">
      <dgm:prSet/>
      <dgm:spPr/>
      <dgm:t>
        <a:bodyPr/>
        <a:lstStyle/>
        <a:p>
          <a:endParaRPr lang="en-US"/>
        </a:p>
      </dgm:t>
    </dgm:pt>
    <dgm:pt modelId="{9C1109F6-4223-4F68-A56C-76438A420478}" type="sibTrans" cxnId="{17A2CE41-F49E-48F5-84E7-C3EBAFBC7AC3}">
      <dgm:prSet/>
      <dgm:spPr/>
      <dgm:t>
        <a:bodyPr/>
        <a:lstStyle/>
        <a:p>
          <a:endParaRPr lang="en-US"/>
        </a:p>
      </dgm:t>
    </dgm:pt>
    <dgm:pt modelId="{9AEF01B5-E650-42B9-9061-323A0C2F0F2B}">
      <dgm:prSet custT="1"/>
      <dgm:spPr/>
      <dgm:t>
        <a:bodyPr/>
        <a:lstStyle/>
        <a:p>
          <a:r>
            <a:rPr lang="en-US" sz="2000"/>
            <a:t>Async value tracks </a:t>
          </a:r>
          <a:r>
            <a:rPr lang="en-US" sz="2000" b="1"/>
            <a:t>completion</a:t>
          </a:r>
          <a:r>
            <a:rPr lang="en-US" sz="2000"/>
            <a:t> with an </a:t>
          </a:r>
          <a:r>
            <a:rPr lang="en-US" sz="2000" err="1">
              <a:latin typeface="Lucida Console" panose="020B0609040504020204" pitchFamily="49" charset="0"/>
            </a:rPr>
            <a:t>IsComplete</a:t>
          </a:r>
          <a:r>
            <a:rPr lang="en-US" sz="2000"/>
            <a:t> property</a:t>
          </a:r>
        </a:p>
      </dgm:t>
    </dgm:pt>
    <dgm:pt modelId="{7AF405F7-091E-40B1-BC06-70B4E492D3B5}" type="parTrans" cxnId="{7CEC580B-4552-4541-A689-0F111A50A1C6}">
      <dgm:prSet/>
      <dgm:spPr/>
      <dgm:t>
        <a:bodyPr/>
        <a:lstStyle/>
        <a:p>
          <a:endParaRPr lang="en-US"/>
        </a:p>
      </dgm:t>
    </dgm:pt>
    <dgm:pt modelId="{20385AB0-4297-44D4-8709-5B25873C1E1A}" type="sibTrans" cxnId="{7CEC580B-4552-4541-A689-0F111A50A1C6}">
      <dgm:prSet/>
      <dgm:spPr/>
      <dgm:t>
        <a:bodyPr/>
        <a:lstStyle/>
        <a:p>
          <a:endParaRPr lang="en-US"/>
        </a:p>
      </dgm:t>
    </dgm:pt>
    <dgm:pt modelId="{1764ADD5-080E-44F9-80C1-EDF4394A0B72}" type="pres">
      <dgm:prSet presAssocID="{B91C2998-02E2-41CF-BADB-260A5C369BD6}" presName="vert0" presStyleCnt="0">
        <dgm:presLayoutVars>
          <dgm:dir/>
          <dgm:animOne val="branch"/>
          <dgm:animLvl val="lvl"/>
        </dgm:presLayoutVars>
      </dgm:prSet>
      <dgm:spPr/>
    </dgm:pt>
    <dgm:pt modelId="{8B69FD47-AA25-4449-9A25-336B2C8BEC5D}" type="pres">
      <dgm:prSet presAssocID="{7085FA38-A594-4D41-A101-20F3B9EC0993}" presName="thickLine" presStyleLbl="alignNode1" presStyleIdx="0" presStyleCnt="3"/>
      <dgm:spPr/>
    </dgm:pt>
    <dgm:pt modelId="{83D28FBD-0426-4CA7-9732-9ADE1F5ABEF5}" type="pres">
      <dgm:prSet presAssocID="{7085FA38-A594-4D41-A101-20F3B9EC0993}" presName="horz1" presStyleCnt="0"/>
      <dgm:spPr/>
    </dgm:pt>
    <dgm:pt modelId="{9F27224E-7E66-46DB-BA6B-1832692916B3}" type="pres">
      <dgm:prSet presAssocID="{7085FA38-A594-4D41-A101-20F3B9EC0993}" presName="tx1" presStyleLbl="revTx" presStyleIdx="0" presStyleCnt="3"/>
      <dgm:spPr/>
    </dgm:pt>
    <dgm:pt modelId="{B839E57D-CEB5-4C44-AB57-F778E2D6273A}" type="pres">
      <dgm:prSet presAssocID="{7085FA38-A594-4D41-A101-20F3B9EC0993}" presName="vert1" presStyleCnt="0"/>
      <dgm:spPr/>
    </dgm:pt>
    <dgm:pt modelId="{B8ACE9A0-8B2A-4917-BBA3-9798DB871345}" type="pres">
      <dgm:prSet presAssocID="{9AEF01B5-E650-42B9-9061-323A0C2F0F2B}" presName="thickLine" presStyleLbl="alignNode1" presStyleIdx="1" presStyleCnt="3"/>
      <dgm:spPr/>
    </dgm:pt>
    <dgm:pt modelId="{9FB85448-760B-4023-980E-9684899F281A}" type="pres">
      <dgm:prSet presAssocID="{9AEF01B5-E650-42B9-9061-323A0C2F0F2B}" presName="horz1" presStyleCnt="0"/>
      <dgm:spPr/>
    </dgm:pt>
    <dgm:pt modelId="{BD2F8DDD-157E-4D7B-B1AE-9B4CDB0B07CB}" type="pres">
      <dgm:prSet presAssocID="{9AEF01B5-E650-42B9-9061-323A0C2F0F2B}" presName="tx1" presStyleLbl="revTx" presStyleIdx="1" presStyleCnt="3"/>
      <dgm:spPr/>
    </dgm:pt>
    <dgm:pt modelId="{2BEE12E2-75B0-415A-B396-56F6E9C0DD28}" type="pres">
      <dgm:prSet presAssocID="{9AEF01B5-E650-42B9-9061-323A0C2F0F2B}" presName="vert1" presStyleCnt="0"/>
      <dgm:spPr/>
    </dgm:pt>
    <dgm:pt modelId="{95442183-05DA-4292-A764-915D71F8F97E}" type="pres">
      <dgm:prSet presAssocID="{397B9D8D-C807-488B-97A4-5E9C9A36F375}" presName="thickLine" presStyleLbl="alignNode1" presStyleIdx="2" presStyleCnt="3"/>
      <dgm:spPr/>
    </dgm:pt>
    <dgm:pt modelId="{B76E6179-C838-4C28-A49A-3B8678AC9445}" type="pres">
      <dgm:prSet presAssocID="{397B9D8D-C807-488B-97A4-5E9C9A36F375}" presName="horz1" presStyleCnt="0"/>
      <dgm:spPr/>
    </dgm:pt>
    <dgm:pt modelId="{3C159F2E-31F3-4901-AA7D-36706C472D86}" type="pres">
      <dgm:prSet presAssocID="{397B9D8D-C807-488B-97A4-5E9C9A36F375}" presName="tx1" presStyleLbl="revTx" presStyleIdx="2" presStyleCnt="3"/>
      <dgm:spPr/>
    </dgm:pt>
    <dgm:pt modelId="{CE0E4D03-013B-4190-9B8E-BAC663836C4A}" type="pres">
      <dgm:prSet presAssocID="{397B9D8D-C807-488B-97A4-5E9C9A36F375}" presName="vert1" presStyleCnt="0"/>
      <dgm:spPr/>
    </dgm:pt>
  </dgm:ptLst>
  <dgm:cxnLst>
    <dgm:cxn modelId="{7CEC580B-4552-4541-A689-0F111A50A1C6}" srcId="{B91C2998-02E2-41CF-BADB-260A5C369BD6}" destId="{9AEF01B5-E650-42B9-9061-323A0C2F0F2B}" srcOrd="1" destOrd="0" parTransId="{7AF405F7-091E-40B1-BC06-70B4E492D3B5}" sibTransId="{20385AB0-4297-44D4-8709-5B25873C1E1A}"/>
    <dgm:cxn modelId="{2078A433-9867-4DF1-987B-D181D73133C9}" type="presOf" srcId="{7085FA38-A594-4D41-A101-20F3B9EC0993}" destId="{9F27224E-7E66-46DB-BA6B-1832692916B3}" srcOrd="0" destOrd="0" presId="urn:microsoft.com/office/officeart/2008/layout/LinedList"/>
    <dgm:cxn modelId="{17A2CE41-F49E-48F5-84E7-C3EBAFBC7AC3}" srcId="{B91C2998-02E2-41CF-BADB-260A5C369BD6}" destId="{397B9D8D-C807-488B-97A4-5E9C9A36F375}" srcOrd="2" destOrd="0" parTransId="{8D034783-E4B4-42CD-8A4B-6FF5A9A160B2}" sibTransId="{9C1109F6-4223-4F68-A56C-76438A420478}"/>
    <dgm:cxn modelId="{28FB2748-C2FE-460F-9969-79955695AD3F}" type="presOf" srcId="{B91C2998-02E2-41CF-BADB-260A5C369BD6}" destId="{1764ADD5-080E-44F9-80C1-EDF4394A0B72}" srcOrd="0" destOrd="0" presId="urn:microsoft.com/office/officeart/2008/layout/LinedList"/>
    <dgm:cxn modelId="{E5F43C8E-8853-4D95-99D8-770A38F7F525}" type="presOf" srcId="{397B9D8D-C807-488B-97A4-5E9C9A36F375}" destId="{3C159F2E-31F3-4901-AA7D-36706C472D86}" srcOrd="0" destOrd="0" presId="urn:microsoft.com/office/officeart/2008/layout/LinedList"/>
    <dgm:cxn modelId="{772FC798-49B2-4F91-BB73-42E99A056F76}" srcId="{B91C2998-02E2-41CF-BADB-260A5C369BD6}" destId="{7085FA38-A594-4D41-A101-20F3B9EC0993}" srcOrd="0" destOrd="0" parTransId="{6C5A1D42-97FD-4BC3-8B19-75DCC136B089}" sibTransId="{B90DAAA4-2E76-45F7-B500-F82963029A6D}"/>
    <dgm:cxn modelId="{E2B865E2-7B33-4320-BE23-040ED7907349}" type="presOf" srcId="{9AEF01B5-E650-42B9-9061-323A0C2F0F2B}" destId="{BD2F8DDD-157E-4D7B-B1AE-9B4CDB0B07CB}" srcOrd="0" destOrd="0" presId="urn:microsoft.com/office/officeart/2008/layout/LinedList"/>
    <dgm:cxn modelId="{D8EC4917-29E4-46CC-8EAA-F43C4F7C08AC}" type="presParOf" srcId="{1764ADD5-080E-44F9-80C1-EDF4394A0B72}" destId="{8B69FD47-AA25-4449-9A25-336B2C8BEC5D}" srcOrd="0" destOrd="0" presId="urn:microsoft.com/office/officeart/2008/layout/LinedList"/>
    <dgm:cxn modelId="{806DFA4A-4121-42E8-BD58-368EC4AA5EC4}" type="presParOf" srcId="{1764ADD5-080E-44F9-80C1-EDF4394A0B72}" destId="{83D28FBD-0426-4CA7-9732-9ADE1F5ABEF5}" srcOrd="1" destOrd="0" presId="urn:microsoft.com/office/officeart/2008/layout/LinedList"/>
    <dgm:cxn modelId="{09CF22F8-59E5-4489-B0D7-ECAAD8472F78}" type="presParOf" srcId="{83D28FBD-0426-4CA7-9732-9ADE1F5ABEF5}" destId="{9F27224E-7E66-46DB-BA6B-1832692916B3}" srcOrd="0" destOrd="0" presId="urn:microsoft.com/office/officeart/2008/layout/LinedList"/>
    <dgm:cxn modelId="{17F151AA-27B8-4824-98F5-C38B78C052DE}" type="presParOf" srcId="{83D28FBD-0426-4CA7-9732-9ADE1F5ABEF5}" destId="{B839E57D-CEB5-4C44-AB57-F778E2D6273A}" srcOrd="1" destOrd="0" presId="urn:microsoft.com/office/officeart/2008/layout/LinedList"/>
    <dgm:cxn modelId="{01174E09-790D-469C-B31C-950D3D30278A}" type="presParOf" srcId="{1764ADD5-080E-44F9-80C1-EDF4394A0B72}" destId="{B8ACE9A0-8B2A-4917-BBA3-9798DB871345}" srcOrd="2" destOrd="0" presId="urn:microsoft.com/office/officeart/2008/layout/LinedList"/>
    <dgm:cxn modelId="{7CC45A7D-CC91-40F5-B61A-C8FBD7BB7254}" type="presParOf" srcId="{1764ADD5-080E-44F9-80C1-EDF4394A0B72}" destId="{9FB85448-760B-4023-980E-9684899F281A}" srcOrd="3" destOrd="0" presId="urn:microsoft.com/office/officeart/2008/layout/LinedList"/>
    <dgm:cxn modelId="{DD5EB419-57B5-4B49-B671-0B8FDFE974B5}" type="presParOf" srcId="{9FB85448-760B-4023-980E-9684899F281A}" destId="{BD2F8DDD-157E-4D7B-B1AE-9B4CDB0B07CB}" srcOrd="0" destOrd="0" presId="urn:microsoft.com/office/officeart/2008/layout/LinedList"/>
    <dgm:cxn modelId="{FBA2D3A4-2DA5-4BDA-842D-9D2C9A0850CC}" type="presParOf" srcId="{9FB85448-760B-4023-980E-9684899F281A}" destId="{2BEE12E2-75B0-415A-B396-56F6E9C0DD28}" srcOrd="1" destOrd="0" presId="urn:microsoft.com/office/officeart/2008/layout/LinedList"/>
    <dgm:cxn modelId="{53B38BCA-AA5C-4851-8E37-7C8839FF78D7}" type="presParOf" srcId="{1764ADD5-080E-44F9-80C1-EDF4394A0B72}" destId="{95442183-05DA-4292-A764-915D71F8F97E}" srcOrd="4" destOrd="0" presId="urn:microsoft.com/office/officeart/2008/layout/LinedList"/>
    <dgm:cxn modelId="{18948859-4BD6-4748-B32A-FDFE830ED7B7}" type="presParOf" srcId="{1764ADD5-080E-44F9-80C1-EDF4394A0B72}" destId="{B76E6179-C838-4C28-A49A-3B8678AC9445}" srcOrd="5" destOrd="0" presId="urn:microsoft.com/office/officeart/2008/layout/LinedList"/>
    <dgm:cxn modelId="{25A04AF0-97B1-423A-BA44-5FA3B16DA3BA}" type="presParOf" srcId="{B76E6179-C838-4C28-A49A-3B8678AC9445}" destId="{3C159F2E-31F3-4901-AA7D-36706C472D86}" srcOrd="0" destOrd="0" presId="urn:microsoft.com/office/officeart/2008/layout/LinedList"/>
    <dgm:cxn modelId="{042B6C8E-2469-4E0A-817E-35BE9225702B}" type="presParOf" srcId="{B76E6179-C838-4C28-A49A-3B8678AC9445}" destId="{CE0E4D03-013B-4190-9B8E-BAC663836C4A}" srcOrd="1"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91C2998-02E2-41CF-BADB-260A5C369BD6}"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E0B6F74A-17D1-4137-905A-A79E02D471D7}">
      <dgm:prSet custT="1"/>
      <dgm:spPr/>
      <dgm:t>
        <a:bodyPr/>
        <a:lstStyle/>
        <a:p>
          <a:r>
            <a:rPr lang="en-US" sz="2000"/>
            <a:t>Reading or writing to SQL</a:t>
          </a:r>
        </a:p>
      </dgm:t>
    </dgm:pt>
    <dgm:pt modelId="{ED188EF2-8466-4B62-9C18-E0215B8BEC5A}" type="parTrans" cxnId="{593476D0-A2A0-4C59-94CC-0407A4D43158}">
      <dgm:prSet/>
      <dgm:spPr/>
      <dgm:t>
        <a:bodyPr/>
        <a:lstStyle/>
        <a:p>
          <a:endParaRPr lang="en-US" sz="2000"/>
        </a:p>
      </dgm:t>
    </dgm:pt>
    <dgm:pt modelId="{2CBCF364-CCAA-4C58-800B-9E3A918014F4}" type="sibTrans" cxnId="{593476D0-A2A0-4C59-94CC-0407A4D43158}">
      <dgm:prSet/>
      <dgm:spPr/>
      <dgm:t>
        <a:bodyPr/>
        <a:lstStyle/>
        <a:p>
          <a:endParaRPr lang="en-US" sz="2000"/>
        </a:p>
      </dgm:t>
    </dgm:pt>
    <dgm:pt modelId="{6D6C35F8-B10E-4CC4-B08E-5BDE7E10FD40}">
      <dgm:prSet custT="1"/>
      <dgm:spPr/>
      <dgm:t>
        <a:bodyPr/>
        <a:lstStyle/>
        <a:p>
          <a:r>
            <a:rPr lang="en-US" sz="2000"/>
            <a:t>Unsafe – inside </a:t>
          </a:r>
          <a:r>
            <a:rPr lang="en-US" sz="2000" b="1"/>
            <a:t>multiple</a:t>
          </a:r>
          <a:r>
            <a:rPr lang="en-US" sz="2000"/>
            <a:t> </a:t>
          </a:r>
          <a:r>
            <a:rPr lang="en-US" sz="2000" err="1"/>
            <a:t>runspaces</a:t>
          </a:r>
          <a:endParaRPr lang="en-US" sz="2000"/>
        </a:p>
      </dgm:t>
    </dgm:pt>
    <dgm:pt modelId="{FA398A01-9A69-4926-AAC6-C29898B248C1}" type="parTrans" cxnId="{ABE85671-2444-4CB9-8146-E8802762B9FA}">
      <dgm:prSet/>
      <dgm:spPr/>
      <dgm:t>
        <a:bodyPr/>
        <a:lstStyle/>
        <a:p>
          <a:endParaRPr lang="en-US" sz="2000"/>
        </a:p>
      </dgm:t>
    </dgm:pt>
    <dgm:pt modelId="{DCA4C3CB-E4A1-4218-A809-E72953B15268}" type="sibTrans" cxnId="{ABE85671-2444-4CB9-8146-E8802762B9FA}">
      <dgm:prSet/>
      <dgm:spPr/>
      <dgm:t>
        <a:bodyPr/>
        <a:lstStyle/>
        <a:p>
          <a:endParaRPr lang="en-US" sz="2000"/>
        </a:p>
      </dgm:t>
    </dgm:pt>
    <dgm:pt modelId="{D9BBB8D3-2A13-4E61-94C5-151FA90F30C7}">
      <dgm:prSet custT="1"/>
      <dgm:spPr/>
      <dgm:t>
        <a:bodyPr/>
        <a:lstStyle/>
        <a:p>
          <a:r>
            <a:rPr lang="en-US" sz="2000"/>
            <a:t>Reading files</a:t>
          </a:r>
        </a:p>
      </dgm:t>
    </dgm:pt>
    <dgm:pt modelId="{4F46E101-15D0-4C24-8CBB-80C5C0A2662D}" type="parTrans" cxnId="{11951AC4-B8C6-42AB-A232-70769F38588F}">
      <dgm:prSet/>
      <dgm:spPr/>
      <dgm:t>
        <a:bodyPr/>
        <a:lstStyle/>
        <a:p>
          <a:endParaRPr lang="en-US" sz="2000"/>
        </a:p>
      </dgm:t>
    </dgm:pt>
    <dgm:pt modelId="{A4271EA3-1A5E-4715-A545-B7372DA83A16}" type="sibTrans" cxnId="{11951AC4-B8C6-42AB-A232-70769F38588F}">
      <dgm:prSet/>
      <dgm:spPr/>
      <dgm:t>
        <a:bodyPr/>
        <a:lstStyle/>
        <a:p>
          <a:endParaRPr lang="en-US" sz="2000"/>
        </a:p>
      </dgm:t>
    </dgm:pt>
    <dgm:pt modelId="{A83C7913-91C4-4ADD-BECC-05037EE110FF}">
      <dgm:prSet custT="1"/>
      <dgm:spPr/>
      <dgm:t>
        <a:bodyPr/>
        <a:lstStyle/>
        <a:p>
          <a:r>
            <a:rPr lang="en-US" sz="2000"/>
            <a:t>Writing to the </a:t>
          </a:r>
          <a:r>
            <a:rPr lang="en-US" sz="2000" b="1"/>
            <a:t>same</a:t>
          </a:r>
          <a:r>
            <a:rPr lang="en-US" sz="2000"/>
            <a:t> file</a:t>
          </a:r>
        </a:p>
      </dgm:t>
    </dgm:pt>
    <dgm:pt modelId="{C472600A-335D-4A30-9B55-CB62C0C3C398}" type="parTrans" cxnId="{984FD9B6-B035-4E61-B05B-9B5557774173}">
      <dgm:prSet/>
      <dgm:spPr/>
      <dgm:t>
        <a:bodyPr/>
        <a:lstStyle/>
        <a:p>
          <a:endParaRPr lang="en-US" sz="2000"/>
        </a:p>
      </dgm:t>
    </dgm:pt>
    <dgm:pt modelId="{4C315759-5F50-4CFB-88B4-9514AE474984}" type="sibTrans" cxnId="{984FD9B6-B035-4E61-B05B-9B5557774173}">
      <dgm:prSet/>
      <dgm:spPr/>
      <dgm:t>
        <a:bodyPr/>
        <a:lstStyle/>
        <a:p>
          <a:endParaRPr lang="en-US" sz="2000"/>
        </a:p>
      </dgm:t>
    </dgm:pt>
    <dgm:pt modelId="{A2DC79EF-BB0B-4874-A5D5-857977F20068}">
      <dgm:prSet custT="1"/>
      <dgm:spPr/>
      <dgm:t>
        <a:bodyPr/>
        <a:lstStyle/>
        <a:p>
          <a:r>
            <a:rPr lang="en-US" sz="2000"/>
            <a:t>Safe – inside </a:t>
          </a:r>
          <a:r>
            <a:rPr lang="en-US" sz="2000" b="1"/>
            <a:t>multiple</a:t>
          </a:r>
          <a:r>
            <a:rPr lang="en-US" sz="2000"/>
            <a:t> </a:t>
          </a:r>
          <a:r>
            <a:rPr lang="en-US" sz="2000" err="1"/>
            <a:t>runspaces</a:t>
          </a:r>
          <a:endParaRPr lang="en-US" sz="2000"/>
        </a:p>
      </dgm:t>
    </dgm:pt>
    <dgm:pt modelId="{BB817670-8B73-48F6-A71B-390EDB885699}" type="parTrans" cxnId="{BBC7B14E-7682-47A6-A3C2-B5FB34BDFE95}">
      <dgm:prSet/>
      <dgm:spPr/>
      <dgm:t>
        <a:bodyPr/>
        <a:lstStyle/>
        <a:p>
          <a:endParaRPr lang="en-US" sz="2000"/>
        </a:p>
      </dgm:t>
    </dgm:pt>
    <dgm:pt modelId="{01E27D34-0829-4CD5-B034-0CE133231A31}" type="sibTrans" cxnId="{BBC7B14E-7682-47A6-A3C2-B5FB34BDFE95}">
      <dgm:prSet/>
      <dgm:spPr/>
      <dgm:t>
        <a:bodyPr/>
        <a:lstStyle/>
        <a:p>
          <a:endParaRPr lang="en-US" sz="2000"/>
        </a:p>
      </dgm:t>
    </dgm:pt>
    <dgm:pt modelId="{BFB96DFA-E816-4D3D-A122-61899D4C9FC5}">
      <dgm:prSet custT="1"/>
      <dgm:spPr/>
      <dgm:t>
        <a:bodyPr/>
        <a:lstStyle/>
        <a:p>
          <a:r>
            <a:rPr lang="en-US" sz="2000"/>
            <a:t>Solutions</a:t>
          </a:r>
        </a:p>
      </dgm:t>
    </dgm:pt>
    <dgm:pt modelId="{7630D433-E38F-4AFE-8B0B-F95D6E151D5C}" type="parTrans" cxnId="{28093A46-2454-472F-990F-5FB2B3DAB7A6}">
      <dgm:prSet/>
      <dgm:spPr/>
      <dgm:t>
        <a:bodyPr/>
        <a:lstStyle/>
        <a:p>
          <a:endParaRPr lang="en-US" sz="2000"/>
        </a:p>
      </dgm:t>
    </dgm:pt>
    <dgm:pt modelId="{4DF8B794-A3DE-4831-ACA1-FC2974D5F59B}" type="sibTrans" cxnId="{28093A46-2454-472F-990F-5FB2B3DAB7A6}">
      <dgm:prSet/>
      <dgm:spPr/>
      <dgm:t>
        <a:bodyPr/>
        <a:lstStyle/>
        <a:p>
          <a:endParaRPr lang="en-US" sz="2000"/>
        </a:p>
      </dgm:t>
    </dgm:pt>
    <dgm:pt modelId="{D2E5B980-1583-49A5-B332-45BAB9B62254}">
      <dgm:prSet custT="1"/>
      <dgm:spPr/>
      <dgm:t>
        <a:bodyPr/>
        <a:lstStyle/>
        <a:p>
          <a:r>
            <a:rPr lang="en-US" sz="2000" b="1"/>
            <a:t>Receive</a:t>
          </a:r>
          <a:r>
            <a:rPr lang="en-US" sz="2000"/>
            <a:t> all data, then create one log</a:t>
          </a:r>
        </a:p>
      </dgm:t>
    </dgm:pt>
    <dgm:pt modelId="{45B46854-5F86-4960-ADD0-EC07AF89C090}" type="parTrans" cxnId="{E62AC3B6-5B94-4E70-A830-16188EA5C364}">
      <dgm:prSet/>
      <dgm:spPr/>
      <dgm:t>
        <a:bodyPr/>
        <a:lstStyle/>
        <a:p>
          <a:endParaRPr lang="en-US" sz="2000"/>
        </a:p>
      </dgm:t>
    </dgm:pt>
    <dgm:pt modelId="{E8823691-387B-4A70-9F3A-8A080EEB0ADC}" type="sibTrans" cxnId="{E62AC3B6-5B94-4E70-A830-16188EA5C364}">
      <dgm:prSet/>
      <dgm:spPr/>
      <dgm:t>
        <a:bodyPr/>
        <a:lstStyle/>
        <a:p>
          <a:endParaRPr lang="en-US" sz="2000"/>
        </a:p>
      </dgm:t>
    </dgm:pt>
    <dgm:pt modelId="{6BF3ED8D-A606-49F5-86DD-8B33C48CBE89}">
      <dgm:prSet custT="1"/>
      <dgm:spPr/>
      <dgm:t>
        <a:bodyPr/>
        <a:lstStyle/>
        <a:p>
          <a:r>
            <a:rPr lang="en-US" sz="2000"/>
            <a:t>Use </a:t>
          </a:r>
          <a:r>
            <a:rPr lang="en-US" sz="2000" b="1"/>
            <a:t>Mutex</a:t>
          </a:r>
        </a:p>
      </dgm:t>
    </dgm:pt>
    <dgm:pt modelId="{97968C4D-7A16-49FD-89CD-48C0BD62BE78}" type="parTrans" cxnId="{B58FBA4A-1A44-4C03-998E-09CCD20B85CE}">
      <dgm:prSet/>
      <dgm:spPr/>
      <dgm:t>
        <a:bodyPr/>
        <a:lstStyle/>
        <a:p>
          <a:endParaRPr lang="en-US" sz="2000"/>
        </a:p>
      </dgm:t>
    </dgm:pt>
    <dgm:pt modelId="{44BEA738-F4E3-4733-AF08-F2151FD8F2B5}" type="sibTrans" cxnId="{B58FBA4A-1A44-4C03-998E-09CCD20B85CE}">
      <dgm:prSet/>
      <dgm:spPr/>
      <dgm:t>
        <a:bodyPr/>
        <a:lstStyle/>
        <a:p>
          <a:endParaRPr lang="en-US" sz="2000"/>
        </a:p>
      </dgm:t>
    </dgm:pt>
    <dgm:pt modelId="{4060BBD2-A7EC-447D-BC00-515FF3115E19}">
      <dgm:prSet custT="1"/>
      <dgm:spPr/>
      <dgm:t>
        <a:bodyPr/>
        <a:lstStyle/>
        <a:p>
          <a:r>
            <a:rPr lang="en-US" sz="2000" b="1"/>
            <a:t>Separate</a:t>
          </a:r>
          <a:r>
            <a:rPr lang="en-US" sz="2000"/>
            <a:t> files for each thread </a:t>
          </a:r>
          <a:br>
            <a:rPr lang="en-US" sz="2000"/>
          </a:br>
          <a:r>
            <a:rPr lang="en-US" sz="2000"/>
            <a:t>(not recommended)</a:t>
          </a:r>
        </a:p>
      </dgm:t>
    </dgm:pt>
    <dgm:pt modelId="{AC3FBF99-F90E-4B05-8A86-820025E3FFEC}" type="parTrans" cxnId="{B80818A3-78A2-4F9E-AE82-366480419BC9}">
      <dgm:prSet/>
      <dgm:spPr/>
      <dgm:t>
        <a:bodyPr/>
        <a:lstStyle/>
        <a:p>
          <a:endParaRPr lang="en-US" sz="2000"/>
        </a:p>
      </dgm:t>
    </dgm:pt>
    <dgm:pt modelId="{B9B4133A-32D8-4785-8924-7954DA02DA99}" type="sibTrans" cxnId="{B80818A3-78A2-4F9E-AE82-366480419BC9}">
      <dgm:prSet/>
      <dgm:spPr/>
      <dgm:t>
        <a:bodyPr/>
        <a:lstStyle/>
        <a:p>
          <a:endParaRPr lang="en-US" sz="2000"/>
        </a:p>
      </dgm:t>
    </dgm:pt>
    <dgm:pt modelId="{8D2F4155-E1AB-4BB7-804D-41198273E049}">
      <dgm:prSet custT="1"/>
      <dgm:spPr/>
      <dgm:t>
        <a:bodyPr/>
        <a:lstStyle/>
        <a:p>
          <a:r>
            <a:rPr lang="en-US" sz="2000"/>
            <a:t>Problem</a:t>
          </a:r>
        </a:p>
      </dgm:t>
    </dgm:pt>
    <dgm:pt modelId="{5B774C31-83E5-42A1-A7F5-8059CF12927A}" type="parTrans" cxnId="{68B38190-9023-47C8-BA0D-91402861B02D}">
      <dgm:prSet/>
      <dgm:spPr/>
      <dgm:t>
        <a:bodyPr/>
        <a:lstStyle/>
        <a:p>
          <a:endParaRPr lang="en-US" sz="2000"/>
        </a:p>
      </dgm:t>
    </dgm:pt>
    <dgm:pt modelId="{5A76E2D0-EC92-44FD-981E-827B3603D511}" type="sibTrans" cxnId="{68B38190-9023-47C8-BA0D-91402861B02D}">
      <dgm:prSet/>
      <dgm:spPr/>
      <dgm:t>
        <a:bodyPr/>
        <a:lstStyle/>
        <a:p>
          <a:endParaRPr lang="en-US" sz="2000"/>
        </a:p>
      </dgm:t>
    </dgm:pt>
    <dgm:pt modelId="{6BC010C7-B77A-49F1-BBF0-A1555F5CD8CD}">
      <dgm:prSet custT="1"/>
      <dgm:spPr/>
      <dgm:t>
        <a:bodyPr/>
        <a:lstStyle/>
        <a:p>
          <a:r>
            <a:rPr lang="en-US" sz="2000"/>
            <a:t>Performing the </a:t>
          </a:r>
          <a:r>
            <a:rPr lang="en-US" sz="2000" b="0"/>
            <a:t>same</a:t>
          </a:r>
          <a:r>
            <a:rPr lang="en-US" sz="2000"/>
            <a:t> or </a:t>
          </a:r>
          <a:r>
            <a:rPr lang="en-US" sz="2000" b="1"/>
            <a:t>conflicting</a:t>
          </a:r>
          <a:r>
            <a:rPr lang="en-US" sz="2000"/>
            <a:t> action from multiple threads can cause issues</a:t>
          </a:r>
        </a:p>
      </dgm:t>
    </dgm:pt>
    <dgm:pt modelId="{B445B7FD-36F6-4BEA-85C4-3AC619331069}" type="parTrans" cxnId="{16234D90-C681-4433-B252-7818B647D60B}">
      <dgm:prSet/>
      <dgm:spPr/>
      <dgm:t>
        <a:bodyPr/>
        <a:lstStyle/>
        <a:p>
          <a:endParaRPr lang="en-US" sz="2000"/>
        </a:p>
      </dgm:t>
    </dgm:pt>
    <dgm:pt modelId="{3E73C5F7-6A55-4BE1-B5F7-3FC4AB148271}" type="sibTrans" cxnId="{16234D90-C681-4433-B252-7818B647D60B}">
      <dgm:prSet/>
      <dgm:spPr/>
      <dgm:t>
        <a:bodyPr/>
        <a:lstStyle/>
        <a:p>
          <a:endParaRPr lang="en-US" sz="2000"/>
        </a:p>
      </dgm:t>
    </dgm:pt>
    <dgm:pt modelId="{0A971D70-D103-4F92-B72B-2486D83D663F}" type="pres">
      <dgm:prSet presAssocID="{B91C2998-02E2-41CF-BADB-260A5C369BD6}" presName="linear" presStyleCnt="0">
        <dgm:presLayoutVars>
          <dgm:animLvl val="lvl"/>
          <dgm:resizeHandles val="exact"/>
        </dgm:presLayoutVars>
      </dgm:prSet>
      <dgm:spPr/>
    </dgm:pt>
    <dgm:pt modelId="{303C2B6D-F2C3-41FD-B338-8E9D405DE74C}" type="pres">
      <dgm:prSet presAssocID="{8D2F4155-E1AB-4BB7-804D-41198273E049}" presName="parentText" presStyleLbl="node1" presStyleIdx="0" presStyleCnt="4">
        <dgm:presLayoutVars>
          <dgm:chMax val="0"/>
          <dgm:bulletEnabled val="1"/>
        </dgm:presLayoutVars>
      </dgm:prSet>
      <dgm:spPr/>
    </dgm:pt>
    <dgm:pt modelId="{3AF8D1DD-F6CD-43C4-8D92-EF2A807822CA}" type="pres">
      <dgm:prSet presAssocID="{8D2F4155-E1AB-4BB7-804D-41198273E049}" presName="childText" presStyleLbl="revTx" presStyleIdx="0" presStyleCnt="4">
        <dgm:presLayoutVars>
          <dgm:bulletEnabled val="1"/>
        </dgm:presLayoutVars>
      </dgm:prSet>
      <dgm:spPr/>
    </dgm:pt>
    <dgm:pt modelId="{4D75FB27-9160-4796-849A-1FCE2AD5F4FE}" type="pres">
      <dgm:prSet presAssocID="{A2DC79EF-BB0B-4874-A5D5-857977F20068}" presName="parentText" presStyleLbl="node1" presStyleIdx="1" presStyleCnt="4">
        <dgm:presLayoutVars>
          <dgm:chMax val="0"/>
          <dgm:bulletEnabled val="1"/>
        </dgm:presLayoutVars>
      </dgm:prSet>
      <dgm:spPr/>
    </dgm:pt>
    <dgm:pt modelId="{04AE5658-352E-4F05-A12A-304B6F8D8657}" type="pres">
      <dgm:prSet presAssocID="{A2DC79EF-BB0B-4874-A5D5-857977F20068}" presName="childText" presStyleLbl="revTx" presStyleIdx="1" presStyleCnt="4">
        <dgm:presLayoutVars>
          <dgm:bulletEnabled val="1"/>
        </dgm:presLayoutVars>
      </dgm:prSet>
      <dgm:spPr/>
    </dgm:pt>
    <dgm:pt modelId="{1BB6DF6B-293B-4681-A291-875E7D2B986C}" type="pres">
      <dgm:prSet presAssocID="{6D6C35F8-B10E-4CC4-B08E-5BDE7E10FD40}" presName="parentText" presStyleLbl="node1" presStyleIdx="2" presStyleCnt="4">
        <dgm:presLayoutVars>
          <dgm:chMax val="0"/>
          <dgm:bulletEnabled val="1"/>
        </dgm:presLayoutVars>
      </dgm:prSet>
      <dgm:spPr/>
    </dgm:pt>
    <dgm:pt modelId="{DC030AC0-2B12-4A03-A5CB-266CB7E2EDB1}" type="pres">
      <dgm:prSet presAssocID="{6D6C35F8-B10E-4CC4-B08E-5BDE7E10FD40}" presName="childText" presStyleLbl="revTx" presStyleIdx="2" presStyleCnt="4">
        <dgm:presLayoutVars>
          <dgm:bulletEnabled val="1"/>
        </dgm:presLayoutVars>
      </dgm:prSet>
      <dgm:spPr/>
    </dgm:pt>
    <dgm:pt modelId="{585E2295-53E5-47A8-825B-4AA3962FA580}" type="pres">
      <dgm:prSet presAssocID="{BFB96DFA-E816-4D3D-A122-61899D4C9FC5}" presName="parentText" presStyleLbl="node1" presStyleIdx="3" presStyleCnt="4">
        <dgm:presLayoutVars>
          <dgm:chMax val="0"/>
          <dgm:bulletEnabled val="1"/>
        </dgm:presLayoutVars>
      </dgm:prSet>
      <dgm:spPr/>
    </dgm:pt>
    <dgm:pt modelId="{D29DE6C0-737D-44E7-A182-25864DEC5D87}" type="pres">
      <dgm:prSet presAssocID="{BFB96DFA-E816-4D3D-A122-61899D4C9FC5}" presName="childText" presStyleLbl="revTx" presStyleIdx="3" presStyleCnt="4">
        <dgm:presLayoutVars>
          <dgm:bulletEnabled val="1"/>
        </dgm:presLayoutVars>
      </dgm:prSet>
      <dgm:spPr/>
    </dgm:pt>
  </dgm:ptLst>
  <dgm:cxnLst>
    <dgm:cxn modelId="{CFCFB009-4CF6-4FDB-8317-36FDFDBACCCD}" type="presOf" srcId="{D2E5B980-1583-49A5-B332-45BAB9B62254}" destId="{D29DE6C0-737D-44E7-A182-25864DEC5D87}" srcOrd="0" destOrd="0" presId="urn:microsoft.com/office/officeart/2005/8/layout/vList2"/>
    <dgm:cxn modelId="{A1CB650E-5FDF-4CF4-8803-82860A943074}" type="presOf" srcId="{6D6C35F8-B10E-4CC4-B08E-5BDE7E10FD40}" destId="{1BB6DF6B-293B-4681-A291-875E7D2B986C}" srcOrd="0" destOrd="0" presId="urn:microsoft.com/office/officeart/2005/8/layout/vList2"/>
    <dgm:cxn modelId="{A1AA3211-1AF2-4679-A98C-04F9B3A8ECC6}" type="presOf" srcId="{BFB96DFA-E816-4D3D-A122-61899D4C9FC5}" destId="{585E2295-53E5-47A8-825B-4AA3962FA580}" srcOrd="0" destOrd="0" presId="urn:microsoft.com/office/officeart/2005/8/layout/vList2"/>
    <dgm:cxn modelId="{796A1E1B-7A45-4CE7-9C75-AE42B1309B8E}" type="presOf" srcId="{B91C2998-02E2-41CF-BADB-260A5C369BD6}" destId="{0A971D70-D103-4F92-B72B-2486D83D663F}" srcOrd="0" destOrd="0" presId="urn:microsoft.com/office/officeart/2005/8/layout/vList2"/>
    <dgm:cxn modelId="{45362D36-CF67-423E-9D80-76B5E0318EF6}" type="presOf" srcId="{6BC010C7-B77A-49F1-BBF0-A1555F5CD8CD}" destId="{3AF8D1DD-F6CD-43C4-8D92-EF2A807822CA}" srcOrd="0" destOrd="0" presId="urn:microsoft.com/office/officeart/2005/8/layout/vList2"/>
    <dgm:cxn modelId="{F7D4715C-0A47-4479-A856-FA8062908833}" type="presOf" srcId="{8D2F4155-E1AB-4BB7-804D-41198273E049}" destId="{303C2B6D-F2C3-41FD-B338-8E9D405DE74C}" srcOrd="0" destOrd="0" presId="urn:microsoft.com/office/officeart/2005/8/layout/vList2"/>
    <dgm:cxn modelId="{28093A46-2454-472F-990F-5FB2B3DAB7A6}" srcId="{B91C2998-02E2-41CF-BADB-260A5C369BD6}" destId="{BFB96DFA-E816-4D3D-A122-61899D4C9FC5}" srcOrd="3" destOrd="0" parTransId="{7630D433-E38F-4AFE-8B0B-F95D6E151D5C}" sibTransId="{4DF8B794-A3DE-4831-ACA1-FC2974D5F59B}"/>
    <dgm:cxn modelId="{B58FBA4A-1A44-4C03-998E-09CCD20B85CE}" srcId="{BFB96DFA-E816-4D3D-A122-61899D4C9FC5}" destId="{6BF3ED8D-A606-49F5-86DD-8B33C48CBE89}" srcOrd="1" destOrd="0" parTransId="{97968C4D-7A16-49FD-89CD-48C0BD62BE78}" sibTransId="{44BEA738-F4E3-4733-AF08-F2151FD8F2B5}"/>
    <dgm:cxn modelId="{BBC7B14E-7682-47A6-A3C2-B5FB34BDFE95}" srcId="{B91C2998-02E2-41CF-BADB-260A5C369BD6}" destId="{A2DC79EF-BB0B-4874-A5D5-857977F20068}" srcOrd="1" destOrd="0" parTransId="{BB817670-8B73-48F6-A71B-390EDB885699}" sibTransId="{01E27D34-0829-4CD5-B034-0CE133231A31}"/>
    <dgm:cxn modelId="{ABE85671-2444-4CB9-8146-E8802762B9FA}" srcId="{B91C2998-02E2-41CF-BADB-260A5C369BD6}" destId="{6D6C35F8-B10E-4CC4-B08E-5BDE7E10FD40}" srcOrd="2" destOrd="0" parTransId="{FA398A01-9A69-4926-AAC6-C29898B248C1}" sibTransId="{DCA4C3CB-E4A1-4218-A809-E72953B15268}"/>
    <dgm:cxn modelId="{16234D90-C681-4433-B252-7818B647D60B}" srcId="{8D2F4155-E1AB-4BB7-804D-41198273E049}" destId="{6BC010C7-B77A-49F1-BBF0-A1555F5CD8CD}" srcOrd="0" destOrd="0" parTransId="{B445B7FD-36F6-4BEA-85C4-3AC619331069}" sibTransId="{3E73C5F7-6A55-4BE1-B5F7-3FC4AB148271}"/>
    <dgm:cxn modelId="{68B38190-9023-47C8-BA0D-91402861B02D}" srcId="{B91C2998-02E2-41CF-BADB-260A5C369BD6}" destId="{8D2F4155-E1AB-4BB7-804D-41198273E049}" srcOrd="0" destOrd="0" parTransId="{5B774C31-83E5-42A1-A7F5-8059CF12927A}" sibTransId="{5A76E2D0-EC92-44FD-981E-827B3603D511}"/>
    <dgm:cxn modelId="{58B95193-5905-4D58-9B3A-EEF3F1B1E87C}" type="presOf" srcId="{6BF3ED8D-A606-49F5-86DD-8B33C48CBE89}" destId="{D29DE6C0-737D-44E7-A182-25864DEC5D87}" srcOrd="0" destOrd="1" presId="urn:microsoft.com/office/officeart/2005/8/layout/vList2"/>
    <dgm:cxn modelId="{9512339E-169E-46E3-8736-B061C21B3A4D}" type="presOf" srcId="{4060BBD2-A7EC-447D-BC00-515FF3115E19}" destId="{D29DE6C0-737D-44E7-A182-25864DEC5D87}" srcOrd="0" destOrd="2" presId="urn:microsoft.com/office/officeart/2005/8/layout/vList2"/>
    <dgm:cxn modelId="{B80818A3-78A2-4F9E-AE82-366480419BC9}" srcId="{BFB96DFA-E816-4D3D-A122-61899D4C9FC5}" destId="{4060BBD2-A7EC-447D-BC00-515FF3115E19}" srcOrd="2" destOrd="0" parTransId="{AC3FBF99-F90E-4B05-8A86-820025E3FFEC}" sibTransId="{B9B4133A-32D8-4785-8924-7954DA02DA99}"/>
    <dgm:cxn modelId="{F44EB3A4-830B-468E-8E90-78E11D08FE11}" type="presOf" srcId="{A83C7913-91C4-4ADD-BECC-05037EE110FF}" destId="{DC030AC0-2B12-4A03-A5CB-266CB7E2EDB1}" srcOrd="0" destOrd="0" presId="urn:microsoft.com/office/officeart/2005/8/layout/vList2"/>
    <dgm:cxn modelId="{E62AC3B6-5B94-4E70-A830-16188EA5C364}" srcId="{BFB96DFA-E816-4D3D-A122-61899D4C9FC5}" destId="{D2E5B980-1583-49A5-B332-45BAB9B62254}" srcOrd="0" destOrd="0" parTransId="{45B46854-5F86-4960-ADD0-EC07AF89C090}" sibTransId="{E8823691-387B-4A70-9F3A-8A080EEB0ADC}"/>
    <dgm:cxn modelId="{984FD9B6-B035-4E61-B05B-9B5557774173}" srcId="{6D6C35F8-B10E-4CC4-B08E-5BDE7E10FD40}" destId="{A83C7913-91C4-4ADD-BECC-05037EE110FF}" srcOrd="0" destOrd="0" parTransId="{C472600A-335D-4A30-9B55-CB62C0C3C398}" sibTransId="{4C315759-5F50-4CFB-88B4-9514AE474984}"/>
    <dgm:cxn modelId="{11951AC4-B8C6-42AB-A232-70769F38588F}" srcId="{A2DC79EF-BB0B-4874-A5D5-857977F20068}" destId="{D9BBB8D3-2A13-4E61-94C5-151FA90F30C7}" srcOrd="0" destOrd="0" parTransId="{4F46E101-15D0-4C24-8CBB-80C5C0A2662D}" sibTransId="{A4271EA3-1A5E-4715-A545-B7372DA83A16}"/>
    <dgm:cxn modelId="{593476D0-A2A0-4C59-94CC-0407A4D43158}" srcId="{A2DC79EF-BB0B-4874-A5D5-857977F20068}" destId="{E0B6F74A-17D1-4137-905A-A79E02D471D7}" srcOrd="1" destOrd="0" parTransId="{ED188EF2-8466-4B62-9C18-E0215B8BEC5A}" sibTransId="{2CBCF364-CCAA-4C58-800B-9E3A918014F4}"/>
    <dgm:cxn modelId="{785C4CD7-5844-48D8-977D-E4CD34436A40}" type="presOf" srcId="{E0B6F74A-17D1-4137-905A-A79E02D471D7}" destId="{04AE5658-352E-4F05-A12A-304B6F8D8657}" srcOrd="0" destOrd="1" presId="urn:microsoft.com/office/officeart/2005/8/layout/vList2"/>
    <dgm:cxn modelId="{407AE5EC-38F5-45D3-B469-AE7354A91E1D}" type="presOf" srcId="{A2DC79EF-BB0B-4874-A5D5-857977F20068}" destId="{4D75FB27-9160-4796-849A-1FCE2AD5F4FE}" srcOrd="0" destOrd="0" presId="urn:microsoft.com/office/officeart/2005/8/layout/vList2"/>
    <dgm:cxn modelId="{26635DFE-E198-4DCC-8FA4-3054EDC2B386}" type="presOf" srcId="{D9BBB8D3-2A13-4E61-94C5-151FA90F30C7}" destId="{04AE5658-352E-4F05-A12A-304B6F8D8657}" srcOrd="0" destOrd="0" presId="urn:microsoft.com/office/officeart/2005/8/layout/vList2"/>
    <dgm:cxn modelId="{69324148-0E07-437D-8557-2FC9A85C32A6}" type="presParOf" srcId="{0A971D70-D103-4F92-B72B-2486D83D663F}" destId="{303C2B6D-F2C3-41FD-B338-8E9D405DE74C}" srcOrd="0" destOrd="0" presId="urn:microsoft.com/office/officeart/2005/8/layout/vList2"/>
    <dgm:cxn modelId="{92EE77E8-2C0D-432D-BD51-DF345CB37039}" type="presParOf" srcId="{0A971D70-D103-4F92-B72B-2486D83D663F}" destId="{3AF8D1DD-F6CD-43C4-8D92-EF2A807822CA}" srcOrd="1" destOrd="0" presId="urn:microsoft.com/office/officeart/2005/8/layout/vList2"/>
    <dgm:cxn modelId="{161E2F40-AFB3-488C-B8BE-0A57ACF00CC8}" type="presParOf" srcId="{0A971D70-D103-4F92-B72B-2486D83D663F}" destId="{4D75FB27-9160-4796-849A-1FCE2AD5F4FE}" srcOrd="2" destOrd="0" presId="urn:microsoft.com/office/officeart/2005/8/layout/vList2"/>
    <dgm:cxn modelId="{4F1DD808-090B-432E-8F91-299BB2CC55E2}" type="presParOf" srcId="{0A971D70-D103-4F92-B72B-2486D83D663F}" destId="{04AE5658-352E-4F05-A12A-304B6F8D8657}" srcOrd="3" destOrd="0" presId="urn:microsoft.com/office/officeart/2005/8/layout/vList2"/>
    <dgm:cxn modelId="{516B8788-C711-452B-B525-D58B2DA4E57E}" type="presParOf" srcId="{0A971D70-D103-4F92-B72B-2486D83D663F}" destId="{1BB6DF6B-293B-4681-A291-875E7D2B986C}" srcOrd="4" destOrd="0" presId="urn:microsoft.com/office/officeart/2005/8/layout/vList2"/>
    <dgm:cxn modelId="{AD2EBD08-1B2F-46B7-816C-F40990126C3A}" type="presParOf" srcId="{0A971D70-D103-4F92-B72B-2486D83D663F}" destId="{DC030AC0-2B12-4A03-A5CB-266CB7E2EDB1}" srcOrd="5" destOrd="0" presId="urn:microsoft.com/office/officeart/2005/8/layout/vList2"/>
    <dgm:cxn modelId="{2102B778-A8B1-4C11-B692-0A320CD51CA3}" type="presParOf" srcId="{0A971D70-D103-4F92-B72B-2486D83D663F}" destId="{585E2295-53E5-47A8-825B-4AA3962FA580}" srcOrd="6" destOrd="0" presId="urn:microsoft.com/office/officeart/2005/8/layout/vList2"/>
    <dgm:cxn modelId="{4855524A-76D2-43FA-8F48-814139012599}" type="presParOf" srcId="{0A971D70-D103-4F92-B72B-2486D83D663F}" destId="{D29DE6C0-737D-44E7-A182-25864DEC5D87}"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2C0350D-B789-4E6F-8634-776724EB02F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4259412-B0A8-4622-B02C-B77DBEC6E0C9}">
      <dgm:prSet custT="1"/>
      <dgm:spPr/>
      <dgm:t>
        <a:bodyPr/>
        <a:lstStyle/>
        <a:p>
          <a:r>
            <a:rPr lang="en-US" sz="2400" b="1" baseline="0"/>
            <a:t>System-wide</a:t>
          </a:r>
          <a:r>
            <a:rPr lang="en-US" sz="2400" baseline="0"/>
            <a:t> objects that allow for locking threads</a:t>
          </a:r>
        </a:p>
      </dgm:t>
    </dgm:pt>
    <dgm:pt modelId="{9449F5A4-3B18-4243-BFAD-04D71B01F73E}" type="parTrans" cxnId="{EE564F2A-E335-4D5D-8646-B91F7FACAB61}">
      <dgm:prSet/>
      <dgm:spPr/>
      <dgm:t>
        <a:bodyPr/>
        <a:lstStyle/>
        <a:p>
          <a:endParaRPr lang="en-US" sz="2400"/>
        </a:p>
      </dgm:t>
    </dgm:pt>
    <dgm:pt modelId="{26BB666D-27BF-4910-9B87-E91F09B92E5F}" type="sibTrans" cxnId="{EE564F2A-E335-4D5D-8646-B91F7FACAB61}">
      <dgm:prSet/>
      <dgm:spPr/>
      <dgm:t>
        <a:bodyPr/>
        <a:lstStyle/>
        <a:p>
          <a:endParaRPr lang="en-US" sz="2400"/>
        </a:p>
      </dgm:t>
    </dgm:pt>
    <dgm:pt modelId="{FBF90155-4BF6-43AB-A09D-180869EF073A}">
      <dgm:prSet custT="1"/>
      <dgm:spPr/>
      <dgm:t>
        <a:bodyPr/>
        <a:lstStyle/>
        <a:p>
          <a:r>
            <a:rPr lang="en-US" sz="2400" b="1" baseline="0" err="1"/>
            <a:t>WaitOne</a:t>
          </a:r>
          <a:r>
            <a:rPr lang="en-US" sz="2400" b="1" baseline="0"/>
            <a:t>() </a:t>
          </a:r>
          <a:r>
            <a:rPr lang="en-US" sz="2400" baseline="0"/>
            <a:t>will wait until mutex is available, then lock it and continue code</a:t>
          </a:r>
          <a:endParaRPr lang="en-US" sz="2400"/>
        </a:p>
      </dgm:t>
    </dgm:pt>
    <dgm:pt modelId="{F99D26E6-AE88-4363-92E4-4DB27E66F861}" type="parTrans" cxnId="{6F45CC40-41B4-4091-97F8-42FE76993422}">
      <dgm:prSet/>
      <dgm:spPr/>
      <dgm:t>
        <a:bodyPr/>
        <a:lstStyle/>
        <a:p>
          <a:endParaRPr lang="en-US" sz="2400"/>
        </a:p>
      </dgm:t>
    </dgm:pt>
    <dgm:pt modelId="{1CDCE7A3-A5DA-4D88-82DD-57F0E31F1BEB}" type="sibTrans" cxnId="{6F45CC40-41B4-4091-97F8-42FE76993422}">
      <dgm:prSet/>
      <dgm:spPr/>
      <dgm:t>
        <a:bodyPr/>
        <a:lstStyle/>
        <a:p>
          <a:endParaRPr lang="en-US" sz="2400"/>
        </a:p>
      </dgm:t>
    </dgm:pt>
    <dgm:pt modelId="{47032AB5-29CA-47F6-94C1-2BD16E0F74C3}">
      <dgm:prSet custT="1"/>
      <dgm:spPr/>
      <dgm:t>
        <a:bodyPr/>
        <a:lstStyle/>
        <a:p>
          <a:r>
            <a:rPr lang="en-US" sz="2400" b="1" baseline="0" err="1"/>
            <a:t>ReleaseMutex</a:t>
          </a:r>
          <a:r>
            <a:rPr lang="en-US" sz="2400" b="1" baseline="0"/>
            <a:t>()</a:t>
          </a:r>
          <a:r>
            <a:rPr lang="en-US" sz="2400" baseline="0"/>
            <a:t> will release control of the mutex to other </a:t>
          </a:r>
          <a:r>
            <a:rPr lang="en-US" sz="2400" baseline="0" err="1"/>
            <a:t>runspaces</a:t>
          </a:r>
          <a:endParaRPr lang="en-US" sz="2400" b="1"/>
        </a:p>
      </dgm:t>
    </dgm:pt>
    <dgm:pt modelId="{F79D37F2-4930-4CCC-9E98-ADCA1A50EC85}" type="parTrans" cxnId="{56839464-9552-4DC0-9FBF-E895FCAE3FE3}">
      <dgm:prSet/>
      <dgm:spPr/>
      <dgm:t>
        <a:bodyPr/>
        <a:lstStyle/>
        <a:p>
          <a:endParaRPr lang="en-US" sz="2400"/>
        </a:p>
      </dgm:t>
    </dgm:pt>
    <dgm:pt modelId="{9C3C9D16-CAD8-4B6C-B5FC-92CA489560D4}" type="sibTrans" cxnId="{56839464-9552-4DC0-9FBF-E895FCAE3FE3}">
      <dgm:prSet/>
      <dgm:spPr/>
      <dgm:t>
        <a:bodyPr/>
        <a:lstStyle/>
        <a:p>
          <a:endParaRPr lang="en-US" sz="2400"/>
        </a:p>
      </dgm:t>
    </dgm:pt>
    <dgm:pt modelId="{0AC3F7FF-0E4F-45E0-856B-2630AE4F16D4}">
      <dgm:prSet custT="1"/>
      <dgm:spPr/>
      <dgm:t>
        <a:bodyPr/>
        <a:lstStyle/>
        <a:p>
          <a:r>
            <a:rPr lang="en-US" sz="2400" b="1" baseline="0"/>
            <a:t>Coordinates</a:t>
          </a:r>
          <a:r>
            <a:rPr lang="en-US" sz="2400" baseline="0"/>
            <a:t> actions between multiple </a:t>
          </a:r>
          <a:r>
            <a:rPr lang="en-US" sz="2400" baseline="0" err="1"/>
            <a:t>runspaces</a:t>
          </a:r>
          <a:r>
            <a:rPr lang="en-US" sz="2400" baseline="0"/>
            <a:t> to be thread-safe</a:t>
          </a:r>
        </a:p>
      </dgm:t>
    </dgm:pt>
    <dgm:pt modelId="{976EF3AB-19CD-4608-9BDD-01E355364545}" type="parTrans" cxnId="{115F8B7B-045D-485E-99F7-A7DAA5AF293C}">
      <dgm:prSet/>
      <dgm:spPr/>
      <dgm:t>
        <a:bodyPr/>
        <a:lstStyle/>
        <a:p>
          <a:endParaRPr lang="en-US"/>
        </a:p>
      </dgm:t>
    </dgm:pt>
    <dgm:pt modelId="{40AB9813-B08B-4D34-A8B5-FB552451F48D}" type="sibTrans" cxnId="{115F8B7B-045D-485E-99F7-A7DAA5AF293C}">
      <dgm:prSet/>
      <dgm:spPr/>
      <dgm:t>
        <a:bodyPr/>
        <a:lstStyle/>
        <a:p>
          <a:endParaRPr lang="en-US"/>
        </a:p>
      </dgm:t>
    </dgm:pt>
    <dgm:pt modelId="{CBCDEC2A-FB58-43DF-9F92-EA7C8CCE530A}" type="pres">
      <dgm:prSet presAssocID="{D2C0350D-B789-4E6F-8634-776724EB02FE}" presName="vert0" presStyleCnt="0">
        <dgm:presLayoutVars>
          <dgm:dir/>
          <dgm:animOne val="branch"/>
          <dgm:animLvl val="lvl"/>
        </dgm:presLayoutVars>
      </dgm:prSet>
      <dgm:spPr/>
    </dgm:pt>
    <dgm:pt modelId="{93E5F518-D34F-4218-BBEE-3986A5C48273}" type="pres">
      <dgm:prSet presAssocID="{B4259412-B0A8-4622-B02C-B77DBEC6E0C9}" presName="thickLine" presStyleLbl="alignNode1" presStyleIdx="0" presStyleCnt="4"/>
      <dgm:spPr/>
    </dgm:pt>
    <dgm:pt modelId="{45B13498-6437-4B02-9C3F-380A9942A4F6}" type="pres">
      <dgm:prSet presAssocID="{B4259412-B0A8-4622-B02C-B77DBEC6E0C9}" presName="horz1" presStyleCnt="0"/>
      <dgm:spPr/>
    </dgm:pt>
    <dgm:pt modelId="{569105FC-9904-44B3-ABFC-4F257A6D63E3}" type="pres">
      <dgm:prSet presAssocID="{B4259412-B0A8-4622-B02C-B77DBEC6E0C9}" presName="tx1" presStyleLbl="revTx" presStyleIdx="0" presStyleCnt="4"/>
      <dgm:spPr/>
    </dgm:pt>
    <dgm:pt modelId="{71B0F5AF-6327-43B4-88E9-65E526F6D4D4}" type="pres">
      <dgm:prSet presAssocID="{B4259412-B0A8-4622-B02C-B77DBEC6E0C9}" presName="vert1" presStyleCnt="0"/>
      <dgm:spPr/>
    </dgm:pt>
    <dgm:pt modelId="{EF818308-B1CA-42A9-8AF5-218788C3E125}" type="pres">
      <dgm:prSet presAssocID="{0AC3F7FF-0E4F-45E0-856B-2630AE4F16D4}" presName="thickLine" presStyleLbl="alignNode1" presStyleIdx="1" presStyleCnt="4"/>
      <dgm:spPr/>
    </dgm:pt>
    <dgm:pt modelId="{624EEB3B-BBD8-4749-8B3E-B9445E62DA74}" type="pres">
      <dgm:prSet presAssocID="{0AC3F7FF-0E4F-45E0-856B-2630AE4F16D4}" presName="horz1" presStyleCnt="0"/>
      <dgm:spPr/>
    </dgm:pt>
    <dgm:pt modelId="{5CD954AB-CD34-4315-BDDE-34F821AC4B3F}" type="pres">
      <dgm:prSet presAssocID="{0AC3F7FF-0E4F-45E0-856B-2630AE4F16D4}" presName="tx1" presStyleLbl="revTx" presStyleIdx="1" presStyleCnt="4"/>
      <dgm:spPr/>
    </dgm:pt>
    <dgm:pt modelId="{EA5390D6-078F-4986-8D21-360335FB8D17}" type="pres">
      <dgm:prSet presAssocID="{0AC3F7FF-0E4F-45E0-856B-2630AE4F16D4}" presName="vert1" presStyleCnt="0"/>
      <dgm:spPr/>
    </dgm:pt>
    <dgm:pt modelId="{B8D1B1F4-CEE2-4C10-BF45-33A25A849539}" type="pres">
      <dgm:prSet presAssocID="{FBF90155-4BF6-43AB-A09D-180869EF073A}" presName="thickLine" presStyleLbl="alignNode1" presStyleIdx="2" presStyleCnt="4"/>
      <dgm:spPr/>
    </dgm:pt>
    <dgm:pt modelId="{AA397006-447F-490B-A6CB-FF5003F57029}" type="pres">
      <dgm:prSet presAssocID="{FBF90155-4BF6-43AB-A09D-180869EF073A}" presName="horz1" presStyleCnt="0"/>
      <dgm:spPr/>
    </dgm:pt>
    <dgm:pt modelId="{22DA5189-B739-4E23-B15D-DCC5F011D476}" type="pres">
      <dgm:prSet presAssocID="{FBF90155-4BF6-43AB-A09D-180869EF073A}" presName="tx1" presStyleLbl="revTx" presStyleIdx="2" presStyleCnt="4"/>
      <dgm:spPr/>
    </dgm:pt>
    <dgm:pt modelId="{282F7201-1E15-42FC-B581-EB6053B4C35D}" type="pres">
      <dgm:prSet presAssocID="{FBF90155-4BF6-43AB-A09D-180869EF073A}" presName="vert1" presStyleCnt="0"/>
      <dgm:spPr/>
    </dgm:pt>
    <dgm:pt modelId="{ACD43232-D7BB-4341-8183-2E4FC36AE619}" type="pres">
      <dgm:prSet presAssocID="{47032AB5-29CA-47F6-94C1-2BD16E0F74C3}" presName="thickLine" presStyleLbl="alignNode1" presStyleIdx="3" presStyleCnt="4"/>
      <dgm:spPr/>
    </dgm:pt>
    <dgm:pt modelId="{2308BCC3-32C9-485B-983F-3C1747F58B85}" type="pres">
      <dgm:prSet presAssocID="{47032AB5-29CA-47F6-94C1-2BD16E0F74C3}" presName="horz1" presStyleCnt="0"/>
      <dgm:spPr/>
    </dgm:pt>
    <dgm:pt modelId="{9567FA02-1638-481C-9B0D-9A315133742F}" type="pres">
      <dgm:prSet presAssocID="{47032AB5-29CA-47F6-94C1-2BD16E0F74C3}" presName="tx1" presStyleLbl="revTx" presStyleIdx="3" presStyleCnt="4"/>
      <dgm:spPr/>
    </dgm:pt>
    <dgm:pt modelId="{A87635C3-1E7B-477B-A785-31EBA2FAF892}" type="pres">
      <dgm:prSet presAssocID="{47032AB5-29CA-47F6-94C1-2BD16E0F74C3}" presName="vert1" presStyleCnt="0"/>
      <dgm:spPr/>
    </dgm:pt>
  </dgm:ptLst>
  <dgm:cxnLst>
    <dgm:cxn modelId="{372C5324-603A-474C-91D2-85C3C62F0377}" type="presOf" srcId="{B4259412-B0A8-4622-B02C-B77DBEC6E0C9}" destId="{569105FC-9904-44B3-ABFC-4F257A6D63E3}" srcOrd="0" destOrd="0" presId="urn:microsoft.com/office/officeart/2008/layout/LinedList"/>
    <dgm:cxn modelId="{EE564F2A-E335-4D5D-8646-B91F7FACAB61}" srcId="{D2C0350D-B789-4E6F-8634-776724EB02FE}" destId="{B4259412-B0A8-4622-B02C-B77DBEC6E0C9}" srcOrd="0" destOrd="0" parTransId="{9449F5A4-3B18-4243-BFAD-04D71B01F73E}" sibTransId="{26BB666D-27BF-4910-9B87-E91F09B92E5F}"/>
    <dgm:cxn modelId="{6F45CC40-41B4-4091-97F8-42FE76993422}" srcId="{D2C0350D-B789-4E6F-8634-776724EB02FE}" destId="{FBF90155-4BF6-43AB-A09D-180869EF073A}" srcOrd="2" destOrd="0" parTransId="{F99D26E6-AE88-4363-92E4-4DB27E66F861}" sibTransId="{1CDCE7A3-A5DA-4D88-82DD-57F0E31F1BEB}"/>
    <dgm:cxn modelId="{156C7A60-A177-4989-ACD4-55A7595C2EE2}" type="presOf" srcId="{D2C0350D-B789-4E6F-8634-776724EB02FE}" destId="{CBCDEC2A-FB58-43DF-9F92-EA7C8CCE530A}" srcOrd="0" destOrd="0" presId="urn:microsoft.com/office/officeart/2008/layout/LinedList"/>
    <dgm:cxn modelId="{56839464-9552-4DC0-9FBF-E895FCAE3FE3}" srcId="{D2C0350D-B789-4E6F-8634-776724EB02FE}" destId="{47032AB5-29CA-47F6-94C1-2BD16E0F74C3}" srcOrd="3" destOrd="0" parTransId="{F79D37F2-4930-4CCC-9E98-ADCA1A50EC85}" sibTransId="{9C3C9D16-CAD8-4B6C-B5FC-92CA489560D4}"/>
    <dgm:cxn modelId="{0F219948-9A9B-4B03-8C47-D5EE0D0D025D}" type="presOf" srcId="{0AC3F7FF-0E4F-45E0-856B-2630AE4F16D4}" destId="{5CD954AB-CD34-4315-BDDE-34F821AC4B3F}" srcOrd="0" destOrd="0" presId="urn:microsoft.com/office/officeart/2008/layout/LinedList"/>
    <dgm:cxn modelId="{115F8B7B-045D-485E-99F7-A7DAA5AF293C}" srcId="{D2C0350D-B789-4E6F-8634-776724EB02FE}" destId="{0AC3F7FF-0E4F-45E0-856B-2630AE4F16D4}" srcOrd="1" destOrd="0" parTransId="{976EF3AB-19CD-4608-9BDD-01E355364545}" sibTransId="{40AB9813-B08B-4D34-A8B5-FB552451F48D}"/>
    <dgm:cxn modelId="{11CA70F0-E839-4F05-A903-BC11A50A0A88}" type="presOf" srcId="{47032AB5-29CA-47F6-94C1-2BD16E0F74C3}" destId="{9567FA02-1638-481C-9B0D-9A315133742F}" srcOrd="0" destOrd="0" presId="urn:microsoft.com/office/officeart/2008/layout/LinedList"/>
    <dgm:cxn modelId="{B822CAF1-B286-454E-A91D-9207961A7863}" type="presOf" srcId="{FBF90155-4BF6-43AB-A09D-180869EF073A}" destId="{22DA5189-B739-4E23-B15D-DCC5F011D476}" srcOrd="0" destOrd="0" presId="urn:microsoft.com/office/officeart/2008/layout/LinedList"/>
    <dgm:cxn modelId="{E0437BAE-5E45-480D-B528-39FAE22164FC}" type="presParOf" srcId="{CBCDEC2A-FB58-43DF-9F92-EA7C8CCE530A}" destId="{93E5F518-D34F-4218-BBEE-3986A5C48273}" srcOrd="0" destOrd="0" presId="urn:microsoft.com/office/officeart/2008/layout/LinedList"/>
    <dgm:cxn modelId="{163C5187-414D-4D6E-BAF7-7A3AD16E1911}" type="presParOf" srcId="{CBCDEC2A-FB58-43DF-9F92-EA7C8CCE530A}" destId="{45B13498-6437-4B02-9C3F-380A9942A4F6}" srcOrd="1" destOrd="0" presId="urn:microsoft.com/office/officeart/2008/layout/LinedList"/>
    <dgm:cxn modelId="{CB6F0757-6B8E-4C0B-ADE8-FA281AE32968}" type="presParOf" srcId="{45B13498-6437-4B02-9C3F-380A9942A4F6}" destId="{569105FC-9904-44B3-ABFC-4F257A6D63E3}" srcOrd="0" destOrd="0" presId="urn:microsoft.com/office/officeart/2008/layout/LinedList"/>
    <dgm:cxn modelId="{3B8B6339-2C4E-4158-8FB7-719A38E24384}" type="presParOf" srcId="{45B13498-6437-4B02-9C3F-380A9942A4F6}" destId="{71B0F5AF-6327-43B4-88E9-65E526F6D4D4}" srcOrd="1" destOrd="0" presId="urn:microsoft.com/office/officeart/2008/layout/LinedList"/>
    <dgm:cxn modelId="{A7D5DB9A-43E7-432D-A268-FF8C52516478}" type="presParOf" srcId="{CBCDEC2A-FB58-43DF-9F92-EA7C8CCE530A}" destId="{EF818308-B1CA-42A9-8AF5-218788C3E125}" srcOrd="2" destOrd="0" presId="urn:microsoft.com/office/officeart/2008/layout/LinedList"/>
    <dgm:cxn modelId="{C2813E80-A3C3-4918-93A7-9F6A0C1C254C}" type="presParOf" srcId="{CBCDEC2A-FB58-43DF-9F92-EA7C8CCE530A}" destId="{624EEB3B-BBD8-4749-8B3E-B9445E62DA74}" srcOrd="3" destOrd="0" presId="urn:microsoft.com/office/officeart/2008/layout/LinedList"/>
    <dgm:cxn modelId="{06CEDFF2-B27A-4943-877B-72674AA6340A}" type="presParOf" srcId="{624EEB3B-BBD8-4749-8B3E-B9445E62DA74}" destId="{5CD954AB-CD34-4315-BDDE-34F821AC4B3F}" srcOrd="0" destOrd="0" presId="urn:microsoft.com/office/officeart/2008/layout/LinedList"/>
    <dgm:cxn modelId="{FD824A42-5157-4507-A586-6F8BC61E958F}" type="presParOf" srcId="{624EEB3B-BBD8-4749-8B3E-B9445E62DA74}" destId="{EA5390D6-078F-4986-8D21-360335FB8D17}" srcOrd="1" destOrd="0" presId="urn:microsoft.com/office/officeart/2008/layout/LinedList"/>
    <dgm:cxn modelId="{117C892F-DD80-4335-86BE-C4374F7CD5FB}" type="presParOf" srcId="{CBCDEC2A-FB58-43DF-9F92-EA7C8CCE530A}" destId="{B8D1B1F4-CEE2-4C10-BF45-33A25A849539}" srcOrd="4" destOrd="0" presId="urn:microsoft.com/office/officeart/2008/layout/LinedList"/>
    <dgm:cxn modelId="{EC42D640-44AE-4A3E-8193-F55C183C6CEF}" type="presParOf" srcId="{CBCDEC2A-FB58-43DF-9F92-EA7C8CCE530A}" destId="{AA397006-447F-490B-A6CB-FF5003F57029}" srcOrd="5" destOrd="0" presId="urn:microsoft.com/office/officeart/2008/layout/LinedList"/>
    <dgm:cxn modelId="{CF19AE50-C721-4B0F-AFCD-CD50EA7A50AE}" type="presParOf" srcId="{AA397006-447F-490B-A6CB-FF5003F57029}" destId="{22DA5189-B739-4E23-B15D-DCC5F011D476}" srcOrd="0" destOrd="0" presId="urn:microsoft.com/office/officeart/2008/layout/LinedList"/>
    <dgm:cxn modelId="{227B9AF7-3701-4155-B394-AA1FF1B94484}" type="presParOf" srcId="{AA397006-447F-490B-A6CB-FF5003F57029}" destId="{282F7201-1E15-42FC-B581-EB6053B4C35D}" srcOrd="1" destOrd="0" presId="urn:microsoft.com/office/officeart/2008/layout/LinedList"/>
    <dgm:cxn modelId="{42AC5DC5-EB8D-4318-ABA9-372A8936F4E7}" type="presParOf" srcId="{CBCDEC2A-FB58-43DF-9F92-EA7C8CCE530A}" destId="{ACD43232-D7BB-4341-8183-2E4FC36AE619}" srcOrd="6" destOrd="0" presId="urn:microsoft.com/office/officeart/2008/layout/LinedList"/>
    <dgm:cxn modelId="{98F3A157-9FB1-416A-B90B-4689A6DEE568}" type="presParOf" srcId="{CBCDEC2A-FB58-43DF-9F92-EA7C8CCE530A}" destId="{2308BCC3-32C9-485B-983F-3C1747F58B85}" srcOrd="7" destOrd="0" presId="urn:microsoft.com/office/officeart/2008/layout/LinedList"/>
    <dgm:cxn modelId="{1FE11D8B-7C54-44DB-86C2-A048CADBBA7D}" type="presParOf" srcId="{2308BCC3-32C9-485B-983F-3C1747F58B85}" destId="{9567FA02-1638-481C-9B0D-9A315133742F}" srcOrd="0" destOrd="0" presId="urn:microsoft.com/office/officeart/2008/layout/LinedList"/>
    <dgm:cxn modelId="{9146C2D4-CB72-4DEB-89E6-F500AB564DA9}" type="presParOf" srcId="{2308BCC3-32C9-485B-983F-3C1747F58B85}" destId="{A87635C3-1E7B-477B-A785-31EBA2FAF89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0A5037D-991E-4098-B26D-97CAAA82A998}" type="doc">
      <dgm:prSet loTypeId="urn:microsoft.com/office/officeart/2005/8/layout/pList1" loCatId="list" qsTypeId="urn:microsoft.com/office/officeart/2005/8/quickstyle/simple1" qsCatId="simple" csTypeId="urn:microsoft.com/office/officeart/2005/8/colors/colorful1" csCatId="colorful" phldr="1"/>
      <dgm:spPr/>
      <dgm:t>
        <a:bodyPr/>
        <a:lstStyle/>
        <a:p>
          <a:endParaRPr lang="en-US"/>
        </a:p>
      </dgm:t>
    </dgm:pt>
    <dgm:pt modelId="{1CD371BD-5637-49A1-8EF5-1E68E8CCC379}">
      <dgm:prSet custT="1"/>
      <dgm:spPr/>
      <dgm:t>
        <a:bodyPr/>
        <a:lstStyle/>
        <a:p>
          <a:r>
            <a:rPr lang="en-US" sz="2200" baseline="0"/>
            <a:t>Initial </a:t>
          </a:r>
          <a:r>
            <a:rPr lang="en-US" sz="2200" b="1" baseline="0"/>
            <a:t>states</a:t>
          </a:r>
          <a:r>
            <a:rPr lang="en-US" sz="2200" baseline="0"/>
            <a:t> can be populated with variables, functions, etc.</a:t>
          </a:r>
          <a:endParaRPr lang="en-US" sz="2200"/>
        </a:p>
      </dgm:t>
    </dgm:pt>
    <dgm:pt modelId="{11034926-80B6-42B4-8A6C-AAF9C4EF87A7}" type="parTrans" cxnId="{891AA6D3-D4A9-4E1A-AF2F-FD41C8BDED14}">
      <dgm:prSet/>
      <dgm:spPr/>
      <dgm:t>
        <a:bodyPr/>
        <a:lstStyle/>
        <a:p>
          <a:endParaRPr lang="en-US" sz="2200"/>
        </a:p>
      </dgm:t>
    </dgm:pt>
    <dgm:pt modelId="{1896CAE8-1D25-4C05-B78F-A7B2071E95B1}" type="sibTrans" cxnId="{891AA6D3-D4A9-4E1A-AF2F-FD41C8BDED14}">
      <dgm:prSet/>
      <dgm:spPr/>
      <dgm:t>
        <a:bodyPr/>
        <a:lstStyle/>
        <a:p>
          <a:endParaRPr lang="en-US" sz="2200"/>
        </a:p>
      </dgm:t>
    </dgm:pt>
    <dgm:pt modelId="{66F576BD-769C-4B59-82CC-9A2C1619DD69}">
      <dgm:prSet custT="1"/>
      <dgm:spPr/>
      <dgm:t>
        <a:bodyPr/>
        <a:lstStyle/>
        <a:p>
          <a:r>
            <a:rPr lang="en-US" sz="2200" baseline="0"/>
            <a:t>Used to </a:t>
          </a:r>
          <a:r>
            <a:rPr lang="en-US" sz="2200" b="1" baseline="0"/>
            <a:t>pass data </a:t>
          </a:r>
          <a:r>
            <a:rPr lang="en-US" sz="2200" baseline="0"/>
            <a:t>to a </a:t>
          </a:r>
          <a:r>
            <a:rPr lang="en-US" sz="2200" baseline="0" err="1"/>
            <a:t>runspace</a:t>
          </a:r>
          <a:r>
            <a:rPr lang="en-US" sz="2200" baseline="0"/>
            <a:t> conveniently on creation</a:t>
          </a:r>
          <a:endParaRPr lang="en-US" sz="2200"/>
        </a:p>
      </dgm:t>
    </dgm:pt>
    <dgm:pt modelId="{B97AC4DE-B3F7-411F-8CE1-B8F48CEC289D}" type="parTrans" cxnId="{651E430F-D68A-4B36-8A26-A3D922C3E7D3}">
      <dgm:prSet/>
      <dgm:spPr/>
      <dgm:t>
        <a:bodyPr/>
        <a:lstStyle/>
        <a:p>
          <a:endParaRPr lang="en-US" sz="2200"/>
        </a:p>
      </dgm:t>
    </dgm:pt>
    <dgm:pt modelId="{83ADC99A-56B2-46DC-B30E-B8CFDC7A1CC6}" type="sibTrans" cxnId="{651E430F-D68A-4B36-8A26-A3D922C3E7D3}">
      <dgm:prSet/>
      <dgm:spPr/>
      <dgm:t>
        <a:bodyPr/>
        <a:lstStyle/>
        <a:p>
          <a:endParaRPr lang="en-US" sz="2200"/>
        </a:p>
      </dgm:t>
    </dgm:pt>
    <dgm:pt modelId="{FD7344D9-1900-4BEA-B51B-3649745E6013}">
      <dgm:prSet custT="1"/>
      <dgm:spPr/>
      <dgm:t>
        <a:bodyPr/>
        <a:lstStyle/>
        <a:p>
          <a:r>
            <a:rPr lang="en-US" sz="2200" baseline="0"/>
            <a:t>Initial states can be assigned to </a:t>
          </a:r>
          <a:r>
            <a:rPr lang="en-US" sz="2200" b="1" baseline="0"/>
            <a:t>multiple</a:t>
          </a:r>
          <a:r>
            <a:rPr lang="en-US" sz="2200" baseline="0"/>
            <a:t> </a:t>
          </a:r>
          <a:r>
            <a:rPr lang="en-US" sz="2200" baseline="0" err="1"/>
            <a:t>runspaces</a:t>
          </a:r>
          <a:endParaRPr lang="en-US" sz="2200"/>
        </a:p>
      </dgm:t>
    </dgm:pt>
    <dgm:pt modelId="{7FEC06D3-6B26-485E-8ECC-5FC026D381B1}" type="parTrans" cxnId="{9883BE5D-8505-452C-8875-E3FF645F9081}">
      <dgm:prSet/>
      <dgm:spPr/>
      <dgm:t>
        <a:bodyPr/>
        <a:lstStyle/>
        <a:p>
          <a:endParaRPr lang="en-US" sz="2200"/>
        </a:p>
      </dgm:t>
    </dgm:pt>
    <dgm:pt modelId="{730CE2D3-C1D6-41CF-9E8E-2E7A6339C720}" type="sibTrans" cxnId="{9883BE5D-8505-452C-8875-E3FF645F9081}">
      <dgm:prSet/>
      <dgm:spPr/>
      <dgm:t>
        <a:bodyPr/>
        <a:lstStyle/>
        <a:p>
          <a:endParaRPr lang="en-US" sz="2200"/>
        </a:p>
      </dgm:t>
    </dgm:pt>
    <dgm:pt modelId="{EFC02425-FFA4-48E9-AE8C-B52A96A4D57D}" type="pres">
      <dgm:prSet presAssocID="{80A5037D-991E-4098-B26D-97CAAA82A998}" presName="Name0" presStyleCnt="0">
        <dgm:presLayoutVars>
          <dgm:dir/>
          <dgm:resizeHandles val="exact"/>
        </dgm:presLayoutVars>
      </dgm:prSet>
      <dgm:spPr/>
    </dgm:pt>
    <dgm:pt modelId="{77C46235-6BDC-4F7D-A1B1-E64C1736063B}" type="pres">
      <dgm:prSet presAssocID="{1CD371BD-5637-49A1-8EF5-1E68E8CCC379}" presName="compNode" presStyleCnt="0"/>
      <dgm:spPr/>
    </dgm:pt>
    <dgm:pt modelId="{F9D5EDBD-1061-49DB-912E-60B1FC8513A8}" type="pres">
      <dgm:prSet presAssocID="{1CD371BD-5637-49A1-8EF5-1E68E8CCC379}" presName="pictRect" presStyleLbl="nod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5550" r="15550"/>
          </a:stretch>
        </a:blipFill>
      </dgm:spPr>
      <dgm:extLst>
        <a:ext uri="{E40237B7-FDA0-4F09-8148-C483321AD2D9}">
          <dgm14:cNvPr xmlns:dgm14="http://schemas.microsoft.com/office/drawing/2010/diagram" id="0" name="" descr="Box with solid fill"/>
        </a:ext>
      </dgm:extLst>
    </dgm:pt>
    <dgm:pt modelId="{935FEFF7-DE94-4929-845D-27DA9259FEE4}" type="pres">
      <dgm:prSet presAssocID="{1CD371BD-5637-49A1-8EF5-1E68E8CCC379}" presName="textRect" presStyleLbl="revTx" presStyleIdx="0" presStyleCnt="3">
        <dgm:presLayoutVars>
          <dgm:bulletEnabled val="1"/>
        </dgm:presLayoutVars>
      </dgm:prSet>
      <dgm:spPr/>
    </dgm:pt>
    <dgm:pt modelId="{E20341DD-BB01-42C0-BDB7-4BCC3E4FA068}" type="pres">
      <dgm:prSet presAssocID="{1896CAE8-1D25-4C05-B78F-A7B2071E95B1}" presName="sibTrans" presStyleLbl="sibTrans2D1" presStyleIdx="0" presStyleCnt="0"/>
      <dgm:spPr/>
    </dgm:pt>
    <dgm:pt modelId="{7D4C7977-C139-4463-BA68-721F62A8A8EF}" type="pres">
      <dgm:prSet presAssocID="{66F576BD-769C-4B59-82CC-9A2C1619DD69}" presName="compNode" presStyleCnt="0"/>
      <dgm:spPr/>
    </dgm:pt>
    <dgm:pt modelId="{C6902E8A-1F2D-4485-B893-BC9C4EA4BE2E}" type="pres">
      <dgm:prSet presAssocID="{66F576BD-769C-4B59-82CC-9A2C1619DD69}" presName="pictRect" presStyleLbl="node1" presStyleIdx="1" presStyleCnt="3"/>
      <dgm:spPr>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5550" r="15550"/>
          </a:stretch>
        </a:blipFill>
      </dgm:spPr>
      <dgm:extLst>
        <a:ext uri="{E40237B7-FDA0-4F09-8148-C483321AD2D9}">
          <dgm14:cNvPr xmlns:dgm14="http://schemas.microsoft.com/office/drawing/2010/diagram" id="0" name="" descr="Share with solid fill"/>
        </a:ext>
      </dgm:extLst>
    </dgm:pt>
    <dgm:pt modelId="{63C478E7-352F-4373-8D93-7C2D8ADD2290}" type="pres">
      <dgm:prSet presAssocID="{66F576BD-769C-4B59-82CC-9A2C1619DD69}" presName="textRect" presStyleLbl="revTx" presStyleIdx="1" presStyleCnt="3">
        <dgm:presLayoutVars>
          <dgm:bulletEnabled val="1"/>
        </dgm:presLayoutVars>
      </dgm:prSet>
      <dgm:spPr/>
    </dgm:pt>
    <dgm:pt modelId="{D44DEDC0-0BF9-454A-8DB6-1412E2BED272}" type="pres">
      <dgm:prSet presAssocID="{83ADC99A-56B2-46DC-B30E-B8CFDC7A1CC6}" presName="sibTrans" presStyleLbl="sibTrans2D1" presStyleIdx="0" presStyleCnt="0"/>
      <dgm:spPr/>
    </dgm:pt>
    <dgm:pt modelId="{AD8DB649-72E3-41CE-BB43-7B2E2F397567}" type="pres">
      <dgm:prSet presAssocID="{FD7344D9-1900-4BEA-B51B-3649745E6013}" presName="compNode" presStyleCnt="0"/>
      <dgm:spPr/>
    </dgm:pt>
    <dgm:pt modelId="{31998D96-3D0A-4709-857C-12032A15EFF0}" type="pres">
      <dgm:prSet presAssocID="{FD7344D9-1900-4BEA-B51B-3649745E6013}" presName="pictRect" presStyleLbl="node1" presStyleIdx="2" presStyleCnt="3"/>
      <dgm:spPr>
        <a:blipFill dpi="0"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5550" r="15550"/>
          </a:stretch>
        </a:blipFill>
      </dgm:spPr>
      <dgm:extLst>
        <a:ext uri="{E40237B7-FDA0-4F09-8148-C483321AD2D9}">
          <dgm14:cNvPr xmlns:dgm14="http://schemas.microsoft.com/office/drawing/2010/diagram" id="0" name="" descr="Recycle with solid fill"/>
        </a:ext>
      </dgm:extLst>
    </dgm:pt>
    <dgm:pt modelId="{8615D93E-9D00-462D-9E51-90D251A57C6B}" type="pres">
      <dgm:prSet presAssocID="{FD7344D9-1900-4BEA-B51B-3649745E6013}" presName="textRect" presStyleLbl="revTx" presStyleIdx="2" presStyleCnt="3">
        <dgm:presLayoutVars>
          <dgm:bulletEnabled val="1"/>
        </dgm:presLayoutVars>
      </dgm:prSet>
      <dgm:spPr/>
    </dgm:pt>
  </dgm:ptLst>
  <dgm:cxnLst>
    <dgm:cxn modelId="{651E430F-D68A-4B36-8A26-A3D922C3E7D3}" srcId="{80A5037D-991E-4098-B26D-97CAAA82A998}" destId="{66F576BD-769C-4B59-82CC-9A2C1619DD69}" srcOrd="1" destOrd="0" parTransId="{B97AC4DE-B3F7-411F-8CE1-B8F48CEC289D}" sibTransId="{83ADC99A-56B2-46DC-B30E-B8CFDC7A1CC6}"/>
    <dgm:cxn modelId="{ABB9EC10-DA60-4D7F-B4BF-A69137545733}" type="presOf" srcId="{1CD371BD-5637-49A1-8EF5-1E68E8CCC379}" destId="{935FEFF7-DE94-4929-845D-27DA9259FEE4}" srcOrd="0" destOrd="0" presId="urn:microsoft.com/office/officeart/2005/8/layout/pList1"/>
    <dgm:cxn modelId="{0C9C905D-09D0-416C-B559-20BE3EAEDE65}" type="presOf" srcId="{1896CAE8-1D25-4C05-B78F-A7B2071E95B1}" destId="{E20341DD-BB01-42C0-BDB7-4BCC3E4FA068}" srcOrd="0" destOrd="0" presId="urn:microsoft.com/office/officeart/2005/8/layout/pList1"/>
    <dgm:cxn modelId="{9883BE5D-8505-452C-8875-E3FF645F9081}" srcId="{80A5037D-991E-4098-B26D-97CAAA82A998}" destId="{FD7344D9-1900-4BEA-B51B-3649745E6013}" srcOrd="2" destOrd="0" parTransId="{7FEC06D3-6B26-485E-8ECC-5FC026D381B1}" sibTransId="{730CE2D3-C1D6-41CF-9E8E-2E7A6339C720}"/>
    <dgm:cxn modelId="{F7383A44-4E0B-4CCA-A8EF-34924C047273}" type="presOf" srcId="{80A5037D-991E-4098-B26D-97CAAA82A998}" destId="{EFC02425-FFA4-48E9-AE8C-B52A96A4D57D}" srcOrd="0" destOrd="0" presId="urn:microsoft.com/office/officeart/2005/8/layout/pList1"/>
    <dgm:cxn modelId="{F2C2A0A0-AABC-4487-96F7-483424DF8D21}" type="presOf" srcId="{83ADC99A-56B2-46DC-B30E-B8CFDC7A1CC6}" destId="{D44DEDC0-0BF9-454A-8DB6-1412E2BED272}" srcOrd="0" destOrd="0" presId="urn:microsoft.com/office/officeart/2005/8/layout/pList1"/>
    <dgm:cxn modelId="{15707CB7-E165-4107-A6E2-64E37680BC39}" type="presOf" srcId="{FD7344D9-1900-4BEA-B51B-3649745E6013}" destId="{8615D93E-9D00-462D-9E51-90D251A57C6B}" srcOrd="0" destOrd="0" presId="urn:microsoft.com/office/officeart/2005/8/layout/pList1"/>
    <dgm:cxn modelId="{891AA6D3-D4A9-4E1A-AF2F-FD41C8BDED14}" srcId="{80A5037D-991E-4098-B26D-97CAAA82A998}" destId="{1CD371BD-5637-49A1-8EF5-1E68E8CCC379}" srcOrd="0" destOrd="0" parTransId="{11034926-80B6-42B4-8A6C-AAF9C4EF87A7}" sibTransId="{1896CAE8-1D25-4C05-B78F-A7B2071E95B1}"/>
    <dgm:cxn modelId="{8D31BCDC-DB4C-4EC3-9FA7-CFE940795DBC}" type="presOf" srcId="{66F576BD-769C-4B59-82CC-9A2C1619DD69}" destId="{63C478E7-352F-4373-8D93-7C2D8ADD2290}" srcOrd="0" destOrd="0" presId="urn:microsoft.com/office/officeart/2005/8/layout/pList1"/>
    <dgm:cxn modelId="{BCEEDA3E-790B-4BD8-8C34-F0846732293E}" type="presParOf" srcId="{EFC02425-FFA4-48E9-AE8C-B52A96A4D57D}" destId="{77C46235-6BDC-4F7D-A1B1-E64C1736063B}" srcOrd="0" destOrd="0" presId="urn:microsoft.com/office/officeart/2005/8/layout/pList1"/>
    <dgm:cxn modelId="{E29D6295-AA11-4C2C-9E55-EEE0A0560D72}" type="presParOf" srcId="{77C46235-6BDC-4F7D-A1B1-E64C1736063B}" destId="{F9D5EDBD-1061-49DB-912E-60B1FC8513A8}" srcOrd="0" destOrd="0" presId="urn:microsoft.com/office/officeart/2005/8/layout/pList1"/>
    <dgm:cxn modelId="{00AA06E4-0559-4D74-BF07-91381FB82235}" type="presParOf" srcId="{77C46235-6BDC-4F7D-A1B1-E64C1736063B}" destId="{935FEFF7-DE94-4929-845D-27DA9259FEE4}" srcOrd="1" destOrd="0" presId="urn:microsoft.com/office/officeart/2005/8/layout/pList1"/>
    <dgm:cxn modelId="{793471B9-C149-4DAC-B44B-3B3D4146D532}" type="presParOf" srcId="{EFC02425-FFA4-48E9-AE8C-B52A96A4D57D}" destId="{E20341DD-BB01-42C0-BDB7-4BCC3E4FA068}" srcOrd="1" destOrd="0" presId="urn:microsoft.com/office/officeart/2005/8/layout/pList1"/>
    <dgm:cxn modelId="{4C27B6C7-794D-4D0F-B1C8-A2F8C2CFD32C}" type="presParOf" srcId="{EFC02425-FFA4-48E9-AE8C-B52A96A4D57D}" destId="{7D4C7977-C139-4463-BA68-721F62A8A8EF}" srcOrd="2" destOrd="0" presId="urn:microsoft.com/office/officeart/2005/8/layout/pList1"/>
    <dgm:cxn modelId="{888EB645-BE70-4CFD-B3D7-8DD066D32DFF}" type="presParOf" srcId="{7D4C7977-C139-4463-BA68-721F62A8A8EF}" destId="{C6902E8A-1F2D-4485-B893-BC9C4EA4BE2E}" srcOrd="0" destOrd="0" presId="urn:microsoft.com/office/officeart/2005/8/layout/pList1"/>
    <dgm:cxn modelId="{E651E341-B54A-4D4A-BDF5-13F941A82E52}" type="presParOf" srcId="{7D4C7977-C139-4463-BA68-721F62A8A8EF}" destId="{63C478E7-352F-4373-8D93-7C2D8ADD2290}" srcOrd="1" destOrd="0" presId="urn:microsoft.com/office/officeart/2005/8/layout/pList1"/>
    <dgm:cxn modelId="{036F7C2F-9926-4E42-8919-B6132F042F54}" type="presParOf" srcId="{EFC02425-FFA4-48E9-AE8C-B52A96A4D57D}" destId="{D44DEDC0-0BF9-454A-8DB6-1412E2BED272}" srcOrd="3" destOrd="0" presId="urn:microsoft.com/office/officeart/2005/8/layout/pList1"/>
    <dgm:cxn modelId="{39623174-6D62-4ECC-8C1A-EBAE69999C75}" type="presParOf" srcId="{EFC02425-FFA4-48E9-AE8C-B52A96A4D57D}" destId="{AD8DB649-72E3-41CE-BB43-7B2E2F397567}" srcOrd="4" destOrd="0" presId="urn:microsoft.com/office/officeart/2005/8/layout/pList1"/>
    <dgm:cxn modelId="{2CCFA5D1-4DD1-468F-950A-66C1AAD5A3EA}" type="presParOf" srcId="{AD8DB649-72E3-41CE-BB43-7B2E2F397567}" destId="{31998D96-3D0A-4709-857C-12032A15EFF0}" srcOrd="0" destOrd="0" presId="urn:microsoft.com/office/officeart/2005/8/layout/pList1"/>
    <dgm:cxn modelId="{3239BED2-3A8A-4EBD-AF00-FC505ACC8F3E}" type="presParOf" srcId="{AD8DB649-72E3-41CE-BB43-7B2E2F397567}" destId="{8615D93E-9D00-462D-9E51-90D251A57C6B}"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2C0350D-B789-4E6F-8634-776724EB02F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4259412-B0A8-4622-B02C-B77DBEC6E0C9}">
      <dgm:prSet custT="1"/>
      <dgm:spPr/>
      <dgm:t>
        <a:bodyPr/>
        <a:lstStyle/>
        <a:p>
          <a:r>
            <a:rPr lang="en-US" sz="2400"/>
            <a:t>Determines which variables, functions, modules, and more are </a:t>
          </a:r>
          <a:r>
            <a:rPr lang="en-US" sz="2400" b="1"/>
            <a:t>created</a:t>
          </a:r>
          <a:r>
            <a:rPr lang="en-US" sz="2400"/>
            <a:t> </a:t>
          </a:r>
        </a:p>
      </dgm:t>
    </dgm:pt>
    <dgm:pt modelId="{9449F5A4-3B18-4243-BFAD-04D71B01F73E}" type="parTrans" cxnId="{EE564F2A-E335-4D5D-8646-B91F7FACAB61}">
      <dgm:prSet/>
      <dgm:spPr/>
      <dgm:t>
        <a:bodyPr/>
        <a:lstStyle/>
        <a:p>
          <a:endParaRPr lang="en-US" sz="2100"/>
        </a:p>
      </dgm:t>
    </dgm:pt>
    <dgm:pt modelId="{26BB666D-27BF-4910-9B87-E91F09B92E5F}" type="sibTrans" cxnId="{EE564F2A-E335-4D5D-8646-B91F7FACAB61}">
      <dgm:prSet/>
      <dgm:spPr/>
      <dgm:t>
        <a:bodyPr/>
        <a:lstStyle/>
        <a:p>
          <a:endParaRPr lang="en-US" sz="2100"/>
        </a:p>
      </dgm:t>
    </dgm:pt>
    <dgm:pt modelId="{0AC3F7FF-0E4F-45E0-856B-2630AE4F16D4}">
      <dgm:prSet custT="1"/>
      <dgm:spPr/>
      <dgm:t>
        <a:bodyPr/>
        <a:lstStyle/>
        <a:p>
          <a:r>
            <a:rPr lang="en-US" sz="2400"/>
            <a:t>Create a default state to </a:t>
          </a:r>
          <a:r>
            <a:rPr lang="en-US" sz="2400" b="1"/>
            <a:t>modify</a:t>
          </a:r>
          <a:r>
            <a:rPr lang="en-US" sz="2400"/>
            <a:t> before building </a:t>
          </a:r>
          <a:r>
            <a:rPr lang="en-US" sz="2400" err="1"/>
            <a:t>runspace</a:t>
          </a:r>
          <a:endParaRPr lang="en-US" sz="2400"/>
        </a:p>
      </dgm:t>
    </dgm:pt>
    <dgm:pt modelId="{976EF3AB-19CD-4608-9BDD-01E355364545}" type="parTrans" cxnId="{115F8B7B-045D-485E-99F7-A7DAA5AF293C}">
      <dgm:prSet/>
      <dgm:spPr/>
      <dgm:t>
        <a:bodyPr/>
        <a:lstStyle/>
        <a:p>
          <a:endParaRPr lang="en-US" sz="2100"/>
        </a:p>
      </dgm:t>
    </dgm:pt>
    <dgm:pt modelId="{40AB9813-B08B-4D34-A8B5-FB552451F48D}" type="sibTrans" cxnId="{115F8B7B-045D-485E-99F7-A7DAA5AF293C}">
      <dgm:prSet/>
      <dgm:spPr/>
      <dgm:t>
        <a:bodyPr/>
        <a:lstStyle/>
        <a:p>
          <a:endParaRPr lang="en-US" sz="2100"/>
        </a:p>
      </dgm:t>
    </dgm:pt>
    <dgm:pt modelId="{312464D9-A79D-4EFC-B2B4-17108536ADB4}">
      <dgm:prSet custT="1"/>
      <dgm:spPr/>
      <dgm:t>
        <a:bodyPr/>
        <a:lstStyle/>
        <a:p>
          <a:r>
            <a:rPr lang="en-US" sz="2400">
              <a:latin typeface="+mn-lt"/>
            </a:rPr>
            <a:t>Create </a:t>
          </a:r>
          <a:r>
            <a:rPr lang="en-US" sz="2400" b="1">
              <a:latin typeface="+mn-lt"/>
            </a:rPr>
            <a:t>variables</a:t>
          </a:r>
          <a:r>
            <a:rPr lang="en-US" sz="2400">
              <a:latin typeface="+mn-lt"/>
            </a:rPr>
            <a:t> with:</a:t>
          </a:r>
          <a:br>
            <a:rPr lang="en-US" sz="2100">
              <a:latin typeface="Lucida Console" panose="020B0609040504020204" pitchFamily="49" charset="0"/>
            </a:rPr>
          </a:br>
          <a:r>
            <a:rPr lang="en-US" sz="2100">
              <a:latin typeface="Lucida Console" panose="020B0609040504020204" pitchFamily="49" charset="0"/>
            </a:rPr>
            <a:t>[</a:t>
          </a:r>
          <a:r>
            <a:rPr lang="en-US" sz="2100">
              <a:solidFill>
                <a:schemeClr val="accent1">
                  <a:lumMod val="75000"/>
                </a:schemeClr>
              </a:solidFill>
              <a:latin typeface="Lucida Console" panose="020B0609040504020204" pitchFamily="49" charset="0"/>
            </a:rPr>
            <a:t>System.Management.Automation.Runspaces.SessionStateVariableEntry</a:t>
          </a:r>
          <a:r>
            <a:rPr lang="en-US" sz="2100">
              <a:latin typeface="Lucida Console" panose="020B0609040504020204" pitchFamily="49" charset="0"/>
            </a:rPr>
            <a:t>]</a:t>
          </a:r>
          <a:endParaRPr lang="en-US" sz="2100"/>
        </a:p>
      </dgm:t>
    </dgm:pt>
    <dgm:pt modelId="{F6792C80-AAA9-421F-B500-A3DF0AB4153D}" type="parTrans" cxnId="{B4BBDA9A-3BC7-4B24-B45B-136BAC5A215A}">
      <dgm:prSet/>
      <dgm:spPr/>
      <dgm:t>
        <a:bodyPr/>
        <a:lstStyle/>
        <a:p>
          <a:endParaRPr lang="en-US" sz="2100"/>
        </a:p>
      </dgm:t>
    </dgm:pt>
    <dgm:pt modelId="{187D7BDC-9F34-4481-9189-5434DBE7BE31}" type="sibTrans" cxnId="{B4BBDA9A-3BC7-4B24-B45B-136BAC5A215A}">
      <dgm:prSet/>
      <dgm:spPr/>
      <dgm:t>
        <a:bodyPr/>
        <a:lstStyle/>
        <a:p>
          <a:endParaRPr lang="en-US" sz="2100"/>
        </a:p>
      </dgm:t>
    </dgm:pt>
    <dgm:pt modelId="{CBCDEC2A-FB58-43DF-9F92-EA7C8CCE530A}" type="pres">
      <dgm:prSet presAssocID="{D2C0350D-B789-4E6F-8634-776724EB02FE}" presName="vert0" presStyleCnt="0">
        <dgm:presLayoutVars>
          <dgm:dir/>
          <dgm:animOne val="branch"/>
          <dgm:animLvl val="lvl"/>
        </dgm:presLayoutVars>
      </dgm:prSet>
      <dgm:spPr/>
    </dgm:pt>
    <dgm:pt modelId="{93E5F518-D34F-4218-BBEE-3986A5C48273}" type="pres">
      <dgm:prSet presAssocID="{B4259412-B0A8-4622-B02C-B77DBEC6E0C9}" presName="thickLine" presStyleLbl="alignNode1" presStyleIdx="0" presStyleCnt="3"/>
      <dgm:spPr/>
    </dgm:pt>
    <dgm:pt modelId="{45B13498-6437-4B02-9C3F-380A9942A4F6}" type="pres">
      <dgm:prSet presAssocID="{B4259412-B0A8-4622-B02C-B77DBEC6E0C9}" presName="horz1" presStyleCnt="0"/>
      <dgm:spPr/>
    </dgm:pt>
    <dgm:pt modelId="{569105FC-9904-44B3-ABFC-4F257A6D63E3}" type="pres">
      <dgm:prSet presAssocID="{B4259412-B0A8-4622-B02C-B77DBEC6E0C9}" presName="tx1" presStyleLbl="revTx" presStyleIdx="0" presStyleCnt="3" custScaleY="48282"/>
      <dgm:spPr/>
    </dgm:pt>
    <dgm:pt modelId="{71B0F5AF-6327-43B4-88E9-65E526F6D4D4}" type="pres">
      <dgm:prSet presAssocID="{B4259412-B0A8-4622-B02C-B77DBEC6E0C9}" presName="vert1" presStyleCnt="0"/>
      <dgm:spPr/>
    </dgm:pt>
    <dgm:pt modelId="{EF818308-B1CA-42A9-8AF5-218788C3E125}" type="pres">
      <dgm:prSet presAssocID="{0AC3F7FF-0E4F-45E0-856B-2630AE4F16D4}" presName="thickLine" presStyleLbl="alignNode1" presStyleIdx="1" presStyleCnt="3"/>
      <dgm:spPr/>
    </dgm:pt>
    <dgm:pt modelId="{624EEB3B-BBD8-4749-8B3E-B9445E62DA74}" type="pres">
      <dgm:prSet presAssocID="{0AC3F7FF-0E4F-45E0-856B-2630AE4F16D4}" presName="horz1" presStyleCnt="0"/>
      <dgm:spPr/>
    </dgm:pt>
    <dgm:pt modelId="{5CD954AB-CD34-4315-BDDE-34F821AC4B3F}" type="pres">
      <dgm:prSet presAssocID="{0AC3F7FF-0E4F-45E0-856B-2630AE4F16D4}" presName="tx1" presStyleLbl="revTx" presStyleIdx="1" presStyleCnt="3" custScaleY="52801"/>
      <dgm:spPr/>
    </dgm:pt>
    <dgm:pt modelId="{EA5390D6-078F-4986-8D21-360335FB8D17}" type="pres">
      <dgm:prSet presAssocID="{0AC3F7FF-0E4F-45E0-856B-2630AE4F16D4}" presName="vert1" presStyleCnt="0"/>
      <dgm:spPr/>
    </dgm:pt>
    <dgm:pt modelId="{E28B0839-2539-4719-8980-297FE83F5FEB}" type="pres">
      <dgm:prSet presAssocID="{312464D9-A79D-4EFC-B2B4-17108536ADB4}" presName="thickLine" presStyleLbl="alignNode1" presStyleIdx="2" presStyleCnt="3"/>
      <dgm:spPr/>
    </dgm:pt>
    <dgm:pt modelId="{1F95D484-3182-4CF5-9A44-DAE5D723B2C5}" type="pres">
      <dgm:prSet presAssocID="{312464D9-A79D-4EFC-B2B4-17108536ADB4}" presName="horz1" presStyleCnt="0"/>
      <dgm:spPr/>
    </dgm:pt>
    <dgm:pt modelId="{BA7F016B-AF67-4017-84BC-722D85F607F9}" type="pres">
      <dgm:prSet presAssocID="{312464D9-A79D-4EFC-B2B4-17108536ADB4}" presName="tx1" presStyleLbl="revTx" presStyleIdx="2" presStyleCnt="3"/>
      <dgm:spPr/>
    </dgm:pt>
    <dgm:pt modelId="{84A80131-934A-49E8-BF7A-105C14CF04D0}" type="pres">
      <dgm:prSet presAssocID="{312464D9-A79D-4EFC-B2B4-17108536ADB4}" presName="vert1" presStyleCnt="0"/>
      <dgm:spPr/>
    </dgm:pt>
  </dgm:ptLst>
  <dgm:cxnLst>
    <dgm:cxn modelId="{372C5324-603A-474C-91D2-85C3C62F0377}" type="presOf" srcId="{B4259412-B0A8-4622-B02C-B77DBEC6E0C9}" destId="{569105FC-9904-44B3-ABFC-4F257A6D63E3}" srcOrd="0" destOrd="0" presId="urn:microsoft.com/office/officeart/2008/layout/LinedList"/>
    <dgm:cxn modelId="{EE564F2A-E335-4D5D-8646-B91F7FACAB61}" srcId="{D2C0350D-B789-4E6F-8634-776724EB02FE}" destId="{B4259412-B0A8-4622-B02C-B77DBEC6E0C9}" srcOrd="0" destOrd="0" parTransId="{9449F5A4-3B18-4243-BFAD-04D71B01F73E}" sibTransId="{26BB666D-27BF-4910-9B87-E91F09B92E5F}"/>
    <dgm:cxn modelId="{156C7A60-A177-4989-ACD4-55A7595C2EE2}" type="presOf" srcId="{D2C0350D-B789-4E6F-8634-776724EB02FE}" destId="{CBCDEC2A-FB58-43DF-9F92-EA7C8CCE530A}" srcOrd="0" destOrd="0" presId="urn:microsoft.com/office/officeart/2008/layout/LinedList"/>
    <dgm:cxn modelId="{0F219948-9A9B-4B03-8C47-D5EE0D0D025D}" type="presOf" srcId="{0AC3F7FF-0E4F-45E0-856B-2630AE4F16D4}" destId="{5CD954AB-CD34-4315-BDDE-34F821AC4B3F}" srcOrd="0" destOrd="0" presId="urn:microsoft.com/office/officeart/2008/layout/LinedList"/>
    <dgm:cxn modelId="{115F8B7B-045D-485E-99F7-A7DAA5AF293C}" srcId="{D2C0350D-B789-4E6F-8634-776724EB02FE}" destId="{0AC3F7FF-0E4F-45E0-856B-2630AE4F16D4}" srcOrd="1" destOrd="0" parTransId="{976EF3AB-19CD-4608-9BDD-01E355364545}" sibTransId="{40AB9813-B08B-4D34-A8B5-FB552451F48D}"/>
    <dgm:cxn modelId="{B4BBDA9A-3BC7-4B24-B45B-136BAC5A215A}" srcId="{D2C0350D-B789-4E6F-8634-776724EB02FE}" destId="{312464D9-A79D-4EFC-B2B4-17108536ADB4}" srcOrd="2" destOrd="0" parTransId="{F6792C80-AAA9-421F-B500-A3DF0AB4153D}" sibTransId="{187D7BDC-9F34-4481-9189-5434DBE7BE31}"/>
    <dgm:cxn modelId="{C47408E8-F6C5-4C6E-9872-DEF5092BCE72}" type="presOf" srcId="{312464D9-A79D-4EFC-B2B4-17108536ADB4}" destId="{BA7F016B-AF67-4017-84BC-722D85F607F9}" srcOrd="0" destOrd="0" presId="urn:microsoft.com/office/officeart/2008/layout/LinedList"/>
    <dgm:cxn modelId="{E0437BAE-5E45-480D-B528-39FAE22164FC}" type="presParOf" srcId="{CBCDEC2A-FB58-43DF-9F92-EA7C8CCE530A}" destId="{93E5F518-D34F-4218-BBEE-3986A5C48273}" srcOrd="0" destOrd="0" presId="urn:microsoft.com/office/officeart/2008/layout/LinedList"/>
    <dgm:cxn modelId="{163C5187-414D-4D6E-BAF7-7A3AD16E1911}" type="presParOf" srcId="{CBCDEC2A-FB58-43DF-9F92-EA7C8CCE530A}" destId="{45B13498-6437-4B02-9C3F-380A9942A4F6}" srcOrd="1" destOrd="0" presId="urn:microsoft.com/office/officeart/2008/layout/LinedList"/>
    <dgm:cxn modelId="{CB6F0757-6B8E-4C0B-ADE8-FA281AE32968}" type="presParOf" srcId="{45B13498-6437-4B02-9C3F-380A9942A4F6}" destId="{569105FC-9904-44B3-ABFC-4F257A6D63E3}" srcOrd="0" destOrd="0" presId="urn:microsoft.com/office/officeart/2008/layout/LinedList"/>
    <dgm:cxn modelId="{3B8B6339-2C4E-4158-8FB7-719A38E24384}" type="presParOf" srcId="{45B13498-6437-4B02-9C3F-380A9942A4F6}" destId="{71B0F5AF-6327-43B4-88E9-65E526F6D4D4}" srcOrd="1" destOrd="0" presId="urn:microsoft.com/office/officeart/2008/layout/LinedList"/>
    <dgm:cxn modelId="{A7D5DB9A-43E7-432D-A268-FF8C52516478}" type="presParOf" srcId="{CBCDEC2A-FB58-43DF-9F92-EA7C8CCE530A}" destId="{EF818308-B1CA-42A9-8AF5-218788C3E125}" srcOrd="2" destOrd="0" presId="urn:microsoft.com/office/officeart/2008/layout/LinedList"/>
    <dgm:cxn modelId="{C2813E80-A3C3-4918-93A7-9F6A0C1C254C}" type="presParOf" srcId="{CBCDEC2A-FB58-43DF-9F92-EA7C8CCE530A}" destId="{624EEB3B-BBD8-4749-8B3E-B9445E62DA74}" srcOrd="3" destOrd="0" presId="urn:microsoft.com/office/officeart/2008/layout/LinedList"/>
    <dgm:cxn modelId="{06CEDFF2-B27A-4943-877B-72674AA6340A}" type="presParOf" srcId="{624EEB3B-BBD8-4749-8B3E-B9445E62DA74}" destId="{5CD954AB-CD34-4315-BDDE-34F821AC4B3F}" srcOrd="0" destOrd="0" presId="urn:microsoft.com/office/officeart/2008/layout/LinedList"/>
    <dgm:cxn modelId="{FD824A42-5157-4507-A586-6F8BC61E958F}" type="presParOf" srcId="{624EEB3B-BBD8-4749-8B3E-B9445E62DA74}" destId="{EA5390D6-078F-4986-8D21-360335FB8D17}" srcOrd="1" destOrd="0" presId="urn:microsoft.com/office/officeart/2008/layout/LinedList"/>
    <dgm:cxn modelId="{F5A42A43-6A82-42BF-9F66-D86E9BB5195D}" type="presParOf" srcId="{CBCDEC2A-FB58-43DF-9F92-EA7C8CCE530A}" destId="{E28B0839-2539-4719-8980-297FE83F5FEB}" srcOrd="4" destOrd="0" presId="urn:microsoft.com/office/officeart/2008/layout/LinedList"/>
    <dgm:cxn modelId="{75AE2B68-AFBD-4ED4-8157-057368FA4AF1}" type="presParOf" srcId="{CBCDEC2A-FB58-43DF-9F92-EA7C8CCE530A}" destId="{1F95D484-3182-4CF5-9A44-DAE5D723B2C5}" srcOrd="5" destOrd="0" presId="urn:microsoft.com/office/officeart/2008/layout/LinedList"/>
    <dgm:cxn modelId="{8EADC4F1-BD65-4E56-B459-FD21504FB95B}" type="presParOf" srcId="{1F95D484-3182-4CF5-9A44-DAE5D723B2C5}" destId="{BA7F016B-AF67-4017-84BC-722D85F607F9}" srcOrd="0" destOrd="0" presId="urn:microsoft.com/office/officeart/2008/layout/LinedList"/>
    <dgm:cxn modelId="{ADE2F201-E97F-4D44-82A8-21E1D0F8755F}" type="presParOf" srcId="{1F95D484-3182-4CF5-9A44-DAE5D723B2C5}" destId="{84A80131-934A-49E8-BF7A-105C14CF04D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8B7937A-5F69-4036-B387-5A0044385B3F}"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898D1564-E51A-4D58-9308-F7CF1CEB96A4}">
      <dgm:prSet custT="1"/>
      <dgm:spPr/>
      <dgm:t>
        <a:bodyPr/>
        <a:lstStyle/>
        <a:p>
          <a:r>
            <a:rPr lang="en-US" sz="2400" b="1" baseline="0"/>
            <a:t>Defines</a:t>
          </a:r>
          <a:r>
            <a:rPr lang="en-US" sz="2400" baseline="0"/>
            <a:t> available variables, functions, modules, aliases, and more</a:t>
          </a:r>
          <a:endParaRPr lang="en-US" sz="2400"/>
        </a:p>
      </dgm:t>
    </dgm:pt>
    <dgm:pt modelId="{8956FA45-B086-49CD-B466-38294AFCDAE5}" type="parTrans" cxnId="{35069E1C-197C-49F6-8AE2-5E9DD320DC28}">
      <dgm:prSet/>
      <dgm:spPr/>
      <dgm:t>
        <a:bodyPr/>
        <a:lstStyle/>
        <a:p>
          <a:endParaRPr lang="en-US" sz="2400"/>
        </a:p>
      </dgm:t>
    </dgm:pt>
    <dgm:pt modelId="{621EC9CC-FE71-41EB-80A0-4BC58F6BD062}" type="sibTrans" cxnId="{35069E1C-197C-49F6-8AE2-5E9DD320DC28}">
      <dgm:prSet/>
      <dgm:spPr>
        <a:ln w="38100">
          <a:solidFill>
            <a:srgbClr val="243A5E"/>
          </a:solidFill>
        </a:ln>
      </dgm:spPr>
      <dgm:t>
        <a:bodyPr/>
        <a:lstStyle/>
        <a:p>
          <a:endParaRPr lang="en-US" sz="2400"/>
        </a:p>
      </dgm:t>
    </dgm:pt>
    <dgm:pt modelId="{CE55AABB-0CCC-4438-8DBC-65AFF8524FE9}">
      <dgm:prSet custT="1"/>
      <dgm:spPr>
        <a:solidFill>
          <a:srgbClr val="054B16"/>
        </a:solidFill>
      </dgm:spPr>
      <dgm:t>
        <a:bodyPr/>
        <a:lstStyle/>
        <a:p>
          <a:r>
            <a:rPr lang="en-US" sz="2400" baseline="0"/>
            <a:t>Used to create </a:t>
          </a:r>
          <a:r>
            <a:rPr lang="en-US" sz="2400" b="1" baseline="0" err="1"/>
            <a:t>InitialSessionState</a:t>
          </a:r>
          <a:r>
            <a:rPr lang="en-US" sz="2400" baseline="0"/>
            <a:t> </a:t>
          </a:r>
          <a:endParaRPr lang="en-US" sz="2400"/>
        </a:p>
      </dgm:t>
    </dgm:pt>
    <dgm:pt modelId="{2FA5BCF1-A1F4-4D85-A3AA-0AA6CAD09E5A}" type="parTrans" cxnId="{484C5DEB-5A36-452E-9629-6FB8E66AFD4F}">
      <dgm:prSet/>
      <dgm:spPr/>
      <dgm:t>
        <a:bodyPr/>
        <a:lstStyle/>
        <a:p>
          <a:endParaRPr lang="en-US" sz="2400"/>
        </a:p>
      </dgm:t>
    </dgm:pt>
    <dgm:pt modelId="{90B75D02-58C3-47AE-A910-3CC40FAF0DF0}" type="sibTrans" cxnId="{484C5DEB-5A36-452E-9629-6FB8E66AFD4F}">
      <dgm:prSet/>
      <dgm:spPr/>
      <dgm:t>
        <a:bodyPr/>
        <a:lstStyle/>
        <a:p>
          <a:endParaRPr lang="en-US" sz="2400"/>
        </a:p>
      </dgm:t>
    </dgm:pt>
    <dgm:pt modelId="{0F51A097-FCD2-4727-BDAF-4B2927EFFAD8}">
      <dgm:prSet custT="1"/>
      <dgm:spPr>
        <a:solidFill>
          <a:schemeClr val="accent5">
            <a:lumMod val="50000"/>
          </a:schemeClr>
        </a:solidFill>
      </dgm:spPr>
      <dgm:t>
        <a:bodyPr/>
        <a:lstStyle/>
        <a:p>
          <a:r>
            <a:rPr lang="en-US" sz="2400" baseline="0"/>
            <a:t>Can be </a:t>
          </a:r>
          <a:r>
            <a:rPr lang="en-US" sz="2400" b="1" baseline="0"/>
            <a:t>reused</a:t>
          </a:r>
          <a:r>
            <a:rPr lang="en-US" sz="2400" baseline="0"/>
            <a:t> across projects when creating session states</a:t>
          </a:r>
          <a:endParaRPr lang="en-US" sz="2400"/>
        </a:p>
      </dgm:t>
    </dgm:pt>
    <dgm:pt modelId="{873EA84B-DA0C-40C2-8134-0B22A5E692FF}" type="parTrans" cxnId="{FDB08477-F6A2-44B7-86E2-4628EAA8F91C}">
      <dgm:prSet/>
      <dgm:spPr/>
      <dgm:t>
        <a:bodyPr/>
        <a:lstStyle/>
        <a:p>
          <a:endParaRPr lang="en-US" sz="2400"/>
        </a:p>
      </dgm:t>
    </dgm:pt>
    <dgm:pt modelId="{86C9FAD7-D154-4CC5-B0A0-40876BB2C86C}" type="sibTrans" cxnId="{FDB08477-F6A2-44B7-86E2-4628EAA8F91C}">
      <dgm:prSet/>
      <dgm:spPr/>
      <dgm:t>
        <a:bodyPr/>
        <a:lstStyle/>
        <a:p>
          <a:endParaRPr lang="en-US" sz="2400"/>
        </a:p>
      </dgm:t>
    </dgm:pt>
    <dgm:pt modelId="{D57B3666-1F61-4D57-99E9-2751DF04834C}">
      <dgm:prSet custT="1"/>
      <dgm:spPr>
        <a:solidFill>
          <a:srgbClr val="6B2929"/>
        </a:solidFill>
      </dgm:spPr>
      <dgm:t>
        <a:bodyPr/>
        <a:lstStyle/>
        <a:p>
          <a:r>
            <a:rPr lang="en-US" sz="2400" baseline="0"/>
            <a:t>Generated via </a:t>
          </a:r>
          <a:r>
            <a:rPr lang="en-US" sz="2400" b="1" baseline="0"/>
            <a:t>cmdlet</a:t>
          </a:r>
          <a:r>
            <a:rPr lang="en-US" sz="2400" baseline="0"/>
            <a:t>, but can be edited afterwards as well</a:t>
          </a:r>
          <a:endParaRPr lang="en-US" sz="2400"/>
        </a:p>
      </dgm:t>
    </dgm:pt>
    <dgm:pt modelId="{EDF60F3F-AD6C-47A5-B645-F6F226A09BF8}" type="parTrans" cxnId="{C53E64E5-85A3-4941-938A-E5F9DD96D310}">
      <dgm:prSet/>
      <dgm:spPr/>
      <dgm:t>
        <a:bodyPr/>
        <a:lstStyle/>
        <a:p>
          <a:endParaRPr lang="en-US" sz="2400"/>
        </a:p>
      </dgm:t>
    </dgm:pt>
    <dgm:pt modelId="{AB21D23D-9207-4B16-9A86-7187271394BA}" type="sibTrans" cxnId="{C53E64E5-85A3-4941-938A-E5F9DD96D310}">
      <dgm:prSet/>
      <dgm:spPr/>
      <dgm:t>
        <a:bodyPr/>
        <a:lstStyle/>
        <a:p>
          <a:endParaRPr lang="en-US" sz="2400"/>
        </a:p>
      </dgm:t>
    </dgm:pt>
    <dgm:pt modelId="{ADCD2149-D88E-4419-92D5-1337D4BD4FCF}" type="pres">
      <dgm:prSet presAssocID="{68B7937A-5F69-4036-B387-5A0044385B3F}" presName="Name0" presStyleCnt="0">
        <dgm:presLayoutVars>
          <dgm:chMax val="7"/>
          <dgm:chPref val="7"/>
          <dgm:dir/>
        </dgm:presLayoutVars>
      </dgm:prSet>
      <dgm:spPr/>
    </dgm:pt>
    <dgm:pt modelId="{075D1DEA-F191-4704-9424-2F372F57A7A1}" type="pres">
      <dgm:prSet presAssocID="{68B7937A-5F69-4036-B387-5A0044385B3F}" presName="Name1" presStyleCnt="0"/>
      <dgm:spPr/>
    </dgm:pt>
    <dgm:pt modelId="{486D2AB5-5EA3-455F-9A78-1DC9859F28DE}" type="pres">
      <dgm:prSet presAssocID="{68B7937A-5F69-4036-B387-5A0044385B3F}" presName="cycle" presStyleCnt="0"/>
      <dgm:spPr/>
    </dgm:pt>
    <dgm:pt modelId="{3CAB23F2-29FB-448D-9A6A-0B36546487D4}" type="pres">
      <dgm:prSet presAssocID="{68B7937A-5F69-4036-B387-5A0044385B3F}" presName="srcNode" presStyleLbl="node1" presStyleIdx="0" presStyleCnt="4"/>
      <dgm:spPr/>
    </dgm:pt>
    <dgm:pt modelId="{78DA941F-29EA-43BD-A81F-9A2D6E6CD09E}" type="pres">
      <dgm:prSet presAssocID="{68B7937A-5F69-4036-B387-5A0044385B3F}" presName="conn" presStyleLbl="parChTrans1D2" presStyleIdx="0" presStyleCnt="1"/>
      <dgm:spPr/>
    </dgm:pt>
    <dgm:pt modelId="{3260E142-46D0-4B3F-8194-316127B194C8}" type="pres">
      <dgm:prSet presAssocID="{68B7937A-5F69-4036-B387-5A0044385B3F}" presName="extraNode" presStyleLbl="node1" presStyleIdx="0" presStyleCnt="4"/>
      <dgm:spPr/>
    </dgm:pt>
    <dgm:pt modelId="{ACDA97EE-3FA9-4EF8-A9DB-ACCC3F3D97C8}" type="pres">
      <dgm:prSet presAssocID="{68B7937A-5F69-4036-B387-5A0044385B3F}" presName="dstNode" presStyleLbl="node1" presStyleIdx="0" presStyleCnt="4"/>
      <dgm:spPr/>
    </dgm:pt>
    <dgm:pt modelId="{4325028F-D057-446E-907D-F1489A588276}" type="pres">
      <dgm:prSet presAssocID="{898D1564-E51A-4D58-9308-F7CF1CEB96A4}" presName="text_1" presStyleLbl="node1" presStyleIdx="0" presStyleCnt="4">
        <dgm:presLayoutVars>
          <dgm:bulletEnabled val="1"/>
        </dgm:presLayoutVars>
      </dgm:prSet>
      <dgm:spPr/>
    </dgm:pt>
    <dgm:pt modelId="{1851EF3F-FAEF-4CCC-8E37-05B7F86CA35A}" type="pres">
      <dgm:prSet presAssocID="{898D1564-E51A-4D58-9308-F7CF1CEB96A4}" presName="accent_1" presStyleCnt="0"/>
      <dgm:spPr/>
    </dgm:pt>
    <dgm:pt modelId="{18321139-F4C5-481C-8B4B-9AF2656B18F5}" type="pres">
      <dgm:prSet presAssocID="{898D1564-E51A-4D58-9308-F7CF1CEB96A4}" presName="accentRepeatNode" presStyleLbl="solidFgAcc1" presStyleIdx="0" presStyleCnt="4"/>
      <dgm:spPr>
        <a:solidFill>
          <a:schemeClr val="bg1"/>
        </a:solidFill>
        <a:ln w="38100">
          <a:solidFill>
            <a:srgbClr val="243A5E"/>
          </a:solidFill>
        </a:ln>
      </dgm:spPr>
    </dgm:pt>
    <dgm:pt modelId="{2B778707-4A89-4E78-8E37-268E6B8910A3}" type="pres">
      <dgm:prSet presAssocID="{CE55AABB-0CCC-4438-8DBC-65AFF8524FE9}" presName="text_2" presStyleLbl="node1" presStyleIdx="1" presStyleCnt="4">
        <dgm:presLayoutVars>
          <dgm:bulletEnabled val="1"/>
        </dgm:presLayoutVars>
      </dgm:prSet>
      <dgm:spPr/>
    </dgm:pt>
    <dgm:pt modelId="{64B5C2FA-D0FD-423A-876D-8F96D105A5E6}" type="pres">
      <dgm:prSet presAssocID="{CE55AABB-0CCC-4438-8DBC-65AFF8524FE9}" presName="accent_2" presStyleCnt="0"/>
      <dgm:spPr/>
    </dgm:pt>
    <dgm:pt modelId="{01E9ABC9-36CB-42FE-B742-6331FE104330}" type="pres">
      <dgm:prSet presAssocID="{CE55AABB-0CCC-4438-8DBC-65AFF8524FE9}" presName="accentRepeatNode" presStyleLbl="solidFgAcc1" presStyleIdx="1" presStyleCnt="4"/>
      <dgm:spPr>
        <a:solidFill>
          <a:schemeClr val="bg1"/>
        </a:solidFill>
        <a:ln w="38100">
          <a:solidFill>
            <a:srgbClr val="054B16"/>
          </a:solidFill>
        </a:ln>
      </dgm:spPr>
    </dgm:pt>
    <dgm:pt modelId="{6A1B406A-5570-4305-A5C8-A30018954F5F}" type="pres">
      <dgm:prSet presAssocID="{0F51A097-FCD2-4727-BDAF-4B2927EFFAD8}" presName="text_3" presStyleLbl="node1" presStyleIdx="2" presStyleCnt="4">
        <dgm:presLayoutVars>
          <dgm:bulletEnabled val="1"/>
        </dgm:presLayoutVars>
      </dgm:prSet>
      <dgm:spPr/>
    </dgm:pt>
    <dgm:pt modelId="{D89D8C6C-C133-464B-AF91-D9CAC2193CBE}" type="pres">
      <dgm:prSet presAssocID="{0F51A097-FCD2-4727-BDAF-4B2927EFFAD8}" presName="accent_3" presStyleCnt="0"/>
      <dgm:spPr/>
    </dgm:pt>
    <dgm:pt modelId="{9FC70B69-C6D8-4D15-8BA5-26B0831DF7AB}" type="pres">
      <dgm:prSet presAssocID="{0F51A097-FCD2-4727-BDAF-4B2927EFFAD8}" presName="accentRepeatNode" presStyleLbl="solidFgAcc1" presStyleIdx="2" presStyleCnt="4"/>
      <dgm:spPr>
        <a:solidFill>
          <a:schemeClr val="bg1"/>
        </a:solidFill>
        <a:ln w="38100">
          <a:solidFill>
            <a:srgbClr val="41276C"/>
          </a:solidFill>
        </a:ln>
      </dgm:spPr>
    </dgm:pt>
    <dgm:pt modelId="{6DC84B88-2B6D-4727-B94A-0D0BFF79790B}" type="pres">
      <dgm:prSet presAssocID="{D57B3666-1F61-4D57-99E9-2751DF04834C}" presName="text_4" presStyleLbl="node1" presStyleIdx="3" presStyleCnt="4">
        <dgm:presLayoutVars>
          <dgm:bulletEnabled val="1"/>
        </dgm:presLayoutVars>
      </dgm:prSet>
      <dgm:spPr/>
    </dgm:pt>
    <dgm:pt modelId="{AE579DC1-7ECE-4A2F-A3D3-B29FD5BDEEBF}" type="pres">
      <dgm:prSet presAssocID="{D57B3666-1F61-4D57-99E9-2751DF04834C}" presName="accent_4" presStyleCnt="0"/>
      <dgm:spPr/>
    </dgm:pt>
    <dgm:pt modelId="{9A0494CF-2EC8-4FA4-A10B-B18EC802ACBD}" type="pres">
      <dgm:prSet presAssocID="{D57B3666-1F61-4D57-99E9-2751DF04834C}" presName="accentRepeatNode" presStyleLbl="solidFgAcc1" presStyleIdx="3" presStyleCnt="4"/>
      <dgm:spPr>
        <a:solidFill>
          <a:schemeClr val="bg1"/>
        </a:solidFill>
        <a:ln w="38100">
          <a:solidFill>
            <a:srgbClr val="6B2929"/>
          </a:solidFill>
        </a:ln>
      </dgm:spPr>
    </dgm:pt>
  </dgm:ptLst>
  <dgm:cxnLst>
    <dgm:cxn modelId="{42D4CB16-1147-44CC-8399-ECC1E24A4841}" type="presOf" srcId="{621EC9CC-FE71-41EB-80A0-4BC58F6BD062}" destId="{78DA941F-29EA-43BD-A81F-9A2D6E6CD09E}" srcOrd="0" destOrd="0" presId="urn:microsoft.com/office/officeart/2008/layout/VerticalCurvedList"/>
    <dgm:cxn modelId="{35069E1C-197C-49F6-8AE2-5E9DD320DC28}" srcId="{68B7937A-5F69-4036-B387-5A0044385B3F}" destId="{898D1564-E51A-4D58-9308-F7CF1CEB96A4}" srcOrd="0" destOrd="0" parTransId="{8956FA45-B086-49CD-B466-38294AFCDAE5}" sibTransId="{621EC9CC-FE71-41EB-80A0-4BC58F6BD062}"/>
    <dgm:cxn modelId="{3383D139-F7B7-4A72-9558-768BC4054E41}" type="presOf" srcId="{D57B3666-1F61-4D57-99E9-2751DF04834C}" destId="{6DC84B88-2B6D-4727-B94A-0D0BFF79790B}" srcOrd="0" destOrd="0" presId="urn:microsoft.com/office/officeart/2008/layout/VerticalCurvedList"/>
    <dgm:cxn modelId="{187E754C-CE4D-4943-B2D1-57B5243F2A49}" type="presOf" srcId="{0F51A097-FCD2-4727-BDAF-4B2927EFFAD8}" destId="{6A1B406A-5570-4305-A5C8-A30018954F5F}" srcOrd="0" destOrd="0" presId="urn:microsoft.com/office/officeart/2008/layout/VerticalCurvedList"/>
    <dgm:cxn modelId="{C8BF3D73-66A5-4EB0-8D88-DAFBC22BF729}" type="presOf" srcId="{68B7937A-5F69-4036-B387-5A0044385B3F}" destId="{ADCD2149-D88E-4419-92D5-1337D4BD4FCF}" srcOrd="0" destOrd="0" presId="urn:microsoft.com/office/officeart/2008/layout/VerticalCurvedList"/>
    <dgm:cxn modelId="{FDB08477-F6A2-44B7-86E2-4628EAA8F91C}" srcId="{68B7937A-5F69-4036-B387-5A0044385B3F}" destId="{0F51A097-FCD2-4727-BDAF-4B2927EFFAD8}" srcOrd="2" destOrd="0" parTransId="{873EA84B-DA0C-40C2-8134-0B22A5E692FF}" sibTransId="{86C9FAD7-D154-4CC5-B0A0-40876BB2C86C}"/>
    <dgm:cxn modelId="{EF3A0F5A-5931-4F7B-A1A5-7308AB3FC1E0}" type="presOf" srcId="{CE55AABB-0CCC-4438-8DBC-65AFF8524FE9}" destId="{2B778707-4A89-4E78-8E37-268E6B8910A3}" srcOrd="0" destOrd="0" presId="urn:microsoft.com/office/officeart/2008/layout/VerticalCurvedList"/>
    <dgm:cxn modelId="{C53E64E5-85A3-4941-938A-E5F9DD96D310}" srcId="{68B7937A-5F69-4036-B387-5A0044385B3F}" destId="{D57B3666-1F61-4D57-99E9-2751DF04834C}" srcOrd="3" destOrd="0" parTransId="{EDF60F3F-AD6C-47A5-B645-F6F226A09BF8}" sibTransId="{AB21D23D-9207-4B16-9A86-7187271394BA}"/>
    <dgm:cxn modelId="{484C5DEB-5A36-452E-9629-6FB8E66AFD4F}" srcId="{68B7937A-5F69-4036-B387-5A0044385B3F}" destId="{CE55AABB-0CCC-4438-8DBC-65AFF8524FE9}" srcOrd="1" destOrd="0" parTransId="{2FA5BCF1-A1F4-4D85-A3AA-0AA6CAD09E5A}" sibTransId="{90B75D02-58C3-47AE-A910-3CC40FAF0DF0}"/>
    <dgm:cxn modelId="{3112D5EF-8A0E-4C63-978B-55B22DFED375}" type="presOf" srcId="{898D1564-E51A-4D58-9308-F7CF1CEB96A4}" destId="{4325028F-D057-446E-907D-F1489A588276}" srcOrd="0" destOrd="0" presId="urn:microsoft.com/office/officeart/2008/layout/VerticalCurvedList"/>
    <dgm:cxn modelId="{D25F73A4-E0CC-4483-90D3-F9C64448EA17}" type="presParOf" srcId="{ADCD2149-D88E-4419-92D5-1337D4BD4FCF}" destId="{075D1DEA-F191-4704-9424-2F372F57A7A1}" srcOrd="0" destOrd="0" presId="urn:microsoft.com/office/officeart/2008/layout/VerticalCurvedList"/>
    <dgm:cxn modelId="{7C7EDF0B-9E49-4056-A7A5-4A0853EC4946}" type="presParOf" srcId="{075D1DEA-F191-4704-9424-2F372F57A7A1}" destId="{486D2AB5-5EA3-455F-9A78-1DC9859F28DE}" srcOrd="0" destOrd="0" presId="urn:microsoft.com/office/officeart/2008/layout/VerticalCurvedList"/>
    <dgm:cxn modelId="{73AF86A9-74FF-4043-8BB9-1E032A2294B5}" type="presParOf" srcId="{486D2AB5-5EA3-455F-9A78-1DC9859F28DE}" destId="{3CAB23F2-29FB-448D-9A6A-0B36546487D4}" srcOrd="0" destOrd="0" presId="urn:microsoft.com/office/officeart/2008/layout/VerticalCurvedList"/>
    <dgm:cxn modelId="{DA76B7E8-95FC-4EDB-8C5B-67B14228DD91}" type="presParOf" srcId="{486D2AB5-5EA3-455F-9A78-1DC9859F28DE}" destId="{78DA941F-29EA-43BD-A81F-9A2D6E6CD09E}" srcOrd="1" destOrd="0" presId="urn:microsoft.com/office/officeart/2008/layout/VerticalCurvedList"/>
    <dgm:cxn modelId="{E2C4351F-7F3E-443D-9B68-D67A3DED018C}" type="presParOf" srcId="{486D2AB5-5EA3-455F-9A78-1DC9859F28DE}" destId="{3260E142-46D0-4B3F-8194-316127B194C8}" srcOrd="2" destOrd="0" presId="urn:microsoft.com/office/officeart/2008/layout/VerticalCurvedList"/>
    <dgm:cxn modelId="{BF3D9B28-2AD9-4592-B23E-C9E5B02E9D40}" type="presParOf" srcId="{486D2AB5-5EA3-455F-9A78-1DC9859F28DE}" destId="{ACDA97EE-3FA9-4EF8-A9DB-ACCC3F3D97C8}" srcOrd="3" destOrd="0" presId="urn:microsoft.com/office/officeart/2008/layout/VerticalCurvedList"/>
    <dgm:cxn modelId="{44A5F420-8D86-408B-9B95-F03A7C23DD64}" type="presParOf" srcId="{075D1DEA-F191-4704-9424-2F372F57A7A1}" destId="{4325028F-D057-446E-907D-F1489A588276}" srcOrd="1" destOrd="0" presId="urn:microsoft.com/office/officeart/2008/layout/VerticalCurvedList"/>
    <dgm:cxn modelId="{B054DEA0-E8E7-46AF-A415-84B6A1B07632}" type="presParOf" srcId="{075D1DEA-F191-4704-9424-2F372F57A7A1}" destId="{1851EF3F-FAEF-4CCC-8E37-05B7F86CA35A}" srcOrd="2" destOrd="0" presId="urn:microsoft.com/office/officeart/2008/layout/VerticalCurvedList"/>
    <dgm:cxn modelId="{CA971EE6-6B93-4056-BB23-97AE667DF2E3}" type="presParOf" srcId="{1851EF3F-FAEF-4CCC-8E37-05B7F86CA35A}" destId="{18321139-F4C5-481C-8B4B-9AF2656B18F5}" srcOrd="0" destOrd="0" presId="urn:microsoft.com/office/officeart/2008/layout/VerticalCurvedList"/>
    <dgm:cxn modelId="{0C9BFCE7-35A4-4CE9-B0CE-A24F777F59F1}" type="presParOf" srcId="{075D1DEA-F191-4704-9424-2F372F57A7A1}" destId="{2B778707-4A89-4E78-8E37-268E6B8910A3}" srcOrd="3" destOrd="0" presId="urn:microsoft.com/office/officeart/2008/layout/VerticalCurvedList"/>
    <dgm:cxn modelId="{82C326C5-755D-4AE4-BE4A-6DD348FB7E70}" type="presParOf" srcId="{075D1DEA-F191-4704-9424-2F372F57A7A1}" destId="{64B5C2FA-D0FD-423A-876D-8F96D105A5E6}" srcOrd="4" destOrd="0" presId="urn:microsoft.com/office/officeart/2008/layout/VerticalCurvedList"/>
    <dgm:cxn modelId="{419E482D-541F-4E08-B70C-9932CD78CCD5}" type="presParOf" srcId="{64B5C2FA-D0FD-423A-876D-8F96D105A5E6}" destId="{01E9ABC9-36CB-42FE-B742-6331FE104330}" srcOrd="0" destOrd="0" presId="urn:microsoft.com/office/officeart/2008/layout/VerticalCurvedList"/>
    <dgm:cxn modelId="{CA08E3C6-797C-4C74-B306-DCC03FB2F3B3}" type="presParOf" srcId="{075D1DEA-F191-4704-9424-2F372F57A7A1}" destId="{6A1B406A-5570-4305-A5C8-A30018954F5F}" srcOrd="5" destOrd="0" presId="urn:microsoft.com/office/officeart/2008/layout/VerticalCurvedList"/>
    <dgm:cxn modelId="{DCD3127B-FF1B-4684-A1CF-A23ECF56E5B5}" type="presParOf" srcId="{075D1DEA-F191-4704-9424-2F372F57A7A1}" destId="{D89D8C6C-C133-464B-AF91-D9CAC2193CBE}" srcOrd="6" destOrd="0" presId="urn:microsoft.com/office/officeart/2008/layout/VerticalCurvedList"/>
    <dgm:cxn modelId="{D2DD53BB-FD48-4AD8-ADB8-A64361932E15}" type="presParOf" srcId="{D89D8C6C-C133-464B-AF91-D9CAC2193CBE}" destId="{9FC70B69-C6D8-4D15-8BA5-26B0831DF7AB}" srcOrd="0" destOrd="0" presId="urn:microsoft.com/office/officeart/2008/layout/VerticalCurvedList"/>
    <dgm:cxn modelId="{2CCED511-5B3F-473F-B0C8-B6E08AAE1C69}" type="presParOf" srcId="{075D1DEA-F191-4704-9424-2F372F57A7A1}" destId="{6DC84B88-2B6D-4727-B94A-0D0BFF79790B}" srcOrd="7" destOrd="0" presId="urn:microsoft.com/office/officeart/2008/layout/VerticalCurvedList"/>
    <dgm:cxn modelId="{7EE555F6-BD45-4764-9DF7-B2C14B2E44DE}" type="presParOf" srcId="{075D1DEA-F191-4704-9424-2F372F57A7A1}" destId="{AE579DC1-7ECE-4A2F-A3D3-B29FD5BDEEBF}" srcOrd="8" destOrd="0" presId="urn:microsoft.com/office/officeart/2008/layout/VerticalCurvedList"/>
    <dgm:cxn modelId="{E9BDB8C3-6FB5-4624-89D6-D05ECD3362BE}" type="presParOf" srcId="{AE579DC1-7ECE-4A2F-A3D3-B29FD5BDEEBF}" destId="{9A0494CF-2EC8-4FA4-A10B-B18EC802ACBD}"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D36B0CD-C733-4409-BD57-55E9D7D621D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0932D79-C235-4273-8420-F60F722115E7}">
      <dgm:prSet custT="1"/>
      <dgm:spPr/>
      <dgm:t>
        <a:bodyPr/>
        <a:lstStyle/>
        <a:p>
          <a:r>
            <a:rPr lang="en-US" sz="2400" b="1" baseline="0" dirty="0"/>
            <a:t>Host</a:t>
          </a:r>
          <a:r>
            <a:rPr lang="en-US" sz="2400" baseline="0" dirty="0"/>
            <a:t> – The </a:t>
          </a:r>
          <a:r>
            <a:rPr lang="en-US" sz="2400" i="1" baseline="0" dirty="0"/>
            <a:t>program</a:t>
          </a:r>
          <a:r>
            <a:rPr lang="en-US" sz="2400" baseline="0" dirty="0"/>
            <a:t> running PowerShell (ISE, CLI, </a:t>
          </a:r>
          <a:r>
            <a:rPr lang="en-US" sz="2400" baseline="0" dirty="0" err="1"/>
            <a:t>VSCode</a:t>
          </a:r>
          <a:r>
            <a:rPr lang="en-US" sz="2400" baseline="0" dirty="0"/>
            <a:t>, </a:t>
          </a:r>
          <a:r>
            <a:rPr lang="en-US" sz="2400" baseline="0" dirty="0" err="1"/>
            <a:t>etc</a:t>
          </a:r>
          <a:r>
            <a:rPr lang="en-US" sz="2400" baseline="0" dirty="0"/>
            <a:t>)</a:t>
          </a:r>
          <a:endParaRPr lang="en-US" sz="2400" dirty="0"/>
        </a:p>
      </dgm:t>
    </dgm:pt>
    <dgm:pt modelId="{58DEB26E-E2EB-4F07-A31F-051794EB7018}" type="parTrans" cxnId="{F69A342D-C417-45F4-BAD2-C9809BE38C17}">
      <dgm:prSet/>
      <dgm:spPr/>
      <dgm:t>
        <a:bodyPr/>
        <a:lstStyle/>
        <a:p>
          <a:endParaRPr lang="en-US" sz="2400"/>
        </a:p>
      </dgm:t>
    </dgm:pt>
    <dgm:pt modelId="{65F84A7F-B8F6-474E-9487-ABDB1694CF36}" type="sibTrans" cxnId="{F69A342D-C417-45F4-BAD2-C9809BE38C17}">
      <dgm:prSet/>
      <dgm:spPr/>
      <dgm:t>
        <a:bodyPr/>
        <a:lstStyle/>
        <a:p>
          <a:endParaRPr lang="en-US" sz="2400"/>
        </a:p>
      </dgm:t>
    </dgm:pt>
    <dgm:pt modelId="{A63FFE5E-2D12-410C-AD97-CA89C62A9057}">
      <dgm:prSet custT="1"/>
      <dgm:spPr/>
      <dgm:t>
        <a:bodyPr/>
        <a:lstStyle/>
        <a:p>
          <a:r>
            <a:rPr lang="en-US" sz="2400" b="1" baseline="0"/>
            <a:t>Runspace</a:t>
          </a:r>
          <a:r>
            <a:rPr lang="en-US" sz="2400" baseline="0"/>
            <a:t> – The process </a:t>
          </a:r>
          <a:r>
            <a:rPr lang="en-US" sz="2400" i="1" baseline="0"/>
            <a:t>thread</a:t>
          </a:r>
          <a:r>
            <a:rPr lang="en-US" sz="2400" baseline="0"/>
            <a:t> that executes PowerShell code</a:t>
          </a:r>
          <a:endParaRPr lang="en-US" sz="2400"/>
        </a:p>
      </dgm:t>
    </dgm:pt>
    <dgm:pt modelId="{AADE3ED2-72E3-402D-95C7-3E9F65E8213C}" type="parTrans" cxnId="{6EA7FB0C-5D2D-4124-A068-B88E680CD580}">
      <dgm:prSet/>
      <dgm:spPr/>
      <dgm:t>
        <a:bodyPr/>
        <a:lstStyle/>
        <a:p>
          <a:endParaRPr lang="en-US" sz="2400"/>
        </a:p>
      </dgm:t>
    </dgm:pt>
    <dgm:pt modelId="{F43F62DD-6C7B-4180-B5C4-FC02AFFC1831}" type="sibTrans" cxnId="{6EA7FB0C-5D2D-4124-A068-B88E680CD580}">
      <dgm:prSet/>
      <dgm:spPr/>
      <dgm:t>
        <a:bodyPr/>
        <a:lstStyle/>
        <a:p>
          <a:endParaRPr lang="en-US" sz="2400"/>
        </a:p>
      </dgm:t>
    </dgm:pt>
    <dgm:pt modelId="{6FE0B9F8-9B7E-497D-AF0E-3B1BD299CC3E}">
      <dgm:prSet custT="1"/>
      <dgm:spPr/>
      <dgm:t>
        <a:bodyPr/>
        <a:lstStyle/>
        <a:p>
          <a:r>
            <a:rPr lang="en-US" sz="2400" b="1" baseline="0"/>
            <a:t>[PowerShell] </a:t>
          </a:r>
          <a:r>
            <a:rPr lang="en-US" sz="2400" baseline="0"/>
            <a:t>– The </a:t>
          </a:r>
          <a:r>
            <a:rPr lang="en-US" sz="2400" i="1" baseline="0"/>
            <a:t>class</a:t>
          </a:r>
          <a:r>
            <a:rPr lang="en-US" sz="2400" baseline="0"/>
            <a:t> used to represent PowerShell commands, which can be </a:t>
          </a:r>
          <a:r>
            <a:rPr lang="en-US" sz="2400" i="1" baseline="0"/>
            <a:t>executed by a </a:t>
          </a:r>
          <a:r>
            <a:rPr lang="en-US" sz="2400" i="1" baseline="0" err="1"/>
            <a:t>runspace</a:t>
          </a:r>
          <a:r>
            <a:rPr lang="en-US" sz="2400" i="1" baseline="0"/>
            <a:t> </a:t>
          </a:r>
          <a:r>
            <a:rPr lang="en-US" sz="2400" i="0" baseline="0"/>
            <a:t>– default</a:t>
          </a:r>
          <a:r>
            <a:rPr lang="en-US" sz="2400" baseline="0"/>
            <a:t> is the host</a:t>
          </a:r>
          <a:endParaRPr lang="en-US" sz="2400"/>
        </a:p>
      </dgm:t>
    </dgm:pt>
    <dgm:pt modelId="{83CA0472-1E95-455D-9A25-A4A0478DD8E7}" type="parTrans" cxnId="{65D59E87-8F2C-4141-A0EF-C36C340CA9BF}">
      <dgm:prSet/>
      <dgm:spPr/>
      <dgm:t>
        <a:bodyPr/>
        <a:lstStyle/>
        <a:p>
          <a:endParaRPr lang="en-US" sz="2400"/>
        </a:p>
      </dgm:t>
    </dgm:pt>
    <dgm:pt modelId="{C329CE26-3886-4A43-B5BE-39BE41742F8C}" type="sibTrans" cxnId="{65D59E87-8F2C-4141-A0EF-C36C340CA9BF}">
      <dgm:prSet/>
      <dgm:spPr/>
      <dgm:t>
        <a:bodyPr/>
        <a:lstStyle/>
        <a:p>
          <a:endParaRPr lang="en-US" sz="2400"/>
        </a:p>
      </dgm:t>
    </dgm:pt>
    <dgm:pt modelId="{09811CE3-1F33-467C-9214-F088104AFED0}">
      <dgm:prSet custT="1"/>
      <dgm:spPr/>
      <dgm:t>
        <a:bodyPr/>
        <a:lstStyle/>
        <a:p>
          <a:r>
            <a:rPr lang="en-US" sz="2400" baseline="0"/>
            <a:t>The host </a:t>
          </a:r>
          <a:r>
            <a:rPr lang="en-US" sz="2400" b="1" baseline="0"/>
            <a:t>communicates</a:t>
          </a:r>
          <a:r>
            <a:rPr lang="en-US" sz="2400" baseline="0"/>
            <a:t> with the </a:t>
          </a:r>
          <a:r>
            <a:rPr lang="en-US" sz="2400" baseline="0" err="1"/>
            <a:t>runspace</a:t>
          </a:r>
          <a:r>
            <a:rPr lang="en-US" sz="2400" baseline="0"/>
            <a:t>, which does the actual work</a:t>
          </a:r>
          <a:endParaRPr lang="en-US" sz="2400"/>
        </a:p>
      </dgm:t>
    </dgm:pt>
    <dgm:pt modelId="{F1A7424B-5703-49F4-8D1D-EBB5BF5B52F2}" type="parTrans" cxnId="{926DD402-D992-4C10-A489-EBDDC66E3023}">
      <dgm:prSet/>
      <dgm:spPr/>
      <dgm:t>
        <a:bodyPr/>
        <a:lstStyle/>
        <a:p>
          <a:endParaRPr lang="en-US" sz="2400"/>
        </a:p>
      </dgm:t>
    </dgm:pt>
    <dgm:pt modelId="{089CEEC4-CDD7-4F56-80D8-001CB6932941}" type="sibTrans" cxnId="{926DD402-D992-4C10-A489-EBDDC66E3023}">
      <dgm:prSet/>
      <dgm:spPr/>
      <dgm:t>
        <a:bodyPr/>
        <a:lstStyle/>
        <a:p>
          <a:endParaRPr lang="en-US" sz="2400"/>
        </a:p>
      </dgm:t>
    </dgm:pt>
    <dgm:pt modelId="{3F164344-D398-4446-86E9-93600F4E9DBC}">
      <dgm:prSet custT="1"/>
      <dgm:spPr/>
      <dgm:t>
        <a:bodyPr/>
        <a:lstStyle/>
        <a:p>
          <a:r>
            <a:rPr lang="en-US" sz="2400" baseline="0"/>
            <a:t>Additional </a:t>
          </a:r>
          <a:r>
            <a:rPr lang="en-US" sz="2400" baseline="0" err="1"/>
            <a:t>runspaces</a:t>
          </a:r>
          <a:r>
            <a:rPr lang="en-US" sz="2400" baseline="0"/>
            <a:t> can be created, which can run commands at the </a:t>
          </a:r>
          <a:r>
            <a:rPr lang="en-US" sz="2400" b="1" baseline="0"/>
            <a:t>same time</a:t>
          </a:r>
          <a:endParaRPr lang="en-US" sz="2400" b="1"/>
        </a:p>
      </dgm:t>
    </dgm:pt>
    <dgm:pt modelId="{0797B098-3677-41D6-8599-CD5F2ACFF3AB}" type="parTrans" cxnId="{C5608BCC-B731-4CC9-99E7-EAD494F4FE3A}">
      <dgm:prSet/>
      <dgm:spPr/>
      <dgm:t>
        <a:bodyPr/>
        <a:lstStyle/>
        <a:p>
          <a:endParaRPr lang="en-US" sz="2400"/>
        </a:p>
      </dgm:t>
    </dgm:pt>
    <dgm:pt modelId="{57717156-9CA3-4A46-A45E-C8C4FCD1D481}" type="sibTrans" cxnId="{C5608BCC-B731-4CC9-99E7-EAD494F4FE3A}">
      <dgm:prSet/>
      <dgm:spPr/>
      <dgm:t>
        <a:bodyPr/>
        <a:lstStyle/>
        <a:p>
          <a:endParaRPr lang="en-US" sz="2400"/>
        </a:p>
      </dgm:t>
    </dgm:pt>
    <dgm:pt modelId="{AD1DCDA6-FFC0-4C37-A61F-35800147DD14}" type="pres">
      <dgm:prSet presAssocID="{CD36B0CD-C733-4409-BD57-55E9D7D621D3}" presName="vert0" presStyleCnt="0">
        <dgm:presLayoutVars>
          <dgm:dir/>
          <dgm:animOne val="branch"/>
          <dgm:animLvl val="lvl"/>
        </dgm:presLayoutVars>
      </dgm:prSet>
      <dgm:spPr/>
    </dgm:pt>
    <dgm:pt modelId="{623799C8-B792-46EA-B184-6FA5908061D4}" type="pres">
      <dgm:prSet presAssocID="{10932D79-C235-4273-8420-F60F722115E7}" presName="thickLine" presStyleLbl="alignNode1" presStyleIdx="0" presStyleCnt="5"/>
      <dgm:spPr/>
    </dgm:pt>
    <dgm:pt modelId="{D8B51F9A-A7B6-47A7-999D-D64DF068615C}" type="pres">
      <dgm:prSet presAssocID="{10932D79-C235-4273-8420-F60F722115E7}" presName="horz1" presStyleCnt="0"/>
      <dgm:spPr/>
    </dgm:pt>
    <dgm:pt modelId="{3BECB6C6-0BD1-4CAF-8C31-23B3589005C5}" type="pres">
      <dgm:prSet presAssocID="{10932D79-C235-4273-8420-F60F722115E7}" presName="tx1" presStyleLbl="revTx" presStyleIdx="0" presStyleCnt="5" custScaleY="64211"/>
      <dgm:spPr/>
    </dgm:pt>
    <dgm:pt modelId="{6C318F11-D314-46A8-847B-BAF848800CF1}" type="pres">
      <dgm:prSet presAssocID="{10932D79-C235-4273-8420-F60F722115E7}" presName="vert1" presStyleCnt="0"/>
      <dgm:spPr/>
    </dgm:pt>
    <dgm:pt modelId="{A9D05345-5AA6-44E9-9E11-E1B570EF55DE}" type="pres">
      <dgm:prSet presAssocID="{A63FFE5E-2D12-410C-AD97-CA89C62A9057}" presName="thickLine" presStyleLbl="alignNode1" presStyleIdx="1" presStyleCnt="5"/>
      <dgm:spPr/>
    </dgm:pt>
    <dgm:pt modelId="{18B769EE-025D-42B5-8F27-0DBE5C920FC5}" type="pres">
      <dgm:prSet presAssocID="{A63FFE5E-2D12-410C-AD97-CA89C62A9057}" presName="horz1" presStyleCnt="0"/>
      <dgm:spPr/>
    </dgm:pt>
    <dgm:pt modelId="{78E10B8E-CF9D-4BB3-91A7-DF943D2B0E04}" type="pres">
      <dgm:prSet presAssocID="{A63FFE5E-2D12-410C-AD97-CA89C62A9057}" presName="tx1" presStyleLbl="revTx" presStyleIdx="1" presStyleCnt="5" custScaleY="58951"/>
      <dgm:spPr/>
    </dgm:pt>
    <dgm:pt modelId="{8F4655BF-C409-445C-AEB0-E8652BD4AB84}" type="pres">
      <dgm:prSet presAssocID="{A63FFE5E-2D12-410C-AD97-CA89C62A9057}" presName="vert1" presStyleCnt="0"/>
      <dgm:spPr/>
    </dgm:pt>
    <dgm:pt modelId="{E313B371-FAEB-40E1-943C-9EC3C94D5CFD}" type="pres">
      <dgm:prSet presAssocID="{6FE0B9F8-9B7E-497D-AF0E-3B1BD299CC3E}" presName="thickLine" presStyleLbl="alignNode1" presStyleIdx="2" presStyleCnt="5"/>
      <dgm:spPr/>
    </dgm:pt>
    <dgm:pt modelId="{CD202594-0545-4D21-BCC4-B981F16C0B9D}" type="pres">
      <dgm:prSet presAssocID="{6FE0B9F8-9B7E-497D-AF0E-3B1BD299CC3E}" presName="horz1" presStyleCnt="0"/>
      <dgm:spPr/>
    </dgm:pt>
    <dgm:pt modelId="{A03E512A-7144-44A7-8318-FFD424C7B347}" type="pres">
      <dgm:prSet presAssocID="{6FE0B9F8-9B7E-497D-AF0E-3B1BD299CC3E}" presName="tx1" presStyleLbl="revTx" presStyleIdx="2" presStyleCnt="5"/>
      <dgm:spPr/>
    </dgm:pt>
    <dgm:pt modelId="{8EC3CE99-795F-43CF-AAAD-A0508CD11CC6}" type="pres">
      <dgm:prSet presAssocID="{6FE0B9F8-9B7E-497D-AF0E-3B1BD299CC3E}" presName="vert1" presStyleCnt="0"/>
      <dgm:spPr/>
    </dgm:pt>
    <dgm:pt modelId="{AD9FC4F7-6A90-49FB-A4F7-0FF13EA60991}" type="pres">
      <dgm:prSet presAssocID="{09811CE3-1F33-467C-9214-F088104AFED0}" presName="thickLine" presStyleLbl="alignNode1" presStyleIdx="3" presStyleCnt="5"/>
      <dgm:spPr/>
    </dgm:pt>
    <dgm:pt modelId="{23106133-7122-48A8-B35D-485C557A62C4}" type="pres">
      <dgm:prSet presAssocID="{09811CE3-1F33-467C-9214-F088104AFED0}" presName="horz1" presStyleCnt="0"/>
      <dgm:spPr/>
    </dgm:pt>
    <dgm:pt modelId="{441D3F87-21F3-45C9-B9CB-171742549267}" type="pres">
      <dgm:prSet presAssocID="{09811CE3-1F33-467C-9214-F088104AFED0}" presName="tx1" presStyleLbl="revTx" presStyleIdx="3" presStyleCnt="5" custScaleY="62644"/>
      <dgm:spPr/>
    </dgm:pt>
    <dgm:pt modelId="{5C67226F-AA9A-42C3-A406-0F4B19C7009E}" type="pres">
      <dgm:prSet presAssocID="{09811CE3-1F33-467C-9214-F088104AFED0}" presName="vert1" presStyleCnt="0"/>
      <dgm:spPr/>
    </dgm:pt>
    <dgm:pt modelId="{D2A641FF-D75C-49C1-A19E-C58C3F4E73E0}" type="pres">
      <dgm:prSet presAssocID="{3F164344-D398-4446-86E9-93600F4E9DBC}" presName="thickLine" presStyleLbl="alignNode1" presStyleIdx="4" presStyleCnt="5"/>
      <dgm:spPr/>
    </dgm:pt>
    <dgm:pt modelId="{7300ACE0-6EA0-4C3E-8C6C-FD167C54AE7C}" type="pres">
      <dgm:prSet presAssocID="{3F164344-D398-4446-86E9-93600F4E9DBC}" presName="horz1" presStyleCnt="0"/>
      <dgm:spPr/>
    </dgm:pt>
    <dgm:pt modelId="{E35CBC7A-27FE-4F2D-91C7-46A035C3EDFE}" type="pres">
      <dgm:prSet presAssocID="{3F164344-D398-4446-86E9-93600F4E9DBC}" presName="tx1" presStyleLbl="revTx" presStyleIdx="4" presStyleCnt="5"/>
      <dgm:spPr/>
    </dgm:pt>
    <dgm:pt modelId="{CA3E5D1D-CC2D-48C6-9C5F-E1039CC553DF}" type="pres">
      <dgm:prSet presAssocID="{3F164344-D398-4446-86E9-93600F4E9DBC}" presName="vert1" presStyleCnt="0"/>
      <dgm:spPr/>
    </dgm:pt>
  </dgm:ptLst>
  <dgm:cxnLst>
    <dgm:cxn modelId="{926DD402-D992-4C10-A489-EBDDC66E3023}" srcId="{CD36B0CD-C733-4409-BD57-55E9D7D621D3}" destId="{09811CE3-1F33-467C-9214-F088104AFED0}" srcOrd="3" destOrd="0" parTransId="{F1A7424B-5703-49F4-8D1D-EBB5BF5B52F2}" sibTransId="{089CEEC4-CDD7-4F56-80D8-001CB6932941}"/>
    <dgm:cxn modelId="{695A5E05-5355-4A40-84CD-5196BA09D7CF}" type="presOf" srcId="{10932D79-C235-4273-8420-F60F722115E7}" destId="{3BECB6C6-0BD1-4CAF-8C31-23B3589005C5}" srcOrd="0" destOrd="0" presId="urn:microsoft.com/office/officeart/2008/layout/LinedList"/>
    <dgm:cxn modelId="{6EA7FB0C-5D2D-4124-A068-B88E680CD580}" srcId="{CD36B0CD-C733-4409-BD57-55E9D7D621D3}" destId="{A63FFE5E-2D12-410C-AD97-CA89C62A9057}" srcOrd="1" destOrd="0" parTransId="{AADE3ED2-72E3-402D-95C7-3E9F65E8213C}" sibTransId="{F43F62DD-6C7B-4180-B5C4-FC02AFFC1831}"/>
    <dgm:cxn modelId="{B47E110F-3508-4468-9605-CEEA4FC14DB5}" type="presOf" srcId="{3F164344-D398-4446-86E9-93600F4E9DBC}" destId="{E35CBC7A-27FE-4F2D-91C7-46A035C3EDFE}" srcOrd="0" destOrd="0" presId="urn:microsoft.com/office/officeart/2008/layout/LinedList"/>
    <dgm:cxn modelId="{F69A342D-C417-45F4-BAD2-C9809BE38C17}" srcId="{CD36B0CD-C733-4409-BD57-55E9D7D621D3}" destId="{10932D79-C235-4273-8420-F60F722115E7}" srcOrd="0" destOrd="0" parTransId="{58DEB26E-E2EB-4F07-A31F-051794EB7018}" sibTransId="{65F84A7F-B8F6-474E-9487-ABDB1694CF36}"/>
    <dgm:cxn modelId="{24C01D77-1F0B-4979-9EAE-FB153F9B0485}" type="presOf" srcId="{CD36B0CD-C733-4409-BD57-55E9D7D621D3}" destId="{AD1DCDA6-FFC0-4C37-A61F-35800147DD14}" srcOrd="0" destOrd="0" presId="urn:microsoft.com/office/officeart/2008/layout/LinedList"/>
    <dgm:cxn modelId="{F20A765A-2079-4E76-AC91-DA47C6B9CCBE}" type="presOf" srcId="{09811CE3-1F33-467C-9214-F088104AFED0}" destId="{441D3F87-21F3-45C9-B9CB-171742549267}" srcOrd="0" destOrd="0" presId="urn:microsoft.com/office/officeart/2008/layout/LinedList"/>
    <dgm:cxn modelId="{0E4BB07B-086B-49E0-8FE6-DABCE0AD2D8E}" type="presOf" srcId="{A63FFE5E-2D12-410C-AD97-CA89C62A9057}" destId="{78E10B8E-CF9D-4BB3-91A7-DF943D2B0E04}" srcOrd="0" destOrd="0" presId="urn:microsoft.com/office/officeart/2008/layout/LinedList"/>
    <dgm:cxn modelId="{65D59E87-8F2C-4141-A0EF-C36C340CA9BF}" srcId="{CD36B0CD-C733-4409-BD57-55E9D7D621D3}" destId="{6FE0B9F8-9B7E-497D-AF0E-3B1BD299CC3E}" srcOrd="2" destOrd="0" parTransId="{83CA0472-1E95-455D-9A25-A4A0478DD8E7}" sibTransId="{C329CE26-3886-4A43-B5BE-39BE41742F8C}"/>
    <dgm:cxn modelId="{EB1881C4-8614-4B06-99D0-66BD7B36E51C}" type="presOf" srcId="{6FE0B9F8-9B7E-497D-AF0E-3B1BD299CC3E}" destId="{A03E512A-7144-44A7-8318-FFD424C7B347}" srcOrd="0" destOrd="0" presId="urn:microsoft.com/office/officeart/2008/layout/LinedList"/>
    <dgm:cxn modelId="{C5608BCC-B731-4CC9-99E7-EAD494F4FE3A}" srcId="{CD36B0CD-C733-4409-BD57-55E9D7D621D3}" destId="{3F164344-D398-4446-86E9-93600F4E9DBC}" srcOrd="4" destOrd="0" parTransId="{0797B098-3677-41D6-8599-CD5F2ACFF3AB}" sibTransId="{57717156-9CA3-4A46-A45E-C8C4FCD1D481}"/>
    <dgm:cxn modelId="{FAD4305F-E525-4D11-A9B9-A6548B839DC7}" type="presParOf" srcId="{AD1DCDA6-FFC0-4C37-A61F-35800147DD14}" destId="{623799C8-B792-46EA-B184-6FA5908061D4}" srcOrd="0" destOrd="0" presId="urn:microsoft.com/office/officeart/2008/layout/LinedList"/>
    <dgm:cxn modelId="{7308CC22-00B6-4D28-AEA0-AA7C208880AE}" type="presParOf" srcId="{AD1DCDA6-FFC0-4C37-A61F-35800147DD14}" destId="{D8B51F9A-A7B6-47A7-999D-D64DF068615C}" srcOrd="1" destOrd="0" presId="urn:microsoft.com/office/officeart/2008/layout/LinedList"/>
    <dgm:cxn modelId="{8F1F9E3C-9F89-457B-8FA4-C14E986688DF}" type="presParOf" srcId="{D8B51F9A-A7B6-47A7-999D-D64DF068615C}" destId="{3BECB6C6-0BD1-4CAF-8C31-23B3589005C5}" srcOrd="0" destOrd="0" presId="urn:microsoft.com/office/officeart/2008/layout/LinedList"/>
    <dgm:cxn modelId="{5BBBA715-60FF-456D-9EAF-4697D191F823}" type="presParOf" srcId="{D8B51F9A-A7B6-47A7-999D-D64DF068615C}" destId="{6C318F11-D314-46A8-847B-BAF848800CF1}" srcOrd="1" destOrd="0" presId="urn:microsoft.com/office/officeart/2008/layout/LinedList"/>
    <dgm:cxn modelId="{4EAE3306-19CA-4511-B5C1-4654E2E268B4}" type="presParOf" srcId="{AD1DCDA6-FFC0-4C37-A61F-35800147DD14}" destId="{A9D05345-5AA6-44E9-9E11-E1B570EF55DE}" srcOrd="2" destOrd="0" presId="urn:microsoft.com/office/officeart/2008/layout/LinedList"/>
    <dgm:cxn modelId="{E1175BC0-B706-4FD6-92C4-01B3B498D4C0}" type="presParOf" srcId="{AD1DCDA6-FFC0-4C37-A61F-35800147DD14}" destId="{18B769EE-025D-42B5-8F27-0DBE5C920FC5}" srcOrd="3" destOrd="0" presId="urn:microsoft.com/office/officeart/2008/layout/LinedList"/>
    <dgm:cxn modelId="{25D668FF-0148-4D65-A62A-3026DFB6D29A}" type="presParOf" srcId="{18B769EE-025D-42B5-8F27-0DBE5C920FC5}" destId="{78E10B8E-CF9D-4BB3-91A7-DF943D2B0E04}" srcOrd="0" destOrd="0" presId="urn:microsoft.com/office/officeart/2008/layout/LinedList"/>
    <dgm:cxn modelId="{6C00F5D2-8ACE-4923-A09B-1B928A6340DE}" type="presParOf" srcId="{18B769EE-025D-42B5-8F27-0DBE5C920FC5}" destId="{8F4655BF-C409-445C-AEB0-E8652BD4AB84}" srcOrd="1" destOrd="0" presId="urn:microsoft.com/office/officeart/2008/layout/LinedList"/>
    <dgm:cxn modelId="{1355B7D4-5D03-4BBB-A275-677E25A0FA26}" type="presParOf" srcId="{AD1DCDA6-FFC0-4C37-A61F-35800147DD14}" destId="{E313B371-FAEB-40E1-943C-9EC3C94D5CFD}" srcOrd="4" destOrd="0" presId="urn:microsoft.com/office/officeart/2008/layout/LinedList"/>
    <dgm:cxn modelId="{C39647D6-10E2-45BA-A79F-AD503DAB475E}" type="presParOf" srcId="{AD1DCDA6-FFC0-4C37-A61F-35800147DD14}" destId="{CD202594-0545-4D21-BCC4-B981F16C0B9D}" srcOrd="5" destOrd="0" presId="urn:microsoft.com/office/officeart/2008/layout/LinedList"/>
    <dgm:cxn modelId="{63BD1290-8DEC-4E9E-BB75-659066F598E1}" type="presParOf" srcId="{CD202594-0545-4D21-BCC4-B981F16C0B9D}" destId="{A03E512A-7144-44A7-8318-FFD424C7B347}" srcOrd="0" destOrd="0" presId="urn:microsoft.com/office/officeart/2008/layout/LinedList"/>
    <dgm:cxn modelId="{5AD78C52-3E47-4C1F-BB0E-6616BD155AE5}" type="presParOf" srcId="{CD202594-0545-4D21-BCC4-B981F16C0B9D}" destId="{8EC3CE99-795F-43CF-AAAD-A0508CD11CC6}" srcOrd="1" destOrd="0" presId="urn:microsoft.com/office/officeart/2008/layout/LinedList"/>
    <dgm:cxn modelId="{BB68AE6A-5340-41FD-AADF-97D45322BE60}" type="presParOf" srcId="{AD1DCDA6-FFC0-4C37-A61F-35800147DD14}" destId="{AD9FC4F7-6A90-49FB-A4F7-0FF13EA60991}" srcOrd="6" destOrd="0" presId="urn:microsoft.com/office/officeart/2008/layout/LinedList"/>
    <dgm:cxn modelId="{3F4BC60C-4C19-4864-A09B-C03C85F2F9AF}" type="presParOf" srcId="{AD1DCDA6-FFC0-4C37-A61F-35800147DD14}" destId="{23106133-7122-48A8-B35D-485C557A62C4}" srcOrd="7" destOrd="0" presId="urn:microsoft.com/office/officeart/2008/layout/LinedList"/>
    <dgm:cxn modelId="{19003E0A-57EC-420D-A6E5-9174075F3C3B}" type="presParOf" srcId="{23106133-7122-48A8-B35D-485C557A62C4}" destId="{441D3F87-21F3-45C9-B9CB-171742549267}" srcOrd="0" destOrd="0" presId="urn:microsoft.com/office/officeart/2008/layout/LinedList"/>
    <dgm:cxn modelId="{0291DF9A-644C-4AD0-A55B-1CD4E572A1C7}" type="presParOf" srcId="{23106133-7122-48A8-B35D-485C557A62C4}" destId="{5C67226F-AA9A-42C3-A406-0F4B19C7009E}" srcOrd="1" destOrd="0" presId="urn:microsoft.com/office/officeart/2008/layout/LinedList"/>
    <dgm:cxn modelId="{A0638097-1B6B-40CA-9F19-F0A53A5A6557}" type="presParOf" srcId="{AD1DCDA6-FFC0-4C37-A61F-35800147DD14}" destId="{D2A641FF-D75C-49C1-A19E-C58C3F4E73E0}" srcOrd="8" destOrd="0" presId="urn:microsoft.com/office/officeart/2008/layout/LinedList"/>
    <dgm:cxn modelId="{A8DD6BCA-A918-4D04-A768-4C9494AA3697}" type="presParOf" srcId="{AD1DCDA6-FFC0-4C37-A61F-35800147DD14}" destId="{7300ACE0-6EA0-4C3E-8C6C-FD167C54AE7C}" srcOrd="9" destOrd="0" presId="urn:microsoft.com/office/officeart/2008/layout/LinedList"/>
    <dgm:cxn modelId="{8AFB0A3F-5F18-4D87-AAA9-A333BD279217}" type="presParOf" srcId="{7300ACE0-6EA0-4C3E-8C6C-FD167C54AE7C}" destId="{E35CBC7A-27FE-4F2D-91C7-46A035C3EDFE}" srcOrd="0" destOrd="0" presId="urn:microsoft.com/office/officeart/2008/layout/LinedList"/>
    <dgm:cxn modelId="{8FF2321E-C00D-4FA8-BECB-BA05F30ABC6F}" type="presParOf" srcId="{7300ACE0-6EA0-4C3E-8C6C-FD167C54AE7C}" destId="{CA3E5D1D-CC2D-48C6-9C5F-E1039CC553D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9B0D274-CCE9-4122-A8B9-DE15CC756F95}" type="doc">
      <dgm:prSet loTypeId="urn:microsoft.com/office/officeart/2008/layout/VerticalCircleList" loCatId="list" qsTypeId="urn:microsoft.com/office/officeart/2005/8/quickstyle/simple1" qsCatId="simple" csTypeId="urn:microsoft.com/office/officeart/2005/8/colors/accent1_2" csCatId="accent1"/>
      <dgm:spPr/>
      <dgm:t>
        <a:bodyPr/>
        <a:lstStyle/>
        <a:p>
          <a:endParaRPr lang="en-US"/>
        </a:p>
      </dgm:t>
    </dgm:pt>
    <dgm:pt modelId="{47D178FA-267F-4B8A-89D2-4BEDF7D484AE}">
      <dgm:prSet custT="1"/>
      <dgm:spPr/>
      <dgm:t>
        <a:bodyPr/>
        <a:lstStyle/>
        <a:p>
          <a:r>
            <a:rPr lang="en-US" sz="2200" b="1"/>
            <a:t>Reusable</a:t>
          </a:r>
          <a:r>
            <a:rPr lang="en-US" sz="2200"/>
            <a:t> threads</a:t>
          </a:r>
        </a:p>
      </dgm:t>
    </dgm:pt>
    <dgm:pt modelId="{D30D7528-CF86-40DF-802D-DAC68D50E49C}" type="parTrans" cxnId="{C17BF300-15DA-4CA3-AE2E-4829DCFABFF5}">
      <dgm:prSet/>
      <dgm:spPr/>
      <dgm:t>
        <a:bodyPr/>
        <a:lstStyle/>
        <a:p>
          <a:endParaRPr lang="en-US" sz="2200"/>
        </a:p>
      </dgm:t>
    </dgm:pt>
    <dgm:pt modelId="{9D43F464-E4A9-4A44-9A2E-E251BA3259CE}" type="sibTrans" cxnId="{C17BF300-15DA-4CA3-AE2E-4829DCFABFF5}">
      <dgm:prSet/>
      <dgm:spPr/>
      <dgm:t>
        <a:bodyPr/>
        <a:lstStyle/>
        <a:p>
          <a:endParaRPr lang="en-US" sz="2200"/>
        </a:p>
      </dgm:t>
    </dgm:pt>
    <dgm:pt modelId="{AD2AE6F5-F243-4635-AC7D-EFCE004513D4}">
      <dgm:prSet custT="1"/>
      <dgm:spPr/>
      <dgm:t>
        <a:bodyPr/>
        <a:lstStyle/>
        <a:p>
          <a:r>
            <a:rPr lang="en-US" sz="2200" b="1" err="1"/>
            <a:t>BeginInvoke</a:t>
          </a:r>
          <a:r>
            <a:rPr lang="en-US" sz="2200" b="1"/>
            <a:t>() </a:t>
          </a:r>
          <a:r>
            <a:rPr lang="en-US" sz="2200"/>
            <a:t>is used to queue PowerShell instances</a:t>
          </a:r>
        </a:p>
      </dgm:t>
    </dgm:pt>
    <dgm:pt modelId="{4B58412C-F06D-439F-9C40-52246AECD357}" type="parTrans" cxnId="{2F9654FE-F214-40EF-9B3D-9B735181E7EC}">
      <dgm:prSet/>
      <dgm:spPr/>
      <dgm:t>
        <a:bodyPr/>
        <a:lstStyle/>
        <a:p>
          <a:endParaRPr lang="en-US" sz="2200"/>
        </a:p>
      </dgm:t>
    </dgm:pt>
    <dgm:pt modelId="{174F611D-8A07-4D61-B8A8-2AC6AA3149D9}" type="sibTrans" cxnId="{2F9654FE-F214-40EF-9B3D-9B735181E7EC}">
      <dgm:prSet/>
      <dgm:spPr/>
      <dgm:t>
        <a:bodyPr/>
        <a:lstStyle/>
        <a:p>
          <a:endParaRPr lang="en-US" sz="2200"/>
        </a:p>
      </dgm:t>
    </dgm:pt>
    <dgm:pt modelId="{3D32EA74-E024-471B-A1FA-6FD5AB3655FD}">
      <dgm:prSet custT="1"/>
      <dgm:spPr/>
      <dgm:t>
        <a:bodyPr/>
        <a:lstStyle/>
        <a:p>
          <a:pPr algn="l"/>
          <a:r>
            <a:rPr lang="en-US" sz="2200"/>
            <a:t>Picks up the </a:t>
          </a:r>
          <a:r>
            <a:rPr lang="en-US" sz="2200" b="1"/>
            <a:t>next</a:t>
          </a:r>
          <a:r>
            <a:rPr lang="en-US" sz="2200"/>
            <a:t> instance from the queue when there is an </a:t>
          </a:r>
          <a:r>
            <a:rPr lang="en-US" sz="2200" b="1"/>
            <a:t>open</a:t>
          </a:r>
          <a:r>
            <a:rPr lang="en-US" sz="2200"/>
            <a:t> thread </a:t>
          </a:r>
        </a:p>
      </dgm:t>
    </dgm:pt>
    <dgm:pt modelId="{43DB1298-20FA-49E3-8CC4-9E614CB6E7A8}" type="parTrans" cxnId="{91F57A40-E09C-4C45-BDBB-71469811C8E0}">
      <dgm:prSet/>
      <dgm:spPr/>
      <dgm:t>
        <a:bodyPr/>
        <a:lstStyle/>
        <a:p>
          <a:endParaRPr lang="en-US" sz="2200"/>
        </a:p>
      </dgm:t>
    </dgm:pt>
    <dgm:pt modelId="{18E6DCC1-3C0F-4081-803D-5E48D8A7C7AA}" type="sibTrans" cxnId="{91F57A40-E09C-4C45-BDBB-71469811C8E0}">
      <dgm:prSet/>
      <dgm:spPr/>
      <dgm:t>
        <a:bodyPr/>
        <a:lstStyle/>
        <a:p>
          <a:endParaRPr lang="en-US" sz="2200"/>
        </a:p>
      </dgm:t>
    </dgm:pt>
    <dgm:pt modelId="{419BB05F-561F-40CA-8DC1-8A86449BF051}">
      <dgm:prSet custT="1"/>
      <dgm:spPr/>
      <dgm:t>
        <a:bodyPr/>
        <a:lstStyle/>
        <a:p>
          <a:r>
            <a:rPr lang="en-US" sz="2200"/>
            <a:t>Improves </a:t>
          </a:r>
          <a:r>
            <a:rPr lang="en-US" sz="2200" b="1"/>
            <a:t>performance</a:t>
          </a:r>
          <a:endParaRPr lang="en-US" sz="2200"/>
        </a:p>
      </dgm:t>
    </dgm:pt>
    <dgm:pt modelId="{76358412-E688-495F-A532-692D6207AEDC}" type="parTrans" cxnId="{656F0AE5-2C4E-45F4-8428-B18526FCF377}">
      <dgm:prSet/>
      <dgm:spPr/>
      <dgm:t>
        <a:bodyPr/>
        <a:lstStyle/>
        <a:p>
          <a:endParaRPr lang="en-US" sz="2200"/>
        </a:p>
      </dgm:t>
    </dgm:pt>
    <dgm:pt modelId="{FFEB64DE-9E3B-476A-B7FF-3F5BD1C3E710}" type="sibTrans" cxnId="{656F0AE5-2C4E-45F4-8428-B18526FCF377}">
      <dgm:prSet/>
      <dgm:spPr/>
      <dgm:t>
        <a:bodyPr/>
        <a:lstStyle/>
        <a:p>
          <a:endParaRPr lang="en-US" sz="2200"/>
        </a:p>
      </dgm:t>
    </dgm:pt>
    <dgm:pt modelId="{7CD23D9F-66D3-476F-BA76-F773F46DC148}">
      <dgm:prSet custT="1"/>
      <dgm:spPr/>
      <dgm:t>
        <a:bodyPr/>
        <a:lstStyle/>
        <a:p>
          <a:r>
            <a:rPr lang="en-US" sz="2200"/>
            <a:t>Simplifies max thread </a:t>
          </a:r>
          <a:r>
            <a:rPr lang="en-US" sz="2200" b="1"/>
            <a:t>management</a:t>
          </a:r>
          <a:endParaRPr lang="en-US" sz="2200"/>
        </a:p>
      </dgm:t>
    </dgm:pt>
    <dgm:pt modelId="{65CE3F76-B391-4010-9700-D96D959D74C7}" type="parTrans" cxnId="{8879B365-F2CC-46DF-B17E-173E21FA85A0}">
      <dgm:prSet/>
      <dgm:spPr/>
      <dgm:t>
        <a:bodyPr/>
        <a:lstStyle/>
        <a:p>
          <a:endParaRPr lang="en-US" sz="2200"/>
        </a:p>
      </dgm:t>
    </dgm:pt>
    <dgm:pt modelId="{150F6925-44D4-4502-8FA2-2C6E6138D2B3}" type="sibTrans" cxnId="{8879B365-F2CC-46DF-B17E-173E21FA85A0}">
      <dgm:prSet/>
      <dgm:spPr/>
      <dgm:t>
        <a:bodyPr/>
        <a:lstStyle/>
        <a:p>
          <a:endParaRPr lang="en-US" sz="2200"/>
        </a:p>
      </dgm:t>
    </dgm:pt>
    <dgm:pt modelId="{8F3A8DEE-F7BF-4AB7-8F5D-397E85AEFB4B}">
      <dgm:prSet custT="1"/>
      <dgm:spPr/>
      <dgm:t>
        <a:bodyPr/>
        <a:lstStyle/>
        <a:p>
          <a:r>
            <a:rPr lang="en-US" sz="2200" b="1"/>
            <a:t>Session state </a:t>
          </a:r>
          <a:r>
            <a:rPr lang="en-US" sz="2200"/>
            <a:t>can be set for entire pool</a:t>
          </a:r>
        </a:p>
      </dgm:t>
    </dgm:pt>
    <dgm:pt modelId="{23A5C79E-DBA6-4787-B680-BAA39FA8223C}" type="parTrans" cxnId="{6A8332EB-53DE-4FD6-A47D-767BE17808FE}">
      <dgm:prSet/>
      <dgm:spPr/>
      <dgm:t>
        <a:bodyPr/>
        <a:lstStyle/>
        <a:p>
          <a:endParaRPr lang="en-US" sz="2200"/>
        </a:p>
      </dgm:t>
    </dgm:pt>
    <dgm:pt modelId="{B9C6E8BE-5F8D-4BBA-A6AD-76FD54EDD497}" type="sibTrans" cxnId="{6A8332EB-53DE-4FD6-A47D-767BE17808FE}">
      <dgm:prSet/>
      <dgm:spPr/>
      <dgm:t>
        <a:bodyPr/>
        <a:lstStyle/>
        <a:p>
          <a:endParaRPr lang="en-US" sz="2200"/>
        </a:p>
      </dgm:t>
    </dgm:pt>
    <dgm:pt modelId="{803E7FEE-F71F-40DA-9470-44C959C6EF77}" type="pres">
      <dgm:prSet presAssocID="{49B0D274-CCE9-4122-A8B9-DE15CC756F95}" presName="Name0" presStyleCnt="0">
        <dgm:presLayoutVars>
          <dgm:dir/>
        </dgm:presLayoutVars>
      </dgm:prSet>
      <dgm:spPr/>
    </dgm:pt>
    <dgm:pt modelId="{BF8667A8-013C-4F77-BE16-D36F9E0AC452}" type="pres">
      <dgm:prSet presAssocID="{47D178FA-267F-4B8A-89D2-4BEDF7D484AE}" presName="noChildren" presStyleCnt="0"/>
      <dgm:spPr/>
    </dgm:pt>
    <dgm:pt modelId="{2B80C2D6-BCD3-44B1-90B7-7AB454CBB9D5}" type="pres">
      <dgm:prSet presAssocID="{47D178FA-267F-4B8A-89D2-4BEDF7D484AE}" presName="gap" presStyleCnt="0"/>
      <dgm:spPr/>
    </dgm:pt>
    <dgm:pt modelId="{B15ECBAD-9F3B-4E3F-BECC-FB3CB9A9CEAC}" type="pres">
      <dgm:prSet presAssocID="{47D178FA-267F-4B8A-89D2-4BEDF7D484AE}" presName="medCircle2" presStyleLbl="vennNode1" presStyleIdx="0" presStyleCnt="6"/>
      <dgm:spPr/>
    </dgm:pt>
    <dgm:pt modelId="{44D92306-4DA0-46E3-BFC1-327F4F5178A3}" type="pres">
      <dgm:prSet presAssocID="{47D178FA-267F-4B8A-89D2-4BEDF7D484AE}" presName="txLvlOnly1" presStyleLbl="revTx" presStyleIdx="0" presStyleCnt="6"/>
      <dgm:spPr/>
    </dgm:pt>
    <dgm:pt modelId="{8FD358DF-869E-49B6-A3FF-AA7651340C13}" type="pres">
      <dgm:prSet presAssocID="{AD2AE6F5-F243-4635-AC7D-EFCE004513D4}" presName="noChildren" presStyleCnt="0"/>
      <dgm:spPr/>
    </dgm:pt>
    <dgm:pt modelId="{1ABE5AC5-99F3-44B7-BBEA-7C310F2E375F}" type="pres">
      <dgm:prSet presAssocID="{AD2AE6F5-F243-4635-AC7D-EFCE004513D4}" presName="gap" presStyleCnt="0"/>
      <dgm:spPr/>
    </dgm:pt>
    <dgm:pt modelId="{4B90A285-AD2F-4631-8123-0A6E651A602D}" type="pres">
      <dgm:prSet presAssocID="{AD2AE6F5-F243-4635-AC7D-EFCE004513D4}" presName="medCircle2" presStyleLbl="vennNode1" presStyleIdx="1" presStyleCnt="6"/>
      <dgm:spPr/>
    </dgm:pt>
    <dgm:pt modelId="{522867C6-4CB4-45F4-B8EE-E447BCB8F6C3}" type="pres">
      <dgm:prSet presAssocID="{AD2AE6F5-F243-4635-AC7D-EFCE004513D4}" presName="txLvlOnly1" presStyleLbl="revTx" presStyleIdx="1" presStyleCnt="6"/>
      <dgm:spPr/>
    </dgm:pt>
    <dgm:pt modelId="{8EAFA9F0-A535-4A2B-80E7-5409E1EE2FB1}" type="pres">
      <dgm:prSet presAssocID="{3D32EA74-E024-471B-A1FA-6FD5AB3655FD}" presName="noChildren" presStyleCnt="0"/>
      <dgm:spPr/>
    </dgm:pt>
    <dgm:pt modelId="{93F70361-3CB2-462B-AFA2-C907B6E94D15}" type="pres">
      <dgm:prSet presAssocID="{3D32EA74-E024-471B-A1FA-6FD5AB3655FD}" presName="gap" presStyleCnt="0"/>
      <dgm:spPr/>
    </dgm:pt>
    <dgm:pt modelId="{FF735ED8-547A-4CE5-BF25-EB49037BA78C}" type="pres">
      <dgm:prSet presAssocID="{3D32EA74-E024-471B-A1FA-6FD5AB3655FD}" presName="medCircle2" presStyleLbl="vennNode1" presStyleIdx="2" presStyleCnt="6"/>
      <dgm:spPr/>
    </dgm:pt>
    <dgm:pt modelId="{63B46BDD-A31E-452E-B99A-9AD8162C71BF}" type="pres">
      <dgm:prSet presAssocID="{3D32EA74-E024-471B-A1FA-6FD5AB3655FD}" presName="txLvlOnly1" presStyleLbl="revTx" presStyleIdx="2" presStyleCnt="6"/>
      <dgm:spPr/>
    </dgm:pt>
    <dgm:pt modelId="{891101A5-D021-4802-A718-6D3E6072366F}" type="pres">
      <dgm:prSet presAssocID="{419BB05F-561F-40CA-8DC1-8A86449BF051}" presName="noChildren" presStyleCnt="0"/>
      <dgm:spPr/>
    </dgm:pt>
    <dgm:pt modelId="{85B05E6A-BD4E-44D3-9F03-CEC98588716C}" type="pres">
      <dgm:prSet presAssocID="{419BB05F-561F-40CA-8DC1-8A86449BF051}" presName="gap" presStyleCnt="0"/>
      <dgm:spPr/>
    </dgm:pt>
    <dgm:pt modelId="{F6E4BF80-2FD7-4D89-8C1C-B11406B2707D}" type="pres">
      <dgm:prSet presAssocID="{419BB05F-561F-40CA-8DC1-8A86449BF051}" presName="medCircle2" presStyleLbl="vennNode1" presStyleIdx="3" presStyleCnt="6"/>
      <dgm:spPr/>
    </dgm:pt>
    <dgm:pt modelId="{D3C71783-4033-4676-8B8D-19100D0DCA1B}" type="pres">
      <dgm:prSet presAssocID="{419BB05F-561F-40CA-8DC1-8A86449BF051}" presName="txLvlOnly1" presStyleLbl="revTx" presStyleIdx="3" presStyleCnt="6"/>
      <dgm:spPr/>
    </dgm:pt>
    <dgm:pt modelId="{2CBE4D22-DC36-4CCA-9AF5-6A00180FA5C2}" type="pres">
      <dgm:prSet presAssocID="{7CD23D9F-66D3-476F-BA76-F773F46DC148}" presName="noChildren" presStyleCnt="0"/>
      <dgm:spPr/>
    </dgm:pt>
    <dgm:pt modelId="{E04C91EB-DD5A-4CE1-9353-A7E7A04EF946}" type="pres">
      <dgm:prSet presAssocID="{7CD23D9F-66D3-476F-BA76-F773F46DC148}" presName="gap" presStyleCnt="0"/>
      <dgm:spPr/>
    </dgm:pt>
    <dgm:pt modelId="{B16C455D-9FF6-48C0-BB4F-F0F5D51319DC}" type="pres">
      <dgm:prSet presAssocID="{7CD23D9F-66D3-476F-BA76-F773F46DC148}" presName="medCircle2" presStyleLbl="vennNode1" presStyleIdx="4" presStyleCnt="6"/>
      <dgm:spPr/>
    </dgm:pt>
    <dgm:pt modelId="{D435C94E-E59B-4A81-AE33-8D140A0504E1}" type="pres">
      <dgm:prSet presAssocID="{7CD23D9F-66D3-476F-BA76-F773F46DC148}" presName="txLvlOnly1" presStyleLbl="revTx" presStyleIdx="4" presStyleCnt="6"/>
      <dgm:spPr/>
    </dgm:pt>
    <dgm:pt modelId="{99EC5B03-549F-4C7B-81B9-68D831E5862E}" type="pres">
      <dgm:prSet presAssocID="{8F3A8DEE-F7BF-4AB7-8F5D-397E85AEFB4B}" presName="noChildren" presStyleCnt="0"/>
      <dgm:spPr/>
    </dgm:pt>
    <dgm:pt modelId="{57C81238-4FAB-4F78-A0F6-88FF3ECE5AAB}" type="pres">
      <dgm:prSet presAssocID="{8F3A8DEE-F7BF-4AB7-8F5D-397E85AEFB4B}" presName="gap" presStyleCnt="0"/>
      <dgm:spPr/>
    </dgm:pt>
    <dgm:pt modelId="{5202AE49-E6CC-4089-8F56-8736B2B6BE93}" type="pres">
      <dgm:prSet presAssocID="{8F3A8DEE-F7BF-4AB7-8F5D-397E85AEFB4B}" presName="medCircle2" presStyleLbl="vennNode1" presStyleIdx="5" presStyleCnt="6"/>
      <dgm:spPr/>
    </dgm:pt>
    <dgm:pt modelId="{C4E0A5A6-C0B6-4C41-9742-B9812552542A}" type="pres">
      <dgm:prSet presAssocID="{8F3A8DEE-F7BF-4AB7-8F5D-397E85AEFB4B}" presName="txLvlOnly1" presStyleLbl="revTx" presStyleIdx="5" presStyleCnt="6"/>
      <dgm:spPr/>
    </dgm:pt>
  </dgm:ptLst>
  <dgm:cxnLst>
    <dgm:cxn modelId="{C17BF300-15DA-4CA3-AE2E-4829DCFABFF5}" srcId="{49B0D274-CCE9-4122-A8B9-DE15CC756F95}" destId="{47D178FA-267F-4B8A-89D2-4BEDF7D484AE}" srcOrd="0" destOrd="0" parTransId="{D30D7528-CF86-40DF-802D-DAC68D50E49C}" sibTransId="{9D43F464-E4A9-4A44-9A2E-E251BA3259CE}"/>
    <dgm:cxn modelId="{91F57A40-E09C-4C45-BDBB-71469811C8E0}" srcId="{49B0D274-CCE9-4122-A8B9-DE15CC756F95}" destId="{3D32EA74-E024-471B-A1FA-6FD5AB3655FD}" srcOrd="2" destOrd="0" parTransId="{43DB1298-20FA-49E3-8CC4-9E614CB6E7A8}" sibTransId="{18E6DCC1-3C0F-4081-803D-5E48D8A7C7AA}"/>
    <dgm:cxn modelId="{8FEDFE63-DA50-4CD0-A2C9-305B6C18EDFC}" type="presOf" srcId="{3D32EA74-E024-471B-A1FA-6FD5AB3655FD}" destId="{63B46BDD-A31E-452E-B99A-9AD8162C71BF}" srcOrd="0" destOrd="0" presId="urn:microsoft.com/office/officeart/2008/layout/VerticalCircleList"/>
    <dgm:cxn modelId="{8879B365-F2CC-46DF-B17E-173E21FA85A0}" srcId="{49B0D274-CCE9-4122-A8B9-DE15CC756F95}" destId="{7CD23D9F-66D3-476F-BA76-F773F46DC148}" srcOrd="4" destOrd="0" parTransId="{65CE3F76-B391-4010-9700-D96D959D74C7}" sibTransId="{150F6925-44D4-4502-8FA2-2C6E6138D2B3}"/>
    <dgm:cxn modelId="{82331B47-9AB3-4CF1-9FDE-96F72B23DB13}" type="presOf" srcId="{7CD23D9F-66D3-476F-BA76-F773F46DC148}" destId="{D435C94E-E59B-4A81-AE33-8D140A0504E1}" srcOrd="0" destOrd="0" presId="urn:microsoft.com/office/officeart/2008/layout/VerticalCircleList"/>
    <dgm:cxn modelId="{2954208F-6949-4431-BFA4-B1579DB0C79F}" type="presOf" srcId="{49B0D274-CCE9-4122-A8B9-DE15CC756F95}" destId="{803E7FEE-F71F-40DA-9470-44C959C6EF77}" srcOrd="0" destOrd="0" presId="urn:microsoft.com/office/officeart/2008/layout/VerticalCircleList"/>
    <dgm:cxn modelId="{A084E98F-6D5B-460B-B30C-96B4B67D8BD8}" type="presOf" srcId="{8F3A8DEE-F7BF-4AB7-8F5D-397E85AEFB4B}" destId="{C4E0A5A6-C0B6-4C41-9742-B9812552542A}" srcOrd="0" destOrd="0" presId="urn:microsoft.com/office/officeart/2008/layout/VerticalCircleList"/>
    <dgm:cxn modelId="{656F0AE5-2C4E-45F4-8428-B18526FCF377}" srcId="{49B0D274-CCE9-4122-A8B9-DE15CC756F95}" destId="{419BB05F-561F-40CA-8DC1-8A86449BF051}" srcOrd="3" destOrd="0" parTransId="{76358412-E688-495F-A532-692D6207AEDC}" sibTransId="{FFEB64DE-9E3B-476A-B7FF-3F5BD1C3E710}"/>
    <dgm:cxn modelId="{6A8332EB-53DE-4FD6-A47D-767BE17808FE}" srcId="{49B0D274-CCE9-4122-A8B9-DE15CC756F95}" destId="{8F3A8DEE-F7BF-4AB7-8F5D-397E85AEFB4B}" srcOrd="5" destOrd="0" parTransId="{23A5C79E-DBA6-4787-B680-BAA39FA8223C}" sibTransId="{B9C6E8BE-5F8D-4BBA-A6AD-76FD54EDD497}"/>
    <dgm:cxn modelId="{A7BCC3ED-914C-47BC-93BC-719C1A501CCA}" type="presOf" srcId="{47D178FA-267F-4B8A-89D2-4BEDF7D484AE}" destId="{44D92306-4DA0-46E3-BFC1-327F4F5178A3}" srcOrd="0" destOrd="0" presId="urn:microsoft.com/office/officeart/2008/layout/VerticalCircleList"/>
    <dgm:cxn modelId="{F27BA0EE-C55A-458B-8916-FCF52AD1CFD5}" type="presOf" srcId="{AD2AE6F5-F243-4635-AC7D-EFCE004513D4}" destId="{522867C6-4CB4-45F4-B8EE-E447BCB8F6C3}" srcOrd="0" destOrd="0" presId="urn:microsoft.com/office/officeart/2008/layout/VerticalCircleList"/>
    <dgm:cxn modelId="{2F9654FE-F214-40EF-9B3D-9B735181E7EC}" srcId="{49B0D274-CCE9-4122-A8B9-DE15CC756F95}" destId="{AD2AE6F5-F243-4635-AC7D-EFCE004513D4}" srcOrd="1" destOrd="0" parTransId="{4B58412C-F06D-439F-9C40-52246AECD357}" sibTransId="{174F611D-8A07-4D61-B8A8-2AC6AA3149D9}"/>
    <dgm:cxn modelId="{0B38D7FE-3E92-4890-A30B-68ECFB075A66}" type="presOf" srcId="{419BB05F-561F-40CA-8DC1-8A86449BF051}" destId="{D3C71783-4033-4676-8B8D-19100D0DCA1B}" srcOrd="0" destOrd="0" presId="urn:microsoft.com/office/officeart/2008/layout/VerticalCircleList"/>
    <dgm:cxn modelId="{E77310F8-F63E-4869-8FED-0EC5914EF6E8}" type="presParOf" srcId="{803E7FEE-F71F-40DA-9470-44C959C6EF77}" destId="{BF8667A8-013C-4F77-BE16-D36F9E0AC452}" srcOrd="0" destOrd="0" presId="urn:microsoft.com/office/officeart/2008/layout/VerticalCircleList"/>
    <dgm:cxn modelId="{342D0B16-B1A0-4CF4-9DF5-7431B59BE603}" type="presParOf" srcId="{BF8667A8-013C-4F77-BE16-D36F9E0AC452}" destId="{2B80C2D6-BCD3-44B1-90B7-7AB454CBB9D5}" srcOrd="0" destOrd="0" presId="urn:microsoft.com/office/officeart/2008/layout/VerticalCircleList"/>
    <dgm:cxn modelId="{DD16D106-B56F-4458-8CBE-F0FB128D4298}" type="presParOf" srcId="{BF8667A8-013C-4F77-BE16-D36F9E0AC452}" destId="{B15ECBAD-9F3B-4E3F-BECC-FB3CB9A9CEAC}" srcOrd="1" destOrd="0" presId="urn:microsoft.com/office/officeart/2008/layout/VerticalCircleList"/>
    <dgm:cxn modelId="{86891382-A0E1-4188-8EBE-3E28E07C36F6}" type="presParOf" srcId="{BF8667A8-013C-4F77-BE16-D36F9E0AC452}" destId="{44D92306-4DA0-46E3-BFC1-327F4F5178A3}" srcOrd="2" destOrd="0" presId="urn:microsoft.com/office/officeart/2008/layout/VerticalCircleList"/>
    <dgm:cxn modelId="{CCBF344E-F3A8-441E-A079-62D2298F5D55}" type="presParOf" srcId="{803E7FEE-F71F-40DA-9470-44C959C6EF77}" destId="{8FD358DF-869E-49B6-A3FF-AA7651340C13}" srcOrd="1" destOrd="0" presId="urn:microsoft.com/office/officeart/2008/layout/VerticalCircleList"/>
    <dgm:cxn modelId="{99370A39-EA1E-4D74-801B-B24808B96C33}" type="presParOf" srcId="{8FD358DF-869E-49B6-A3FF-AA7651340C13}" destId="{1ABE5AC5-99F3-44B7-BBEA-7C310F2E375F}" srcOrd="0" destOrd="0" presId="urn:microsoft.com/office/officeart/2008/layout/VerticalCircleList"/>
    <dgm:cxn modelId="{44D846A0-3946-47D2-A3AF-AE34AA73D746}" type="presParOf" srcId="{8FD358DF-869E-49B6-A3FF-AA7651340C13}" destId="{4B90A285-AD2F-4631-8123-0A6E651A602D}" srcOrd="1" destOrd="0" presId="urn:microsoft.com/office/officeart/2008/layout/VerticalCircleList"/>
    <dgm:cxn modelId="{4C12D1A5-731A-43B0-81EC-18E3864C2FEC}" type="presParOf" srcId="{8FD358DF-869E-49B6-A3FF-AA7651340C13}" destId="{522867C6-4CB4-45F4-B8EE-E447BCB8F6C3}" srcOrd="2" destOrd="0" presId="urn:microsoft.com/office/officeart/2008/layout/VerticalCircleList"/>
    <dgm:cxn modelId="{4454737A-9256-4AD1-BC13-4CC7DBD2878B}" type="presParOf" srcId="{803E7FEE-F71F-40DA-9470-44C959C6EF77}" destId="{8EAFA9F0-A535-4A2B-80E7-5409E1EE2FB1}" srcOrd="2" destOrd="0" presId="urn:microsoft.com/office/officeart/2008/layout/VerticalCircleList"/>
    <dgm:cxn modelId="{7F47D2E1-CC31-4F9B-9156-5B6FD24076AC}" type="presParOf" srcId="{8EAFA9F0-A535-4A2B-80E7-5409E1EE2FB1}" destId="{93F70361-3CB2-462B-AFA2-C907B6E94D15}" srcOrd="0" destOrd="0" presId="urn:microsoft.com/office/officeart/2008/layout/VerticalCircleList"/>
    <dgm:cxn modelId="{E890F8E7-74EE-4881-A95F-4E34D8FEDB64}" type="presParOf" srcId="{8EAFA9F0-A535-4A2B-80E7-5409E1EE2FB1}" destId="{FF735ED8-547A-4CE5-BF25-EB49037BA78C}" srcOrd="1" destOrd="0" presId="urn:microsoft.com/office/officeart/2008/layout/VerticalCircleList"/>
    <dgm:cxn modelId="{15EFFBB0-4DA4-4406-87E8-07E23FC1D8DD}" type="presParOf" srcId="{8EAFA9F0-A535-4A2B-80E7-5409E1EE2FB1}" destId="{63B46BDD-A31E-452E-B99A-9AD8162C71BF}" srcOrd="2" destOrd="0" presId="urn:microsoft.com/office/officeart/2008/layout/VerticalCircleList"/>
    <dgm:cxn modelId="{94B7EF5F-FD78-46DA-97C6-CD7FAB8912E6}" type="presParOf" srcId="{803E7FEE-F71F-40DA-9470-44C959C6EF77}" destId="{891101A5-D021-4802-A718-6D3E6072366F}" srcOrd="3" destOrd="0" presId="urn:microsoft.com/office/officeart/2008/layout/VerticalCircleList"/>
    <dgm:cxn modelId="{039D8304-F34F-4A76-BBB0-527E2C6173A6}" type="presParOf" srcId="{891101A5-D021-4802-A718-6D3E6072366F}" destId="{85B05E6A-BD4E-44D3-9F03-CEC98588716C}" srcOrd="0" destOrd="0" presId="urn:microsoft.com/office/officeart/2008/layout/VerticalCircleList"/>
    <dgm:cxn modelId="{A4A3338B-8007-4629-954D-B768EF46EFB6}" type="presParOf" srcId="{891101A5-D021-4802-A718-6D3E6072366F}" destId="{F6E4BF80-2FD7-4D89-8C1C-B11406B2707D}" srcOrd="1" destOrd="0" presId="urn:microsoft.com/office/officeart/2008/layout/VerticalCircleList"/>
    <dgm:cxn modelId="{623B78AA-E6EC-4665-8D09-271D98C6F4A9}" type="presParOf" srcId="{891101A5-D021-4802-A718-6D3E6072366F}" destId="{D3C71783-4033-4676-8B8D-19100D0DCA1B}" srcOrd="2" destOrd="0" presId="urn:microsoft.com/office/officeart/2008/layout/VerticalCircleList"/>
    <dgm:cxn modelId="{C7E7875E-E366-4163-96DD-14A29DF8E7FA}" type="presParOf" srcId="{803E7FEE-F71F-40DA-9470-44C959C6EF77}" destId="{2CBE4D22-DC36-4CCA-9AF5-6A00180FA5C2}" srcOrd="4" destOrd="0" presId="urn:microsoft.com/office/officeart/2008/layout/VerticalCircleList"/>
    <dgm:cxn modelId="{5201EB65-9451-42A6-A4AC-EB9ED218D8DD}" type="presParOf" srcId="{2CBE4D22-DC36-4CCA-9AF5-6A00180FA5C2}" destId="{E04C91EB-DD5A-4CE1-9353-A7E7A04EF946}" srcOrd="0" destOrd="0" presId="urn:microsoft.com/office/officeart/2008/layout/VerticalCircleList"/>
    <dgm:cxn modelId="{C7AB9EEC-93A1-4528-952A-A82121C92282}" type="presParOf" srcId="{2CBE4D22-DC36-4CCA-9AF5-6A00180FA5C2}" destId="{B16C455D-9FF6-48C0-BB4F-F0F5D51319DC}" srcOrd="1" destOrd="0" presId="urn:microsoft.com/office/officeart/2008/layout/VerticalCircleList"/>
    <dgm:cxn modelId="{ECE6AD21-3827-4F15-958E-098AEBE53169}" type="presParOf" srcId="{2CBE4D22-DC36-4CCA-9AF5-6A00180FA5C2}" destId="{D435C94E-E59B-4A81-AE33-8D140A0504E1}" srcOrd="2" destOrd="0" presId="urn:microsoft.com/office/officeart/2008/layout/VerticalCircleList"/>
    <dgm:cxn modelId="{B933E63C-45C2-437D-885B-499C45146389}" type="presParOf" srcId="{803E7FEE-F71F-40DA-9470-44C959C6EF77}" destId="{99EC5B03-549F-4C7B-81B9-68D831E5862E}" srcOrd="5" destOrd="0" presId="urn:microsoft.com/office/officeart/2008/layout/VerticalCircleList"/>
    <dgm:cxn modelId="{9614EEEC-04AF-4F79-A523-927797C2EA78}" type="presParOf" srcId="{99EC5B03-549F-4C7B-81B9-68D831E5862E}" destId="{57C81238-4FAB-4F78-A0F6-88FF3ECE5AAB}" srcOrd="0" destOrd="0" presId="urn:microsoft.com/office/officeart/2008/layout/VerticalCircleList"/>
    <dgm:cxn modelId="{BAC5D5B5-5F64-465B-B537-6CE2620FEDFA}" type="presParOf" srcId="{99EC5B03-549F-4C7B-81B9-68D831E5862E}" destId="{5202AE49-E6CC-4089-8F56-8736B2B6BE93}" srcOrd="1" destOrd="0" presId="urn:microsoft.com/office/officeart/2008/layout/VerticalCircleList"/>
    <dgm:cxn modelId="{DF3C04CB-1D4C-4B57-A245-7BFB4B9D475A}" type="presParOf" srcId="{99EC5B03-549F-4C7B-81B9-68D831E5862E}" destId="{C4E0A5A6-C0B6-4C41-9742-B9812552542A}" srcOrd="2" destOrd="0" presId="urn:microsoft.com/office/officeart/2008/layout/VerticalCircleList"/>
  </dgm:cxnLst>
  <dgm:bg/>
  <dgm:whole/>
  <dgm:extLst>
    <a:ext uri="http://schemas.microsoft.com/office/drawing/2008/diagram">
      <dsp:dataModelExt xmlns:dsp="http://schemas.microsoft.com/office/drawing/2008/diagram" relId="rId120"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E26076C-A621-47ED-AB40-CBE8089AFE86}"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0487EED8-FEC1-4C5C-BB9F-69D76086BE57}">
      <dgm:prSet custT="1"/>
      <dgm:spPr/>
      <dgm:t>
        <a:bodyPr/>
        <a:lstStyle/>
        <a:p>
          <a:r>
            <a:rPr lang="en-US" sz="2200" b="1" baseline="0"/>
            <a:t>Create</a:t>
          </a:r>
          <a:r>
            <a:rPr lang="en-US" sz="2200" baseline="0"/>
            <a:t> a </a:t>
          </a:r>
          <a:r>
            <a:rPr lang="en-US" sz="2200" baseline="0" err="1"/>
            <a:t>RunspacePool</a:t>
          </a:r>
          <a:endParaRPr lang="en-US" sz="2200"/>
        </a:p>
      </dgm:t>
    </dgm:pt>
    <dgm:pt modelId="{F858652B-766B-403F-BF48-53B75C014B79}" type="parTrans" cxnId="{088AE561-C612-4079-B11E-2A84BA444B8D}">
      <dgm:prSet/>
      <dgm:spPr/>
      <dgm:t>
        <a:bodyPr/>
        <a:lstStyle/>
        <a:p>
          <a:endParaRPr lang="en-US" sz="2200"/>
        </a:p>
      </dgm:t>
    </dgm:pt>
    <dgm:pt modelId="{BA263518-E0DC-4A02-9D39-85FAEAEBCCCF}" type="sibTrans" cxnId="{088AE561-C612-4079-B11E-2A84BA444B8D}">
      <dgm:prSet custT="1">
        <dgm:style>
          <a:lnRef idx="3">
            <a:schemeClr val="accent1"/>
          </a:lnRef>
          <a:fillRef idx="0">
            <a:schemeClr val="accent1"/>
          </a:fillRef>
          <a:effectRef idx="2">
            <a:schemeClr val="accent1"/>
          </a:effectRef>
          <a:fontRef idx="minor">
            <a:schemeClr val="tx1"/>
          </a:fontRef>
        </dgm:style>
      </dgm:prSet>
      <dgm:spPr>
        <a:ln w="38100">
          <a:solidFill>
            <a:srgbClr val="0078D4"/>
          </a:solidFill>
        </a:ln>
      </dgm:spPr>
      <dgm:t>
        <a:bodyPr/>
        <a:lstStyle/>
        <a:p>
          <a:endParaRPr lang="en-US" sz="2200"/>
        </a:p>
      </dgm:t>
    </dgm:pt>
    <dgm:pt modelId="{47F566F4-72AD-40A0-A4F6-F5F586CF5DBC}">
      <dgm:prSet custT="1"/>
      <dgm:spPr/>
      <dgm:t>
        <a:bodyPr/>
        <a:lstStyle/>
        <a:p>
          <a:r>
            <a:rPr lang="en-US" sz="2200" b="1" baseline="0"/>
            <a:t>Open</a:t>
          </a:r>
          <a:r>
            <a:rPr lang="en-US" sz="2200" baseline="0"/>
            <a:t> </a:t>
          </a:r>
          <a:r>
            <a:rPr lang="en-US" sz="2200" baseline="0" err="1"/>
            <a:t>RunspacePool</a:t>
          </a:r>
          <a:endParaRPr lang="en-US" sz="2200"/>
        </a:p>
      </dgm:t>
    </dgm:pt>
    <dgm:pt modelId="{EF467FBD-1895-47BB-B74A-BE94B8FDFF6C}" type="parTrans" cxnId="{462D9537-84FC-45D1-931A-DE021EAAC0E2}">
      <dgm:prSet/>
      <dgm:spPr/>
      <dgm:t>
        <a:bodyPr/>
        <a:lstStyle/>
        <a:p>
          <a:endParaRPr lang="en-US" sz="2200"/>
        </a:p>
      </dgm:t>
    </dgm:pt>
    <dgm:pt modelId="{941C2709-F53A-4487-B3C2-8D3CC37792A1}" type="sibTrans" cxnId="{462D9537-84FC-45D1-931A-DE021EAAC0E2}">
      <dgm:prSet custT="1">
        <dgm:style>
          <a:lnRef idx="3">
            <a:schemeClr val="accent1"/>
          </a:lnRef>
          <a:fillRef idx="0">
            <a:schemeClr val="accent1"/>
          </a:fillRef>
          <a:effectRef idx="2">
            <a:schemeClr val="accent1"/>
          </a:effectRef>
          <a:fontRef idx="minor">
            <a:schemeClr val="tx1"/>
          </a:fontRef>
        </dgm:style>
      </dgm:prSet>
      <dgm:spPr>
        <a:ln w="38100">
          <a:solidFill>
            <a:srgbClr val="0078D4"/>
          </a:solidFill>
        </a:ln>
      </dgm:spPr>
      <dgm:t>
        <a:bodyPr/>
        <a:lstStyle/>
        <a:p>
          <a:endParaRPr lang="en-US" sz="2200"/>
        </a:p>
      </dgm:t>
    </dgm:pt>
    <dgm:pt modelId="{AB242A0E-6C1B-41F6-8AD1-206624E633CB}">
      <dgm:prSet custT="1"/>
      <dgm:spPr/>
      <dgm:t>
        <a:bodyPr/>
        <a:lstStyle/>
        <a:p>
          <a:r>
            <a:rPr lang="en-US" sz="2200" baseline="0"/>
            <a:t>Create a </a:t>
          </a:r>
          <a:r>
            <a:rPr lang="en-US" sz="2200" b="1" baseline="0"/>
            <a:t>list</a:t>
          </a:r>
          <a:r>
            <a:rPr lang="en-US" sz="2200" baseline="0"/>
            <a:t> to track PowerShell Instances</a:t>
          </a:r>
          <a:endParaRPr lang="en-US" sz="2200"/>
        </a:p>
      </dgm:t>
    </dgm:pt>
    <dgm:pt modelId="{7D53514F-35B1-4649-B7D5-BD7CA2A2EB6E}" type="parTrans" cxnId="{42838D61-C772-4A22-B7EA-ABE08B27A6C4}">
      <dgm:prSet/>
      <dgm:spPr/>
      <dgm:t>
        <a:bodyPr/>
        <a:lstStyle/>
        <a:p>
          <a:endParaRPr lang="en-US" sz="2200"/>
        </a:p>
      </dgm:t>
    </dgm:pt>
    <dgm:pt modelId="{4C37A7C4-B0EB-4132-A1F1-0230BC181533}" type="sibTrans" cxnId="{42838D61-C772-4A22-B7EA-ABE08B27A6C4}">
      <dgm:prSet custT="1">
        <dgm:style>
          <a:lnRef idx="3">
            <a:schemeClr val="accent1"/>
          </a:lnRef>
          <a:fillRef idx="0">
            <a:schemeClr val="accent1"/>
          </a:fillRef>
          <a:effectRef idx="2">
            <a:schemeClr val="accent1"/>
          </a:effectRef>
          <a:fontRef idx="minor">
            <a:schemeClr val="tx1"/>
          </a:fontRef>
        </dgm:style>
      </dgm:prSet>
      <dgm:spPr>
        <a:ln w="38100">
          <a:solidFill>
            <a:srgbClr val="0078D4"/>
          </a:solidFill>
        </a:ln>
      </dgm:spPr>
      <dgm:t>
        <a:bodyPr/>
        <a:lstStyle/>
        <a:p>
          <a:endParaRPr lang="en-US" sz="2200"/>
        </a:p>
      </dgm:t>
    </dgm:pt>
    <dgm:pt modelId="{D07E79EC-6675-487E-A884-02B4A51E5717}">
      <dgm:prSet custT="1"/>
      <dgm:spPr/>
      <dgm:t>
        <a:bodyPr/>
        <a:lstStyle/>
        <a:p>
          <a:r>
            <a:rPr lang="en-US" sz="2200" b="1" baseline="0"/>
            <a:t>Create</a:t>
          </a:r>
          <a:r>
            <a:rPr lang="en-US" sz="2200" baseline="0"/>
            <a:t> PowerShell Instance(s)</a:t>
          </a:r>
          <a:endParaRPr lang="en-US" sz="2200"/>
        </a:p>
      </dgm:t>
    </dgm:pt>
    <dgm:pt modelId="{9F514275-1970-4CFD-BB0F-E5B3C5D98AB6}" type="parTrans" cxnId="{D0870A10-3501-4FB7-98B8-DFA549A4BB8E}">
      <dgm:prSet/>
      <dgm:spPr/>
      <dgm:t>
        <a:bodyPr/>
        <a:lstStyle/>
        <a:p>
          <a:endParaRPr lang="en-US" sz="2200"/>
        </a:p>
      </dgm:t>
    </dgm:pt>
    <dgm:pt modelId="{CE9816BF-AF3C-460A-9624-E0EADB071C50}" type="sibTrans" cxnId="{D0870A10-3501-4FB7-98B8-DFA549A4BB8E}">
      <dgm:prSet custT="1">
        <dgm:style>
          <a:lnRef idx="3">
            <a:schemeClr val="accent1"/>
          </a:lnRef>
          <a:fillRef idx="0">
            <a:schemeClr val="accent1"/>
          </a:fillRef>
          <a:effectRef idx="2">
            <a:schemeClr val="accent1"/>
          </a:effectRef>
          <a:fontRef idx="minor">
            <a:schemeClr val="tx1"/>
          </a:fontRef>
        </dgm:style>
      </dgm:prSet>
      <dgm:spPr>
        <a:ln w="38100">
          <a:solidFill>
            <a:srgbClr val="0078D4"/>
          </a:solidFill>
        </a:ln>
      </dgm:spPr>
      <dgm:t>
        <a:bodyPr/>
        <a:lstStyle/>
        <a:p>
          <a:endParaRPr lang="en-US" sz="2200"/>
        </a:p>
      </dgm:t>
    </dgm:pt>
    <dgm:pt modelId="{34C1586E-3038-4A47-A73D-8C13BAA427C7}">
      <dgm:prSet custT="1"/>
      <dgm:spPr/>
      <dgm:t>
        <a:bodyPr/>
        <a:lstStyle/>
        <a:p>
          <a:r>
            <a:rPr lang="en-US" sz="2200" b="1" baseline="0"/>
            <a:t>Assign</a:t>
          </a:r>
          <a:r>
            <a:rPr lang="en-US" sz="2200" baseline="0"/>
            <a:t> instance(s) to the </a:t>
          </a:r>
          <a:r>
            <a:rPr lang="en-US" sz="2200" baseline="0" err="1"/>
            <a:t>RunspacePool</a:t>
          </a:r>
          <a:endParaRPr lang="en-US" sz="2200"/>
        </a:p>
      </dgm:t>
    </dgm:pt>
    <dgm:pt modelId="{748A0482-7E03-4CF8-8AF7-FB7C2A714EF2}" type="parTrans" cxnId="{CDCF64E2-1F26-49BA-ADA9-8DB3B136C0DE}">
      <dgm:prSet/>
      <dgm:spPr/>
      <dgm:t>
        <a:bodyPr/>
        <a:lstStyle/>
        <a:p>
          <a:endParaRPr lang="en-US" sz="2200"/>
        </a:p>
      </dgm:t>
    </dgm:pt>
    <dgm:pt modelId="{95E46E87-4B0B-491A-BF4B-45F61F4C511D}" type="sibTrans" cxnId="{CDCF64E2-1F26-49BA-ADA9-8DB3B136C0DE}">
      <dgm:prSet custT="1">
        <dgm:style>
          <a:lnRef idx="3">
            <a:schemeClr val="accent1"/>
          </a:lnRef>
          <a:fillRef idx="0">
            <a:schemeClr val="accent1"/>
          </a:fillRef>
          <a:effectRef idx="2">
            <a:schemeClr val="accent1"/>
          </a:effectRef>
          <a:fontRef idx="minor">
            <a:schemeClr val="tx1"/>
          </a:fontRef>
        </dgm:style>
      </dgm:prSet>
      <dgm:spPr>
        <a:ln w="38100">
          <a:solidFill>
            <a:srgbClr val="0078D4"/>
          </a:solidFill>
        </a:ln>
      </dgm:spPr>
      <dgm:t>
        <a:bodyPr/>
        <a:lstStyle/>
        <a:p>
          <a:endParaRPr lang="en-US" sz="2200"/>
        </a:p>
      </dgm:t>
    </dgm:pt>
    <dgm:pt modelId="{DEF9E8A0-7FBD-4CEA-96B8-8E6A78A08979}">
      <dgm:prSet custT="1"/>
      <dgm:spPr/>
      <dgm:t>
        <a:bodyPr/>
        <a:lstStyle/>
        <a:p>
          <a:r>
            <a:rPr lang="en-US" sz="2200" b="1" baseline="0"/>
            <a:t>Store</a:t>
          </a:r>
          <a:r>
            <a:rPr lang="en-US" sz="2200" baseline="0"/>
            <a:t> instance(s) in the list</a:t>
          </a:r>
          <a:endParaRPr lang="en-US" sz="2200"/>
        </a:p>
      </dgm:t>
    </dgm:pt>
    <dgm:pt modelId="{BE07EAFA-ABF9-48D8-B904-DBE7C5B14B0C}" type="parTrans" cxnId="{1819A4DD-CC38-4F2B-A850-14A93DE62F29}">
      <dgm:prSet/>
      <dgm:spPr/>
      <dgm:t>
        <a:bodyPr/>
        <a:lstStyle/>
        <a:p>
          <a:endParaRPr lang="en-US" sz="2200"/>
        </a:p>
      </dgm:t>
    </dgm:pt>
    <dgm:pt modelId="{38B07982-0563-4ECC-9167-B2A6BA1152A4}" type="sibTrans" cxnId="{1819A4DD-CC38-4F2B-A850-14A93DE62F29}">
      <dgm:prSet custT="1">
        <dgm:style>
          <a:lnRef idx="3">
            <a:schemeClr val="accent1"/>
          </a:lnRef>
          <a:fillRef idx="0">
            <a:schemeClr val="accent1"/>
          </a:fillRef>
          <a:effectRef idx="2">
            <a:schemeClr val="accent1"/>
          </a:effectRef>
          <a:fontRef idx="minor">
            <a:schemeClr val="tx1"/>
          </a:fontRef>
        </dgm:style>
      </dgm:prSet>
      <dgm:spPr>
        <a:ln w="38100">
          <a:solidFill>
            <a:srgbClr val="0078D4"/>
          </a:solidFill>
        </a:ln>
      </dgm:spPr>
      <dgm:t>
        <a:bodyPr/>
        <a:lstStyle/>
        <a:p>
          <a:endParaRPr lang="en-US" sz="2200"/>
        </a:p>
      </dgm:t>
    </dgm:pt>
    <dgm:pt modelId="{0A7674D1-D710-41DB-A857-31E75C4E23E9}">
      <dgm:prSet custT="1"/>
      <dgm:spPr/>
      <dgm:t>
        <a:bodyPr/>
        <a:lstStyle/>
        <a:p>
          <a:r>
            <a:rPr lang="en-US" sz="2200" b="0"/>
            <a:t>Call</a:t>
          </a:r>
          <a:r>
            <a:rPr lang="en-US" sz="2200" b="1"/>
            <a:t> </a:t>
          </a:r>
          <a:r>
            <a:rPr lang="en-US" sz="2200" b="1" err="1"/>
            <a:t>BeginInvoke</a:t>
          </a:r>
          <a:r>
            <a:rPr lang="en-US" sz="2200" b="1"/>
            <a:t>() </a:t>
          </a:r>
          <a:r>
            <a:rPr lang="en-US" sz="2200"/>
            <a:t>and track token</a:t>
          </a:r>
        </a:p>
      </dgm:t>
    </dgm:pt>
    <dgm:pt modelId="{48EEE0B9-9B51-408A-9215-0947DD526F0C}" type="parTrans" cxnId="{86EBDC46-E279-4C2B-A35F-110C827A378A}">
      <dgm:prSet/>
      <dgm:spPr/>
      <dgm:t>
        <a:bodyPr/>
        <a:lstStyle/>
        <a:p>
          <a:endParaRPr lang="en-US" sz="2200"/>
        </a:p>
      </dgm:t>
    </dgm:pt>
    <dgm:pt modelId="{339DC65F-A9FC-4C74-B547-0E95F8E9C6DB}" type="sibTrans" cxnId="{86EBDC46-E279-4C2B-A35F-110C827A378A}">
      <dgm:prSet custT="1">
        <dgm:style>
          <a:lnRef idx="3">
            <a:schemeClr val="accent1"/>
          </a:lnRef>
          <a:fillRef idx="0">
            <a:schemeClr val="accent1"/>
          </a:fillRef>
          <a:effectRef idx="2">
            <a:schemeClr val="accent1"/>
          </a:effectRef>
          <a:fontRef idx="minor">
            <a:schemeClr val="tx1"/>
          </a:fontRef>
        </dgm:style>
      </dgm:prSet>
      <dgm:spPr>
        <a:ln w="38100">
          <a:solidFill>
            <a:srgbClr val="0078D4"/>
          </a:solidFill>
        </a:ln>
      </dgm:spPr>
      <dgm:t>
        <a:bodyPr/>
        <a:lstStyle/>
        <a:p>
          <a:endParaRPr lang="en-US" sz="2200"/>
        </a:p>
      </dgm:t>
    </dgm:pt>
    <dgm:pt modelId="{E3248683-157F-44E4-BC67-0A12D712C623}">
      <dgm:prSet custT="1"/>
      <dgm:spPr/>
      <dgm:t>
        <a:bodyPr/>
        <a:lstStyle/>
        <a:p>
          <a:r>
            <a:rPr lang="en-US" sz="2200" b="1" baseline="0"/>
            <a:t>Receive</a:t>
          </a:r>
          <a:r>
            <a:rPr lang="en-US" sz="2200" baseline="0"/>
            <a:t> data with </a:t>
          </a:r>
          <a:r>
            <a:rPr lang="en-US" sz="2200" baseline="0" err="1"/>
            <a:t>EndInvoke</a:t>
          </a:r>
          <a:r>
            <a:rPr lang="en-US" sz="2200" baseline="0"/>
            <a:t>()</a:t>
          </a:r>
          <a:endParaRPr lang="en-US" sz="2200"/>
        </a:p>
      </dgm:t>
    </dgm:pt>
    <dgm:pt modelId="{7BA87DBB-BFA2-40F4-98B2-8055AABE0B08}" type="parTrans" cxnId="{7B94271C-7FB8-43BF-8B8D-AEF67634736E}">
      <dgm:prSet/>
      <dgm:spPr/>
      <dgm:t>
        <a:bodyPr/>
        <a:lstStyle/>
        <a:p>
          <a:endParaRPr lang="en-US" sz="2200"/>
        </a:p>
      </dgm:t>
    </dgm:pt>
    <dgm:pt modelId="{E896BD6E-D508-4327-8FCE-E15E23E6D7D3}" type="sibTrans" cxnId="{7B94271C-7FB8-43BF-8B8D-AEF67634736E}">
      <dgm:prSet custT="1">
        <dgm:style>
          <a:lnRef idx="3">
            <a:schemeClr val="accent1"/>
          </a:lnRef>
          <a:fillRef idx="0">
            <a:schemeClr val="accent1"/>
          </a:fillRef>
          <a:effectRef idx="2">
            <a:schemeClr val="accent1"/>
          </a:effectRef>
          <a:fontRef idx="minor">
            <a:schemeClr val="tx1"/>
          </a:fontRef>
        </dgm:style>
      </dgm:prSet>
      <dgm:spPr>
        <a:ln w="38100">
          <a:solidFill>
            <a:srgbClr val="0078D4"/>
          </a:solidFill>
        </a:ln>
      </dgm:spPr>
      <dgm:t>
        <a:bodyPr/>
        <a:lstStyle/>
        <a:p>
          <a:endParaRPr lang="en-US" sz="2200"/>
        </a:p>
      </dgm:t>
    </dgm:pt>
    <dgm:pt modelId="{31D85951-7EE4-481E-A285-B86FDB3E8E84}">
      <dgm:prSet custT="1"/>
      <dgm:spPr/>
      <dgm:t>
        <a:bodyPr/>
        <a:lstStyle/>
        <a:p>
          <a:r>
            <a:rPr lang="en-US" sz="2200" b="1" baseline="0"/>
            <a:t>Dispose</a:t>
          </a:r>
          <a:r>
            <a:rPr lang="en-US" sz="2200" baseline="0"/>
            <a:t> of PowerShell Instance(s)</a:t>
          </a:r>
          <a:endParaRPr lang="en-US" sz="2200"/>
        </a:p>
      </dgm:t>
    </dgm:pt>
    <dgm:pt modelId="{F305EF5A-DDAE-4CDF-9EBF-3E11868A1E9D}" type="parTrans" cxnId="{973F3D18-5496-4E8B-A8E5-288965CCDC95}">
      <dgm:prSet/>
      <dgm:spPr/>
      <dgm:t>
        <a:bodyPr/>
        <a:lstStyle/>
        <a:p>
          <a:endParaRPr lang="en-US" sz="2200"/>
        </a:p>
      </dgm:t>
    </dgm:pt>
    <dgm:pt modelId="{5A699C34-9E86-4192-A302-1AEFDDE600E2}" type="sibTrans" cxnId="{973F3D18-5496-4E8B-A8E5-288965CCDC95}">
      <dgm:prSet custT="1">
        <dgm:style>
          <a:lnRef idx="3">
            <a:schemeClr val="accent1"/>
          </a:lnRef>
          <a:fillRef idx="0">
            <a:schemeClr val="accent1"/>
          </a:fillRef>
          <a:effectRef idx="2">
            <a:schemeClr val="accent1"/>
          </a:effectRef>
          <a:fontRef idx="minor">
            <a:schemeClr val="tx1"/>
          </a:fontRef>
        </dgm:style>
      </dgm:prSet>
      <dgm:spPr>
        <a:ln w="38100">
          <a:solidFill>
            <a:srgbClr val="0078D4"/>
          </a:solidFill>
        </a:ln>
      </dgm:spPr>
      <dgm:t>
        <a:bodyPr/>
        <a:lstStyle/>
        <a:p>
          <a:endParaRPr lang="en-US" sz="2200"/>
        </a:p>
      </dgm:t>
    </dgm:pt>
    <dgm:pt modelId="{C391DE35-DA72-4764-8282-D7A948534A04}">
      <dgm:prSet custT="1"/>
      <dgm:spPr/>
      <dgm:t>
        <a:bodyPr/>
        <a:lstStyle/>
        <a:p>
          <a:r>
            <a:rPr lang="en-US" sz="2200" b="1" baseline="0"/>
            <a:t>Dispose</a:t>
          </a:r>
          <a:r>
            <a:rPr lang="en-US" sz="2200" baseline="0"/>
            <a:t> of </a:t>
          </a:r>
          <a:r>
            <a:rPr lang="en-US" sz="2200" baseline="0" err="1"/>
            <a:t>RunspacePool</a:t>
          </a:r>
          <a:endParaRPr lang="en-US" sz="2200"/>
        </a:p>
      </dgm:t>
    </dgm:pt>
    <dgm:pt modelId="{FA279EEE-165C-4C7D-994B-8E56BD533AE0}" type="parTrans" cxnId="{A8E85E00-122D-4085-AD1B-FAC43E87B155}">
      <dgm:prSet/>
      <dgm:spPr/>
      <dgm:t>
        <a:bodyPr/>
        <a:lstStyle/>
        <a:p>
          <a:endParaRPr lang="en-US" sz="2200"/>
        </a:p>
      </dgm:t>
    </dgm:pt>
    <dgm:pt modelId="{4DFD5C05-FE4D-4205-8544-B0F58AADADCC}" type="sibTrans" cxnId="{A8E85E00-122D-4085-AD1B-FAC43E87B155}">
      <dgm:prSet/>
      <dgm:spPr/>
      <dgm:t>
        <a:bodyPr/>
        <a:lstStyle/>
        <a:p>
          <a:endParaRPr lang="en-US" sz="2200"/>
        </a:p>
      </dgm:t>
    </dgm:pt>
    <dgm:pt modelId="{70E91E64-5658-4CF7-9E90-9F34A20EF71D}" type="pres">
      <dgm:prSet presAssocID="{3E26076C-A621-47ED-AB40-CBE8089AFE86}" presName="Name0" presStyleCnt="0">
        <dgm:presLayoutVars>
          <dgm:dir/>
          <dgm:resizeHandles val="exact"/>
        </dgm:presLayoutVars>
      </dgm:prSet>
      <dgm:spPr/>
    </dgm:pt>
    <dgm:pt modelId="{857AB08C-74C2-4086-AF59-6405C28BD823}" type="pres">
      <dgm:prSet presAssocID="{0487EED8-FEC1-4C5C-BB9F-69D76086BE57}" presName="node" presStyleLbl="node1" presStyleIdx="0" presStyleCnt="10">
        <dgm:presLayoutVars>
          <dgm:bulletEnabled val="1"/>
        </dgm:presLayoutVars>
      </dgm:prSet>
      <dgm:spPr/>
    </dgm:pt>
    <dgm:pt modelId="{8E572915-586E-4A91-A5C4-916E88CBEBF7}" type="pres">
      <dgm:prSet presAssocID="{BA263518-E0DC-4A02-9D39-85FAEAEBCCCF}" presName="sibTrans" presStyleLbl="sibTrans1D1" presStyleIdx="0" presStyleCnt="9"/>
      <dgm:spPr/>
    </dgm:pt>
    <dgm:pt modelId="{FAAC7502-781C-4A0E-AB5D-2DB224C263A7}" type="pres">
      <dgm:prSet presAssocID="{BA263518-E0DC-4A02-9D39-85FAEAEBCCCF}" presName="connectorText" presStyleLbl="sibTrans1D1" presStyleIdx="0" presStyleCnt="9"/>
      <dgm:spPr/>
    </dgm:pt>
    <dgm:pt modelId="{4DC42C0E-7642-4B32-A045-4BF32190A0E8}" type="pres">
      <dgm:prSet presAssocID="{47F566F4-72AD-40A0-A4F6-F5F586CF5DBC}" presName="node" presStyleLbl="node1" presStyleIdx="1" presStyleCnt="10">
        <dgm:presLayoutVars>
          <dgm:bulletEnabled val="1"/>
        </dgm:presLayoutVars>
      </dgm:prSet>
      <dgm:spPr/>
    </dgm:pt>
    <dgm:pt modelId="{673A1EB8-F1FD-45C8-8DCF-2D9916A52E09}" type="pres">
      <dgm:prSet presAssocID="{941C2709-F53A-4487-B3C2-8D3CC37792A1}" presName="sibTrans" presStyleLbl="sibTrans1D1" presStyleIdx="1" presStyleCnt="9"/>
      <dgm:spPr/>
    </dgm:pt>
    <dgm:pt modelId="{2BA02B01-4FA8-41D0-8DD0-682526DDD663}" type="pres">
      <dgm:prSet presAssocID="{941C2709-F53A-4487-B3C2-8D3CC37792A1}" presName="connectorText" presStyleLbl="sibTrans1D1" presStyleIdx="1" presStyleCnt="9"/>
      <dgm:spPr/>
    </dgm:pt>
    <dgm:pt modelId="{725CC84D-92E5-4A8F-99D4-97604BD7EFA7}" type="pres">
      <dgm:prSet presAssocID="{AB242A0E-6C1B-41F6-8AD1-206624E633CB}" presName="node" presStyleLbl="node1" presStyleIdx="2" presStyleCnt="10">
        <dgm:presLayoutVars>
          <dgm:bulletEnabled val="1"/>
        </dgm:presLayoutVars>
      </dgm:prSet>
      <dgm:spPr/>
    </dgm:pt>
    <dgm:pt modelId="{00073B9E-5AB9-4AEE-8781-65C6BEFCCDE6}" type="pres">
      <dgm:prSet presAssocID="{4C37A7C4-B0EB-4132-A1F1-0230BC181533}" presName="sibTrans" presStyleLbl="sibTrans1D1" presStyleIdx="2" presStyleCnt="9"/>
      <dgm:spPr/>
    </dgm:pt>
    <dgm:pt modelId="{75680A4B-6D5E-4345-B860-D3B085DA1544}" type="pres">
      <dgm:prSet presAssocID="{4C37A7C4-B0EB-4132-A1F1-0230BC181533}" presName="connectorText" presStyleLbl="sibTrans1D1" presStyleIdx="2" presStyleCnt="9"/>
      <dgm:spPr/>
    </dgm:pt>
    <dgm:pt modelId="{0D18B39E-9028-4BEF-9E0C-C08617C6E1E1}" type="pres">
      <dgm:prSet presAssocID="{D07E79EC-6675-487E-A884-02B4A51E5717}" presName="node" presStyleLbl="node1" presStyleIdx="3" presStyleCnt="10">
        <dgm:presLayoutVars>
          <dgm:bulletEnabled val="1"/>
        </dgm:presLayoutVars>
      </dgm:prSet>
      <dgm:spPr/>
    </dgm:pt>
    <dgm:pt modelId="{157B49A3-DEAB-4DCC-B98A-3BB9887C6ED5}" type="pres">
      <dgm:prSet presAssocID="{CE9816BF-AF3C-460A-9624-E0EADB071C50}" presName="sibTrans" presStyleLbl="sibTrans1D1" presStyleIdx="3" presStyleCnt="9"/>
      <dgm:spPr/>
    </dgm:pt>
    <dgm:pt modelId="{B317CCBB-BE78-40C9-ADBA-C2EA2914715F}" type="pres">
      <dgm:prSet presAssocID="{CE9816BF-AF3C-460A-9624-E0EADB071C50}" presName="connectorText" presStyleLbl="sibTrans1D1" presStyleIdx="3" presStyleCnt="9"/>
      <dgm:spPr/>
    </dgm:pt>
    <dgm:pt modelId="{DD7925F6-8633-4668-A926-0449D1951D59}" type="pres">
      <dgm:prSet presAssocID="{34C1586E-3038-4A47-A73D-8C13BAA427C7}" presName="node" presStyleLbl="node1" presStyleIdx="4" presStyleCnt="10">
        <dgm:presLayoutVars>
          <dgm:bulletEnabled val="1"/>
        </dgm:presLayoutVars>
      </dgm:prSet>
      <dgm:spPr/>
    </dgm:pt>
    <dgm:pt modelId="{FEF51633-BFD9-4BC7-A7A6-02ED7B833999}" type="pres">
      <dgm:prSet presAssocID="{95E46E87-4B0B-491A-BF4B-45F61F4C511D}" presName="sibTrans" presStyleLbl="sibTrans1D1" presStyleIdx="4" presStyleCnt="9"/>
      <dgm:spPr/>
    </dgm:pt>
    <dgm:pt modelId="{A780813F-CE39-4E59-A422-9E0E2CC354C9}" type="pres">
      <dgm:prSet presAssocID="{95E46E87-4B0B-491A-BF4B-45F61F4C511D}" presName="connectorText" presStyleLbl="sibTrans1D1" presStyleIdx="4" presStyleCnt="9"/>
      <dgm:spPr/>
    </dgm:pt>
    <dgm:pt modelId="{207ED087-BF44-4E09-BAE8-D85FA83F35A6}" type="pres">
      <dgm:prSet presAssocID="{DEF9E8A0-7FBD-4CEA-96B8-8E6A78A08979}" presName="node" presStyleLbl="node1" presStyleIdx="5" presStyleCnt="10">
        <dgm:presLayoutVars>
          <dgm:bulletEnabled val="1"/>
        </dgm:presLayoutVars>
      </dgm:prSet>
      <dgm:spPr/>
    </dgm:pt>
    <dgm:pt modelId="{4D3C4CC0-9BC7-4694-953A-4BEF8EB7A0C3}" type="pres">
      <dgm:prSet presAssocID="{38B07982-0563-4ECC-9167-B2A6BA1152A4}" presName="sibTrans" presStyleLbl="sibTrans1D1" presStyleIdx="5" presStyleCnt="9"/>
      <dgm:spPr/>
    </dgm:pt>
    <dgm:pt modelId="{1BC809AD-D9C7-4936-9726-A0FD3BBD4AEF}" type="pres">
      <dgm:prSet presAssocID="{38B07982-0563-4ECC-9167-B2A6BA1152A4}" presName="connectorText" presStyleLbl="sibTrans1D1" presStyleIdx="5" presStyleCnt="9"/>
      <dgm:spPr/>
    </dgm:pt>
    <dgm:pt modelId="{859314B4-B352-4E9F-89C2-175F8F9BD945}" type="pres">
      <dgm:prSet presAssocID="{0A7674D1-D710-41DB-A857-31E75C4E23E9}" presName="node" presStyleLbl="node1" presStyleIdx="6" presStyleCnt="10">
        <dgm:presLayoutVars>
          <dgm:bulletEnabled val="1"/>
        </dgm:presLayoutVars>
      </dgm:prSet>
      <dgm:spPr/>
    </dgm:pt>
    <dgm:pt modelId="{37887847-8C7F-4331-A346-8D050E81968D}" type="pres">
      <dgm:prSet presAssocID="{339DC65F-A9FC-4C74-B547-0E95F8E9C6DB}" presName="sibTrans" presStyleLbl="sibTrans1D1" presStyleIdx="6" presStyleCnt="9"/>
      <dgm:spPr/>
    </dgm:pt>
    <dgm:pt modelId="{8777B488-1D3F-4714-9D33-8389FA02C966}" type="pres">
      <dgm:prSet presAssocID="{339DC65F-A9FC-4C74-B547-0E95F8E9C6DB}" presName="connectorText" presStyleLbl="sibTrans1D1" presStyleIdx="6" presStyleCnt="9"/>
      <dgm:spPr/>
    </dgm:pt>
    <dgm:pt modelId="{79EDAB94-3ADE-4B13-B8FD-BD4DC15A6687}" type="pres">
      <dgm:prSet presAssocID="{E3248683-157F-44E4-BC67-0A12D712C623}" presName="node" presStyleLbl="node1" presStyleIdx="7" presStyleCnt="10">
        <dgm:presLayoutVars>
          <dgm:bulletEnabled val="1"/>
        </dgm:presLayoutVars>
      </dgm:prSet>
      <dgm:spPr/>
    </dgm:pt>
    <dgm:pt modelId="{C3C9507A-F1F9-4A92-9CBA-5E7B10576158}" type="pres">
      <dgm:prSet presAssocID="{E896BD6E-D508-4327-8FCE-E15E23E6D7D3}" presName="sibTrans" presStyleLbl="sibTrans1D1" presStyleIdx="7" presStyleCnt="9"/>
      <dgm:spPr/>
    </dgm:pt>
    <dgm:pt modelId="{7823DAD4-B58C-4287-9027-BAFFFC4CF20E}" type="pres">
      <dgm:prSet presAssocID="{E896BD6E-D508-4327-8FCE-E15E23E6D7D3}" presName="connectorText" presStyleLbl="sibTrans1D1" presStyleIdx="7" presStyleCnt="9"/>
      <dgm:spPr/>
    </dgm:pt>
    <dgm:pt modelId="{7F621B50-9738-41AC-B778-7E5FCDD5C9E8}" type="pres">
      <dgm:prSet presAssocID="{31D85951-7EE4-481E-A285-B86FDB3E8E84}" presName="node" presStyleLbl="node1" presStyleIdx="8" presStyleCnt="10" custLinFactX="22913" custLinFactNeighborX="100000" custLinFactNeighborY="3192">
        <dgm:presLayoutVars>
          <dgm:bulletEnabled val="1"/>
        </dgm:presLayoutVars>
      </dgm:prSet>
      <dgm:spPr/>
    </dgm:pt>
    <dgm:pt modelId="{DE5253C8-EC2D-4952-B764-AC69FA7A321F}" type="pres">
      <dgm:prSet presAssocID="{5A699C34-9E86-4192-A302-1AEFDDE600E2}" presName="sibTrans" presStyleLbl="sibTrans1D1" presStyleIdx="8" presStyleCnt="9"/>
      <dgm:spPr/>
    </dgm:pt>
    <dgm:pt modelId="{8F0D1869-4021-4B96-90D6-3327AD186759}" type="pres">
      <dgm:prSet presAssocID="{5A699C34-9E86-4192-A302-1AEFDDE600E2}" presName="connectorText" presStyleLbl="sibTrans1D1" presStyleIdx="8" presStyleCnt="9"/>
      <dgm:spPr/>
    </dgm:pt>
    <dgm:pt modelId="{45FA61B7-4163-4F3F-8BAC-A859B4EADB4E}" type="pres">
      <dgm:prSet presAssocID="{C391DE35-DA72-4764-8282-D7A948534A04}" presName="node" presStyleLbl="node1" presStyleIdx="9" presStyleCnt="10" custLinFactX="22919" custLinFactNeighborX="100000" custLinFactNeighborY="3192">
        <dgm:presLayoutVars>
          <dgm:bulletEnabled val="1"/>
        </dgm:presLayoutVars>
      </dgm:prSet>
      <dgm:spPr/>
    </dgm:pt>
  </dgm:ptLst>
  <dgm:cxnLst>
    <dgm:cxn modelId="{A8E85E00-122D-4085-AD1B-FAC43E87B155}" srcId="{3E26076C-A621-47ED-AB40-CBE8089AFE86}" destId="{C391DE35-DA72-4764-8282-D7A948534A04}" srcOrd="9" destOrd="0" parTransId="{FA279EEE-165C-4C7D-994B-8E56BD533AE0}" sibTransId="{4DFD5C05-FE4D-4205-8544-B0F58AADADCC}"/>
    <dgm:cxn modelId="{96D17C04-26F8-4D9C-8A0A-BE20B7DB94AA}" type="presOf" srcId="{4C37A7C4-B0EB-4132-A1F1-0230BC181533}" destId="{75680A4B-6D5E-4345-B860-D3B085DA1544}" srcOrd="1" destOrd="0" presId="urn:microsoft.com/office/officeart/2005/8/layout/bProcess3"/>
    <dgm:cxn modelId="{5A1F0709-F3CD-4094-BB4E-B297CC743547}" type="presOf" srcId="{34C1586E-3038-4A47-A73D-8C13BAA427C7}" destId="{DD7925F6-8633-4668-A926-0449D1951D59}" srcOrd="0" destOrd="0" presId="urn:microsoft.com/office/officeart/2005/8/layout/bProcess3"/>
    <dgm:cxn modelId="{01FD1C0F-3E87-4B6D-8A49-3E29B9215E8B}" type="presOf" srcId="{339DC65F-A9FC-4C74-B547-0E95F8E9C6DB}" destId="{37887847-8C7F-4331-A346-8D050E81968D}" srcOrd="0" destOrd="0" presId="urn:microsoft.com/office/officeart/2005/8/layout/bProcess3"/>
    <dgm:cxn modelId="{D0870A10-3501-4FB7-98B8-DFA549A4BB8E}" srcId="{3E26076C-A621-47ED-AB40-CBE8089AFE86}" destId="{D07E79EC-6675-487E-A884-02B4A51E5717}" srcOrd="3" destOrd="0" parTransId="{9F514275-1970-4CFD-BB0F-E5B3C5D98AB6}" sibTransId="{CE9816BF-AF3C-460A-9624-E0EADB071C50}"/>
    <dgm:cxn modelId="{D7A28B14-C36B-4630-A806-02310ECC84C4}" type="presOf" srcId="{BA263518-E0DC-4A02-9D39-85FAEAEBCCCF}" destId="{8E572915-586E-4A91-A5C4-916E88CBEBF7}" srcOrd="0" destOrd="0" presId="urn:microsoft.com/office/officeart/2005/8/layout/bProcess3"/>
    <dgm:cxn modelId="{E8800115-BE6E-4B20-AD8C-2603CEEA433F}" type="presOf" srcId="{DEF9E8A0-7FBD-4CEA-96B8-8E6A78A08979}" destId="{207ED087-BF44-4E09-BAE8-D85FA83F35A6}" srcOrd="0" destOrd="0" presId="urn:microsoft.com/office/officeart/2005/8/layout/bProcess3"/>
    <dgm:cxn modelId="{2E2D8D17-4DC9-4ADF-A7E8-B1FE7A3151F3}" type="presOf" srcId="{CE9816BF-AF3C-460A-9624-E0EADB071C50}" destId="{B317CCBB-BE78-40C9-ADBA-C2EA2914715F}" srcOrd="1" destOrd="0" presId="urn:microsoft.com/office/officeart/2005/8/layout/bProcess3"/>
    <dgm:cxn modelId="{973F3D18-5496-4E8B-A8E5-288965CCDC95}" srcId="{3E26076C-A621-47ED-AB40-CBE8089AFE86}" destId="{31D85951-7EE4-481E-A285-B86FDB3E8E84}" srcOrd="8" destOrd="0" parTransId="{F305EF5A-DDAE-4CDF-9EBF-3E11868A1E9D}" sibTransId="{5A699C34-9E86-4192-A302-1AEFDDE600E2}"/>
    <dgm:cxn modelId="{7B94271C-7FB8-43BF-8B8D-AEF67634736E}" srcId="{3E26076C-A621-47ED-AB40-CBE8089AFE86}" destId="{E3248683-157F-44E4-BC67-0A12D712C623}" srcOrd="7" destOrd="0" parTransId="{7BA87DBB-BFA2-40F4-98B2-8055AABE0B08}" sibTransId="{E896BD6E-D508-4327-8FCE-E15E23E6D7D3}"/>
    <dgm:cxn modelId="{30AE411D-8076-4D38-8051-E64B187F74DC}" type="presOf" srcId="{95E46E87-4B0B-491A-BF4B-45F61F4C511D}" destId="{A780813F-CE39-4E59-A422-9E0E2CC354C9}" srcOrd="1" destOrd="0" presId="urn:microsoft.com/office/officeart/2005/8/layout/bProcess3"/>
    <dgm:cxn modelId="{E5BF7C20-1DE7-42C3-ACD1-6727379657F5}" type="presOf" srcId="{AB242A0E-6C1B-41F6-8AD1-206624E633CB}" destId="{725CC84D-92E5-4A8F-99D4-97604BD7EFA7}" srcOrd="0" destOrd="0" presId="urn:microsoft.com/office/officeart/2005/8/layout/bProcess3"/>
    <dgm:cxn modelId="{0106752B-59D3-45BC-8307-8B9E7198375D}" type="presOf" srcId="{BA263518-E0DC-4A02-9D39-85FAEAEBCCCF}" destId="{FAAC7502-781C-4A0E-AB5D-2DB224C263A7}" srcOrd="1" destOrd="0" presId="urn:microsoft.com/office/officeart/2005/8/layout/bProcess3"/>
    <dgm:cxn modelId="{462D9537-84FC-45D1-931A-DE021EAAC0E2}" srcId="{3E26076C-A621-47ED-AB40-CBE8089AFE86}" destId="{47F566F4-72AD-40A0-A4F6-F5F586CF5DBC}" srcOrd="1" destOrd="0" parTransId="{EF467FBD-1895-47BB-B74A-BE94B8FDFF6C}" sibTransId="{941C2709-F53A-4487-B3C2-8D3CC37792A1}"/>
    <dgm:cxn modelId="{E0F5C437-D0AD-4F57-B068-816F5C055414}" type="presOf" srcId="{4C37A7C4-B0EB-4132-A1F1-0230BC181533}" destId="{00073B9E-5AB9-4AEE-8781-65C6BEFCCDE6}" srcOrd="0" destOrd="0" presId="urn:microsoft.com/office/officeart/2005/8/layout/bProcess3"/>
    <dgm:cxn modelId="{93773D61-D316-4869-8DDF-AE072D593E34}" type="presOf" srcId="{D07E79EC-6675-487E-A884-02B4A51E5717}" destId="{0D18B39E-9028-4BEF-9E0C-C08617C6E1E1}" srcOrd="0" destOrd="0" presId="urn:microsoft.com/office/officeart/2005/8/layout/bProcess3"/>
    <dgm:cxn modelId="{42838D61-C772-4A22-B7EA-ABE08B27A6C4}" srcId="{3E26076C-A621-47ED-AB40-CBE8089AFE86}" destId="{AB242A0E-6C1B-41F6-8AD1-206624E633CB}" srcOrd="2" destOrd="0" parTransId="{7D53514F-35B1-4649-B7D5-BD7CA2A2EB6E}" sibTransId="{4C37A7C4-B0EB-4132-A1F1-0230BC181533}"/>
    <dgm:cxn modelId="{088AE561-C612-4079-B11E-2A84BA444B8D}" srcId="{3E26076C-A621-47ED-AB40-CBE8089AFE86}" destId="{0487EED8-FEC1-4C5C-BB9F-69D76086BE57}" srcOrd="0" destOrd="0" parTransId="{F858652B-766B-403F-BF48-53B75C014B79}" sibTransId="{BA263518-E0DC-4A02-9D39-85FAEAEBCCCF}"/>
    <dgm:cxn modelId="{68B85E45-E9E4-4083-BA3C-634B37D62946}" type="presOf" srcId="{E896BD6E-D508-4327-8FCE-E15E23E6D7D3}" destId="{C3C9507A-F1F9-4A92-9CBA-5E7B10576158}" srcOrd="0" destOrd="0" presId="urn:microsoft.com/office/officeart/2005/8/layout/bProcess3"/>
    <dgm:cxn modelId="{86EBDC46-E279-4C2B-A35F-110C827A378A}" srcId="{3E26076C-A621-47ED-AB40-CBE8089AFE86}" destId="{0A7674D1-D710-41DB-A857-31E75C4E23E9}" srcOrd="6" destOrd="0" parTransId="{48EEE0B9-9B51-408A-9215-0947DD526F0C}" sibTransId="{339DC65F-A9FC-4C74-B547-0E95F8E9C6DB}"/>
    <dgm:cxn modelId="{7CC0FF68-B023-4D1E-B37D-732FAE2C786D}" type="presOf" srcId="{38B07982-0563-4ECC-9167-B2A6BA1152A4}" destId="{4D3C4CC0-9BC7-4694-953A-4BEF8EB7A0C3}" srcOrd="0" destOrd="0" presId="urn:microsoft.com/office/officeart/2005/8/layout/bProcess3"/>
    <dgm:cxn modelId="{7976416B-994B-4144-B0CC-3348597C67D0}" type="presOf" srcId="{C391DE35-DA72-4764-8282-D7A948534A04}" destId="{45FA61B7-4163-4F3F-8BAC-A859B4EADB4E}" srcOrd="0" destOrd="0" presId="urn:microsoft.com/office/officeart/2005/8/layout/bProcess3"/>
    <dgm:cxn modelId="{52B9DB6C-C214-449E-8033-C00107A23582}" type="presOf" srcId="{47F566F4-72AD-40A0-A4F6-F5F586CF5DBC}" destId="{4DC42C0E-7642-4B32-A045-4BF32190A0E8}" srcOrd="0" destOrd="0" presId="urn:microsoft.com/office/officeart/2005/8/layout/bProcess3"/>
    <dgm:cxn modelId="{5750437A-85B9-4760-8442-678FFAEBAB0C}" type="presOf" srcId="{0487EED8-FEC1-4C5C-BB9F-69D76086BE57}" destId="{857AB08C-74C2-4086-AF59-6405C28BD823}" srcOrd="0" destOrd="0" presId="urn:microsoft.com/office/officeart/2005/8/layout/bProcess3"/>
    <dgm:cxn modelId="{05D32493-28FD-4F60-8425-10C0F5B556CB}" type="presOf" srcId="{941C2709-F53A-4487-B3C2-8D3CC37792A1}" destId="{2BA02B01-4FA8-41D0-8DD0-682526DDD663}" srcOrd="1" destOrd="0" presId="urn:microsoft.com/office/officeart/2005/8/layout/bProcess3"/>
    <dgm:cxn modelId="{EE3B6B94-5722-4C56-8372-C18F0F98B6FA}" type="presOf" srcId="{38B07982-0563-4ECC-9167-B2A6BA1152A4}" destId="{1BC809AD-D9C7-4936-9726-A0FD3BBD4AEF}" srcOrd="1" destOrd="0" presId="urn:microsoft.com/office/officeart/2005/8/layout/bProcess3"/>
    <dgm:cxn modelId="{64B415A4-37D2-49FC-B3FC-47F7B911D70F}" type="presOf" srcId="{CE9816BF-AF3C-460A-9624-E0EADB071C50}" destId="{157B49A3-DEAB-4DCC-B98A-3BB9887C6ED5}" srcOrd="0" destOrd="0" presId="urn:microsoft.com/office/officeart/2005/8/layout/bProcess3"/>
    <dgm:cxn modelId="{05C170B3-4424-4221-A034-052F6CE5363F}" type="presOf" srcId="{5A699C34-9E86-4192-A302-1AEFDDE600E2}" destId="{8F0D1869-4021-4B96-90D6-3327AD186759}" srcOrd="1" destOrd="0" presId="urn:microsoft.com/office/officeart/2005/8/layout/bProcess3"/>
    <dgm:cxn modelId="{356A37B4-21BB-4C42-A0A8-13E26E4E1306}" type="presOf" srcId="{5A699C34-9E86-4192-A302-1AEFDDE600E2}" destId="{DE5253C8-EC2D-4952-B764-AC69FA7A321F}" srcOrd="0" destOrd="0" presId="urn:microsoft.com/office/officeart/2005/8/layout/bProcess3"/>
    <dgm:cxn modelId="{B57524CA-242C-4B7E-B757-9A52DD06EE80}" type="presOf" srcId="{339DC65F-A9FC-4C74-B547-0E95F8E9C6DB}" destId="{8777B488-1D3F-4714-9D33-8389FA02C966}" srcOrd="1" destOrd="0" presId="urn:microsoft.com/office/officeart/2005/8/layout/bProcess3"/>
    <dgm:cxn modelId="{1819A4DD-CC38-4F2B-A850-14A93DE62F29}" srcId="{3E26076C-A621-47ED-AB40-CBE8089AFE86}" destId="{DEF9E8A0-7FBD-4CEA-96B8-8E6A78A08979}" srcOrd="5" destOrd="0" parTransId="{BE07EAFA-ABF9-48D8-B904-DBE7C5B14B0C}" sibTransId="{38B07982-0563-4ECC-9167-B2A6BA1152A4}"/>
    <dgm:cxn modelId="{05BF88DF-D080-4A17-9498-1856209B1706}" type="presOf" srcId="{3E26076C-A621-47ED-AB40-CBE8089AFE86}" destId="{70E91E64-5658-4CF7-9E90-9F34A20EF71D}" srcOrd="0" destOrd="0" presId="urn:microsoft.com/office/officeart/2005/8/layout/bProcess3"/>
    <dgm:cxn modelId="{3C3963E0-55DD-412D-9E67-2C80DBD5A3D5}" type="presOf" srcId="{E3248683-157F-44E4-BC67-0A12D712C623}" destId="{79EDAB94-3ADE-4B13-B8FD-BD4DC15A6687}" srcOrd="0" destOrd="0" presId="urn:microsoft.com/office/officeart/2005/8/layout/bProcess3"/>
    <dgm:cxn modelId="{6305EBE1-4810-4734-9F9C-DC3B5B2F1E9C}" type="presOf" srcId="{31D85951-7EE4-481E-A285-B86FDB3E8E84}" destId="{7F621B50-9738-41AC-B778-7E5FCDD5C9E8}" srcOrd="0" destOrd="0" presId="urn:microsoft.com/office/officeart/2005/8/layout/bProcess3"/>
    <dgm:cxn modelId="{CDCF64E2-1F26-49BA-ADA9-8DB3B136C0DE}" srcId="{3E26076C-A621-47ED-AB40-CBE8089AFE86}" destId="{34C1586E-3038-4A47-A73D-8C13BAA427C7}" srcOrd="4" destOrd="0" parTransId="{748A0482-7E03-4CF8-8AF7-FB7C2A714EF2}" sibTransId="{95E46E87-4B0B-491A-BF4B-45F61F4C511D}"/>
    <dgm:cxn modelId="{B7D9F8E3-8C0C-4A6A-BDA1-AF3B78D601EC}" type="presOf" srcId="{941C2709-F53A-4487-B3C2-8D3CC37792A1}" destId="{673A1EB8-F1FD-45C8-8DCF-2D9916A52E09}" srcOrd="0" destOrd="0" presId="urn:microsoft.com/office/officeart/2005/8/layout/bProcess3"/>
    <dgm:cxn modelId="{982982E6-8BD2-418B-8704-2DDF33792614}" type="presOf" srcId="{0A7674D1-D710-41DB-A857-31E75C4E23E9}" destId="{859314B4-B352-4E9F-89C2-175F8F9BD945}" srcOrd="0" destOrd="0" presId="urn:microsoft.com/office/officeart/2005/8/layout/bProcess3"/>
    <dgm:cxn modelId="{3BB145F3-09F6-4152-835B-CDD24936F0C6}" type="presOf" srcId="{E896BD6E-D508-4327-8FCE-E15E23E6D7D3}" destId="{7823DAD4-B58C-4287-9027-BAFFFC4CF20E}" srcOrd="1" destOrd="0" presId="urn:microsoft.com/office/officeart/2005/8/layout/bProcess3"/>
    <dgm:cxn modelId="{7E3D51F5-9193-4E63-8E19-A6200D7257A9}" type="presOf" srcId="{95E46E87-4B0B-491A-BF4B-45F61F4C511D}" destId="{FEF51633-BFD9-4BC7-A7A6-02ED7B833999}" srcOrd="0" destOrd="0" presId="urn:microsoft.com/office/officeart/2005/8/layout/bProcess3"/>
    <dgm:cxn modelId="{A8F905F5-9A96-4EF8-B4F3-D3ECF9E017A9}" type="presParOf" srcId="{70E91E64-5658-4CF7-9E90-9F34A20EF71D}" destId="{857AB08C-74C2-4086-AF59-6405C28BD823}" srcOrd="0" destOrd="0" presId="urn:microsoft.com/office/officeart/2005/8/layout/bProcess3"/>
    <dgm:cxn modelId="{2DB6F1C9-E644-4E3C-88D8-6BB03DA1F3EA}" type="presParOf" srcId="{70E91E64-5658-4CF7-9E90-9F34A20EF71D}" destId="{8E572915-586E-4A91-A5C4-916E88CBEBF7}" srcOrd="1" destOrd="0" presId="urn:microsoft.com/office/officeart/2005/8/layout/bProcess3"/>
    <dgm:cxn modelId="{C1E3CAD1-82E1-42E9-ACDC-2D930346F809}" type="presParOf" srcId="{8E572915-586E-4A91-A5C4-916E88CBEBF7}" destId="{FAAC7502-781C-4A0E-AB5D-2DB224C263A7}" srcOrd="0" destOrd="0" presId="urn:microsoft.com/office/officeart/2005/8/layout/bProcess3"/>
    <dgm:cxn modelId="{D7D16F26-7AEF-4956-9914-CD77B5E3CA79}" type="presParOf" srcId="{70E91E64-5658-4CF7-9E90-9F34A20EF71D}" destId="{4DC42C0E-7642-4B32-A045-4BF32190A0E8}" srcOrd="2" destOrd="0" presId="urn:microsoft.com/office/officeart/2005/8/layout/bProcess3"/>
    <dgm:cxn modelId="{959E92B6-59B2-4C70-B4E1-067C6F854AE6}" type="presParOf" srcId="{70E91E64-5658-4CF7-9E90-9F34A20EF71D}" destId="{673A1EB8-F1FD-45C8-8DCF-2D9916A52E09}" srcOrd="3" destOrd="0" presId="urn:microsoft.com/office/officeart/2005/8/layout/bProcess3"/>
    <dgm:cxn modelId="{E56170E7-129C-49B0-927E-D20E92AB2F6B}" type="presParOf" srcId="{673A1EB8-F1FD-45C8-8DCF-2D9916A52E09}" destId="{2BA02B01-4FA8-41D0-8DD0-682526DDD663}" srcOrd="0" destOrd="0" presId="urn:microsoft.com/office/officeart/2005/8/layout/bProcess3"/>
    <dgm:cxn modelId="{3932344F-0975-47E9-BFAD-497849768A3F}" type="presParOf" srcId="{70E91E64-5658-4CF7-9E90-9F34A20EF71D}" destId="{725CC84D-92E5-4A8F-99D4-97604BD7EFA7}" srcOrd="4" destOrd="0" presId="urn:microsoft.com/office/officeart/2005/8/layout/bProcess3"/>
    <dgm:cxn modelId="{E22A17C6-9912-4C8B-BDA2-2B05697E4B23}" type="presParOf" srcId="{70E91E64-5658-4CF7-9E90-9F34A20EF71D}" destId="{00073B9E-5AB9-4AEE-8781-65C6BEFCCDE6}" srcOrd="5" destOrd="0" presId="urn:microsoft.com/office/officeart/2005/8/layout/bProcess3"/>
    <dgm:cxn modelId="{E74D27F0-9A10-490D-8049-DA60B55DCC72}" type="presParOf" srcId="{00073B9E-5AB9-4AEE-8781-65C6BEFCCDE6}" destId="{75680A4B-6D5E-4345-B860-D3B085DA1544}" srcOrd="0" destOrd="0" presId="urn:microsoft.com/office/officeart/2005/8/layout/bProcess3"/>
    <dgm:cxn modelId="{40F18BA0-13AC-4100-996F-5F4B07AADF7A}" type="presParOf" srcId="{70E91E64-5658-4CF7-9E90-9F34A20EF71D}" destId="{0D18B39E-9028-4BEF-9E0C-C08617C6E1E1}" srcOrd="6" destOrd="0" presId="urn:microsoft.com/office/officeart/2005/8/layout/bProcess3"/>
    <dgm:cxn modelId="{179FEBAB-D049-45DA-9B80-F7595D95B518}" type="presParOf" srcId="{70E91E64-5658-4CF7-9E90-9F34A20EF71D}" destId="{157B49A3-DEAB-4DCC-B98A-3BB9887C6ED5}" srcOrd="7" destOrd="0" presId="urn:microsoft.com/office/officeart/2005/8/layout/bProcess3"/>
    <dgm:cxn modelId="{72750E78-EE2E-4445-81BD-F2AF51EFD2CB}" type="presParOf" srcId="{157B49A3-DEAB-4DCC-B98A-3BB9887C6ED5}" destId="{B317CCBB-BE78-40C9-ADBA-C2EA2914715F}" srcOrd="0" destOrd="0" presId="urn:microsoft.com/office/officeart/2005/8/layout/bProcess3"/>
    <dgm:cxn modelId="{D4073296-64E9-45FD-9C6C-69CE1B58981C}" type="presParOf" srcId="{70E91E64-5658-4CF7-9E90-9F34A20EF71D}" destId="{DD7925F6-8633-4668-A926-0449D1951D59}" srcOrd="8" destOrd="0" presId="urn:microsoft.com/office/officeart/2005/8/layout/bProcess3"/>
    <dgm:cxn modelId="{6333FA61-6905-433D-B590-9C538B5D07B0}" type="presParOf" srcId="{70E91E64-5658-4CF7-9E90-9F34A20EF71D}" destId="{FEF51633-BFD9-4BC7-A7A6-02ED7B833999}" srcOrd="9" destOrd="0" presId="urn:microsoft.com/office/officeart/2005/8/layout/bProcess3"/>
    <dgm:cxn modelId="{CE182547-FCC9-44F9-99F5-0ABBD422F8F5}" type="presParOf" srcId="{FEF51633-BFD9-4BC7-A7A6-02ED7B833999}" destId="{A780813F-CE39-4E59-A422-9E0E2CC354C9}" srcOrd="0" destOrd="0" presId="urn:microsoft.com/office/officeart/2005/8/layout/bProcess3"/>
    <dgm:cxn modelId="{50D00D34-3CB9-41C5-B42B-8534AB60E62A}" type="presParOf" srcId="{70E91E64-5658-4CF7-9E90-9F34A20EF71D}" destId="{207ED087-BF44-4E09-BAE8-D85FA83F35A6}" srcOrd="10" destOrd="0" presId="urn:microsoft.com/office/officeart/2005/8/layout/bProcess3"/>
    <dgm:cxn modelId="{FCD54C0C-8C76-4C3B-8DE1-ADEACE080235}" type="presParOf" srcId="{70E91E64-5658-4CF7-9E90-9F34A20EF71D}" destId="{4D3C4CC0-9BC7-4694-953A-4BEF8EB7A0C3}" srcOrd="11" destOrd="0" presId="urn:microsoft.com/office/officeart/2005/8/layout/bProcess3"/>
    <dgm:cxn modelId="{8686F2FE-CF08-439D-A6FB-7AE5EF7093A7}" type="presParOf" srcId="{4D3C4CC0-9BC7-4694-953A-4BEF8EB7A0C3}" destId="{1BC809AD-D9C7-4936-9726-A0FD3BBD4AEF}" srcOrd="0" destOrd="0" presId="urn:microsoft.com/office/officeart/2005/8/layout/bProcess3"/>
    <dgm:cxn modelId="{18CB88F3-FCCD-45E0-AE22-DA214627CFE9}" type="presParOf" srcId="{70E91E64-5658-4CF7-9E90-9F34A20EF71D}" destId="{859314B4-B352-4E9F-89C2-175F8F9BD945}" srcOrd="12" destOrd="0" presId="urn:microsoft.com/office/officeart/2005/8/layout/bProcess3"/>
    <dgm:cxn modelId="{AA52D609-0447-4C74-BC97-7CA29A2E48A5}" type="presParOf" srcId="{70E91E64-5658-4CF7-9E90-9F34A20EF71D}" destId="{37887847-8C7F-4331-A346-8D050E81968D}" srcOrd="13" destOrd="0" presId="urn:microsoft.com/office/officeart/2005/8/layout/bProcess3"/>
    <dgm:cxn modelId="{CD28238E-A2AD-4EF2-AF51-D7FBF8C667F0}" type="presParOf" srcId="{37887847-8C7F-4331-A346-8D050E81968D}" destId="{8777B488-1D3F-4714-9D33-8389FA02C966}" srcOrd="0" destOrd="0" presId="urn:microsoft.com/office/officeart/2005/8/layout/bProcess3"/>
    <dgm:cxn modelId="{CB37A7CB-D0BD-4EF2-9292-4F361D58C1F0}" type="presParOf" srcId="{70E91E64-5658-4CF7-9E90-9F34A20EF71D}" destId="{79EDAB94-3ADE-4B13-B8FD-BD4DC15A6687}" srcOrd="14" destOrd="0" presId="urn:microsoft.com/office/officeart/2005/8/layout/bProcess3"/>
    <dgm:cxn modelId="{69C3DB03-5359-419F-AD4C-064F523D53F5}" type="presParOf" srcId="{70E91E64-5658-4CF7-9E90-9F34A20EF71D}" destId="{C3C9507A-F1F9-4A92-9CBA-5E7B10576158}" srcOrd="15" destOrd="0" presId="urn:microsoft.com/office/officeart/2005/8/layout/bProcess3"/>
    <dgm:cxn modelId="{9C2DA0B7-BCD7-4238-B75B-3B0C55CDC57C}" type="presParOf" srcId="{C3C9507A-F1F9-4A92-9CBA-5E7B10576158}" destId="{7823DAD4-B58C-4287-9027-BAFFFC4CF20E}" srcOrd="0" destOrd="0" presId="urn:microsoft.com/office/officeart/2005/8/layout/bProcess3"/>
    <dgm:cxn modelId="{4FD925C3-F5FF-4E83-A453-E7CF7B94122E}" type="presParOf" srcId="{70E91E64-5658-4CF7-9E90-9F34A20EF71D}" destId="{7F621B50-9738-41AC-B778-7E5FCDD5C9E8}" srcOrd="16" destOrd="0" presId="urn:microsoft.com/office/officeart/2005/8/layout/bProcess3"/>
    <dgm:cxn modelId="{1DB25345-FE7F-4B27-90D7-7613EE9BF108}" type="presParOf" srcId="{70E91E64-5658-4CF7-9E90-9F34A20EF71D}" destId="{DE5253C8-EC2D-4952-B764-AC69FA7A321F}" srcOrd="17" destOrd="0" presId="urn:microsoft.com/office/officeart/2005/8/layout/bProcess3"/>
    <dgm:cxn modelId="{8F7DA14C-5546-4CFF-9EF0-FFFEA376861C}" type="presParOf" srcId="{DE5253C8-EC2D-4952-B764-AC69FA7A321F}" destId="{8F0D1869-4021-4B96-90D6-3327AD186759}" srcOrd="0" destOrd="0" presId="urn:microsoft.com/office/officeart/2005/8/layout/bProcess3"/>
    <dgm:cxn modelId="{517688FD-35F5-4070-B552-C220F2BC3645}" type="presParOf" srcId="{70E91E64-5658-4CF7-9E90-9F34A20EF71D}" destId="{45FA61B7-4163-4F3F-8BAC-A859B4EADB4E}" srcOrd="18"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B97AA44-7EEC-4E02-84CD-3B1DD5B2A390}" type="doc">
      <dgm:prSet loTypeId="urn:microsoft.com/office/officeart/2005/8/layout/vList4" loCatId="list" qsTypeId="urn:microsoft.com/office/officeart/2005/8/quickstyle/simple1" qsCatId="simple" csTypeId="urn:microsoft.com/office/officeart/2005/8/colors/accent2_2" csCatId="accent2" phldr="1"/>
      <dgm:spPr/>
      <dgm:t>
        <a:bodyPr/>
        <a:lstStyle/>
        <a:p>
          <a:endParaRPr lang="en-US"/>
        </a:p>
      </dgm:t>
    </dgm:pt>
    <dgm:pt modelId="{CA60DFAF-15FA-49B3-8E0C-2E1254405149}">
      <dgm:prSet custT="1"/>
      <dgm:spPr/>
      <dgm:t>
        <a:bodyPr/>
        <a:lstStyle/>
        <a:p>
          <a:r>
            <a:rPr lang="en-US" sz="2400" baseline="0"/>
            <a:t>Can attach to </a:t>
          </a:r>
          <a:r>
            <a:rPr lang="en-US" sz="2400" baseline="0" err="1"/>
            <a:t>runspace</a:t>
          </a:r>
          <a:r>
            <a:rPr lang="en-US" sz="2400" baseline="0"/>
            <a:t> and use command line debugger</a:t>
          </a:r>
          <a:endParaRPr lang="en-US" sz="2400"/>
        </a:p>
      </dgm:t>
    </dgm:pt>
    <dgm:pt modelId="{4A111C6E-259C-4F04-818A-BA7C22D8A339}" type="parTrans" cxnId="{75D09A6F-32ED-4ADC-AF85-B68813C1A94A}">
      <dgm:prSet/>
      <dgm:spPr/>
      <dgm:t>
        <a:bodyPr/>
        <a:lstStyle/>
        <a:p>
          <a:endParaRPr lang="en-US" sz="2400"/>
        </a:p>
      </dgm:t>
    </dgm:pt>
    <dgm:pt modelId="{20E71ED2-9453-4D47-B94E-8E3ED5CAC5C4}" type="sibTrans" cxnId="{75D09A6F-32ED-4ADC-AF85-B68813C1A94A}">
      <dgm:prSet/>
      <dgm:spPr/>
      <dgm:t>
        <a:bodyPr/>
        <a:lstStyle/>
        <a:p>
          <a:endParaRPr lang="en-US" sz="2400"/>
        </a:p>
      </dgm:t>
    </dgm:pt>
    <dgm:pt modelId="{4447442B-1F00-4DE0-8CC5-78C9690CB579}">
      <dgm:prSet custT="1"/>
      <dgm:spPr/>
      <dgm:t>
        <a:bodyPr/>
        <a:lstStyle/>
        <a:p>
          <a:r>
            <a:rPr lang="en-US" sz="2400" b="1" baseline="0"/>
            <a:t>Debug-Runspace</a:t>
          </a:r>
          <a:r>
            <a:rPr lang="en-US" sz="2400" baseline="0"/>
            <a:t> starts debug session with runspace via object or name</a:t>
          </a:r>
          <a:endParaRPr lang="en-US" sz="2400"/>
        </a:p>
      </dgm:t>
    </dgm:pt>
    <dgm:pt modelId="{276EC45F-C826-480A-8AA7-CA8C9CBE4909}" type="parTrans" cxnId="{B0DEA4ED-550F-4FAA-B6EA-0E911A9399A5}">
      <dgm:prSet/>
      <dgm:spPr/>
      <dgm:t>
        <a:bodyPr/>
        <a:lstStyle/>
        <a:p>
          <a:endParaRPr lang="en-US" sz="2400"/>
        </a:p>
      </dgm:t>
    </dgm:pt>
    <dgm:pt modelId="{64180E4E-8350-44F4-A00B-B4E5C36D21DB}" type="sibTrans" cxnId="{B0DEA4ED-550F-4FAA-B6EA-0E911A9399A5}">
      <dgm:prSet/>
      <dgm:spPr/>
      <dgm:t>
        <a:bodyPr/>
        <a:lstStyle/>
        <a:p>
          <a:endParaRPr lang="en-US" sz="2400"/>
        </a:p>
      </dgm:t>
    </dgm:pt>
    <dgm:pt modelId="{6998EB74-163C-4F2B-9C0B-FB836BEC15CD}">
      <dgm:prSet custT="1"/>
      <dgm:spPr/>
      <dgm:t>
        <a:bodyPr/>
        <a:lstStyle/>
        <a:p>
          <a:r>
            <a:rPr lang="en-US" sz="2400" b="1" baseline="0"/>
            <a:t>Get-Runspace</a:t>
          </a:r>
          <a:r>
            <a:rPr lang="en-US" sz="2400" baseline="0"/>
            <a:t> to list runspaces within the current PowerShell hosts</a:t>
          </a:r>
          <a:endParaRPr lang="en-US" sz="2400"/>
        </a:p>
      </dgm:t>
    </dgm:pt>
    <dgm:pt modelId="{64A3378B-4508-42D6-8D52-062F4E6C256C}" type="parTrans" cxnId="{B4EA424A-BAE2-4267-9B5C-9A618AC5EE9B}">
      <dgm:prSet/>
      <dgm:spPr/>
      <dgm:t>
        <a:bodyPr/>
        <a:lstStyle/>
        <a:p>
          <a:endParaRPr lang="en-US" sz="2400"/>
        </a:p>
      </dgm:t>
    </dgm:pt>
    <dgm:pt modelId="{3746EB13-A8A6-4C03-8D04-038BB9697CFA}" type="sibTrans" cxnId="{B4EA424A-BAE2-4267-9B5C-9A618AC5EE9B}">
      <dgm:prSet/>
      <dgm:spPr/>
      <dgm:t>
        <a:bodyPr/>
        <a:lstStyle/>
        <a:p>
          <a:endParaRPr lang="en-US" sz="2400"/>
        </a:p>
      </dgm:t>
    </dgm:pt>
    <dgm:pt modelId="{D72A4724-335F-4733-9743-8A9ED98BF9FC}">
      <dgm:prSet custT="1"/>
      <dgm:spPr/>
      <dgm:t>
        <a:bodyPr/>
        <a:lstStyle/>
        <a:p>
          <a:r>
            <a:rPr lang="en-US" sz="2400" baseline="0"/>
            <a:t>Debugging </a:t>
          </a:r>
          <a:r>
            <a:rPr lang="en-US" sz="2400" baseline="0" err="1"/>
            <a:t>runspaces</a:t>
          </a:r>
          <a:r>
            <a:rPr lang="en-US" sz="2400" baseline="0"/>
            <a:t> in a different host gets complicated</a:t>
          </a:r>
          <a:endParaRPr lang="en-US" sz="2400"/>
        </a:p>
      </dgm:t>
    </dgm:pt>
    <dgm:pt modelId="{BF3F507D-CBC3-4B51-ACA1-2F51957D50A8}" type="parTrans" cxnId="{71B29FA1-4621-48E1-AF3D-906F2DCF144F}">
      <dgm:prSet/>
      <dgm:spPr/>
      <dgm:t>
        <a:bodyPr/>
        <a:lstStyle/>
        <a:p>
          <a:endParaRPr lang="en-US" sz="2400"/>
        </a:p>
      </dgm:t>
    </dgm:pt>
    <dgm:pt modelId="{7A7C60E2-9D3D-4B1A-AEE6-04AED59A9BC2}" type="sibTrans" cxnId="{71B29FA1-4621-48E1-AF3D-906F2DCF144F}">
      <dgm:prSet/>
      <dgm:spPr/>
      <dgm:t>
        <a:bodyPr/>
        <a:lstStyle/>
        <a:p>
          <a:endParaRPr lang="en-US" sz="2400"/>
        </a:p>
      </dgm:t>
    </dgm:pt>
    <dgm:pt modelId="{37DB1B19-35B7-4C11-A328-E0CF2B22E59D}" type="pres">
      <dgm:prSet presAssocID="{4B97AA44-7EEC-4E02-84CD-3B1DD5B2A390}" presName="linear" presStyleCnt="0">
        <dgm:presLayoutVars>
          <dgm:dir/>
          <dgm:resizeHandles val="exact"/>
        </dgm:presLayoutVars>
      </dgm:prSet>
      <dgm:spPr/>
    </dgm:pt>
    <dgm:pt modelId="{6069398A-A20C-48C2-AB00-C40A8DA6B47C}" type="pres">
      <dgm:prSet presAssocID="{CA60DFAF-15FA-49B3-8E0C-2E1254405149}" presName="comp" presStyleCnt="0"/>
      <dgm:spPr/>
    </dgm:pt>
    <dgm:pt modelId="{865F2A56-7E13-4BEB-9598-2D98FC7F6B14}" type="pres">
      <dgm:prSet presAssocID="{CA60DFAF-15FA-49B3-8E0C-2E1254405149}" presName="box" presStyleLbl="node1" presStyleIdx="0" presStyleCnt="4"/>
      <dgm:spPr/>
    </dgm:pt>
    <dgm:pt modelId="{12978603-4DDB-4F13-8321-D377548032E3}" type="pres">
      <dgm:prSet presAssocID="{CA60DFAF-15FA-49B3-8E0C-2E1254405149}" presName="img" presStyleLbl="fgImgPlac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4992" r="14992"/>
          </a:stretch>
        </a:blipFill>
        <a:ln>
          <a:noFill/>
        </a:ln>
      </dgm:spPr>
      <dgm:extLst>
        <a:ext uri="{E40237B7-FDA0-4F09-8148-C483321AD2D9}">
          <dgm14:cNvPr xmlns:dgm14="http://schemas.microsoft.com/office/drawing/2010/diagram" id="0" name="" descr="Cmd Terminal with solid fill"/>
        </a:ext>
      </dgm:extLst>
    </dgm:pt>
    <dgm:pt modelId="{6466A217-CA4E-44CE-8E78-A06D9107FC42}" type="pres">
      <dgm:prSet presAssocID="{CA60DFAF-15FA-49B3-8E0C-2E1254405149}" presName="text" presStyleLbl="node1" presStyleIdx="0" presStyleCnt="4">
        <dgm:presLayoutVars>
          <dgm:bulletEnabled val="1"/>
        </dgm:presLayoutVars>
      </dgm:prSet>
      <dgm:spPr/>
    </dgm:pt>
    <dgm:pt modelId="{3C754C06-BD4A-4EBB-B5E3-1DA7FC6372C5}" type="pres">
      <dgm:prSet presAssocID="{20E71ED2-9453-4D47-B94E-8E3ED5CAC5C4}" presName="spacer" presStyleCnt="0"/>
      <dgm:spPr/>
    </dgm:pt>
    <dgm:pt modelId="{2D8619A0-7F82-4C1A-B2B9-15262ACC695E}" type="pres">
      <dgm:prSet presAssocID="{4447442B-1F00-4DE0-8CC5-78C9690CB579}" presName="comp" presStyleCnt="0"/>
      <dgm:spPr/>
    </dgm:pt>
    <dgm:pt modelId="{3B069B77-7712-46C1-99E7-BFE6F1A5629C}" type="pres">
      <dgm:prSet presAssocID="{4447442B-1F00-4DE0-8CC5-78C9690CB579}" presName="box" presStyleLbl="node1" presStyleIdx="1" presStyleCnt="4"/>
      <dgm:spPr/>
    </dgm:pt>
    <dgm:pt modelId="{63E78CFC-54E0-46C5-B217-AC225A03F554}" type="pres">
      <dgm:prSet presAssocID="{4447442B-1F00-4DE0-8CC5-78C9690CB579}" presName="img" presStyleLbl="fgImgPlac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4992" r="14992"/>
          </a:stretch>
        </a:blipFill>
        <a:ln>
          <a:noFill/>
        </a:ln>
      </dgm:spPr>
      <dgm:extLst>
        <a:ext uri="{E40237B7-FDA0-4F09-8148-C483321AD2D9}">
          <dgm14:cNvPr xmlns:dgm14="http://schemas.microsoft.com/office/drawing/2010/diagram" id="0" name="" descr="Stapler with solid fill"/>
        </a:ext>
      </dgm:extLst>
    </dgm:pt>
    <dgm:pt modelId="{75F3811C-63DF-44BF-8A2C-49DACFB15BE3}" type="pres">
      <dgm:prSet presAssocID="{4447442B-1F00-4DE0-8CC5-78C9690CB579}" presName="text" presStyleLbl="node1" presStyleIdx="1" presStyleCnt="4">
        <dgm:presLayoutVars>
          <dgm:bulletEnabled val="1"/>
        </dgm:presLayoutVars>
      </dgm:prSet>
      <dgm:spPr/>
    </dgm:pt>
    <dgm:pt modelId="{FB414C91-F884-472A-8213-8CBF511E4389}" type="pres">
      <dgm:prSet presAssocID="{64180E4E-8350-44F4-A00B-B4E5C36D21DB}" presName="spacer" presStyleCnt="0"/>
      <dgm:spPr/>
    </dgm:pt>
    <dgm:pt modelId="{F7F3C463-D11C-4C28-8085-E4AC411CE023}" type="pres">
      <dgm:prSet presAssocID="{6998EB74-163C-4F2B-9C0B-FB836BEC15CD}" presName="comp" presStyleCnt="0"/>
      <dgm:spPr/>
    </dgm:pt>
    <dgm:pt modelId="{31C6C420-CE08-4D6B-BC11-3AA768BC9221}" type="pres">
      <dgm:prSet presAssocID="{6998EB74-163C-4F2B-9C0B-FB836BEC15CD}" presName="box" presStyleLbl="node1" presStyleIdx="2" presStyleCnt="4"/>
      <dgm:spPr/>
    </dgm:pt>
    <dgm:pt modelId="{AB91DC2B-4A17-4FA7-B49F-DD0151E60BF1}" type="pres">
      <dgm:prSet presAssocID="{6998EB74-163C-4F2B-9C0B-FB836BEC15CD}" presName="img" presStyleLbl="fgImgPlace1" presStyleIdx="2" presStyleCnt="4"/>
      <dgm:spPr>
        <a:blipFill dpi="0"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4992" r="14992"/>
          </a:stretch>
        </a:blipFill>
        <a:ln>
          <a:noFill/>
        </a:ln>
      </dgm:spPr>
      <dgm:extLst>
        <a:ext uri="{E40237B7-FDA0-4F09-8148-C483321AD2D9}">
          <dgm14:cNvPr xmlns:dgm14="http://schemas.microsoft.com/office/drawing/2010/diagram" id="0" name="" descr="List with solid fill"/>
        </a:ext>
      </dgm:extLst>
    </dgm:pt>
    <dgm:pt modelId="{68BF3E0D-60DE-4A6F-B9AC-9AF6CF275F3E}" type="pres">
      <dgm:prSet presAssocID="{6998EB74-163C-4F2B-9C0B-FB836BEC15CD}" presName="text" presStyleLbl="node1" presStyleIdx="2" presStyleCnt="4">
        <dgm:presLayoutVars>
          <dgm:bulletEnabled val="1"/>
        </dgm:presLayoutVars>
      </dgm:prSet>
      <dgm:spPr/>
    </dgm:pt>
    <dgm:pt modelId="{8A271540-1BC8-4E94-8276-A2CBE2152700}" type="pres">
      <dgm:prSet presAssocID="{3746EB13-A8A6-4C03-8D04-038BB9697CFA}" presName="spacer" presStyleCnt="0"/>
      <dgm:spPr/>
    </dgm:pt>
    <dgm:pt modelId="{D8D6CFBD-6F34-45F7-B8B5-62883BA4DDC5}" type="pres">
      <dgm:prSet presAssocID="{D72A4724-335F-4733-9743-8A9ED98BF9FC}" presName="comp" presStyleCnt="0"/>
      <dgm:spPr/>
    </dgm:pt>
    <dgm:pt modelId="{983C4E33-6EE2-4397-9233-AAFF0D15D6B3}" type="pres">
      <dgm:prSet presAssocID="{D72A4724-335F-4733-9743-8A9ED98BF9FC}" presName="box" presStyleLbl="node1" presStyleIdx="3" presStyleCnt="4"/>
      <dgm:spPr/>
    </dgm:pt>
    <dgm:pt modelId="{7224C17F-3A66-4F52-9B82-080584CFADAE}" type="pres">
      <dgm:prSet presAssocID="{D72A4724-335F-4733-9743-8A9ED98BF9FC}" presName="img" presStyleLbl="fgImgPlace1" presStyleIdx="3" presStyleCnt="4"/>
      <dgm:spPr>
        <a:blipFill dpi="0"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4992" r="14992"/>
          </a:stretch>
        </a:blipFill>
        <a:ln>
          <a:noFill/>
        </a:ln>
      </dgm:spPr>
      <dgm:extLst>
        <a:ext uri="{E40237B7-FDA0-4F09-8148-C483321AD2D9}">
          <dgm14:cNvPr xmlns:dgm14="http://schemas.microsoft.com/office/drawing/2010/diagram" id="0" name="" descr="Dizzy face with solid fill with solid fill"/>
        </a:ext>
      </dgm:extLst>
    </dgm:pt>
    <dgm:pt modelId="{A255D160-1978-4D5C-A600-7F6A7D10650A}" type="pres">
      <dgm:prSet presAssocID="{D72A4724-335F-4733-9743-8A9ED98BF9FC}" presName="text" presStyleLbl="node1" presStyleIdx="3" presStyleCnt="4">
        <dgm:presLayoutVars>
          <dgm:bulletEnabled val="1"/>
        </dgm:presLayoutVars>
      </dgm:prSet>
      <dgm:spPr/>
    </dgm:pt>
  </dgm:ptLst>
  <dgm:cxnLst>
    <dgm:cxn modelId="{497A5102-7C9B-406F-ACE2-4C2DC38A2FD5}" type="presOf" srcId="{CA60DFAF-15FA-49B3-8E0C-2E1254405149}" destId="{6466A217-CA4E-44CE-8E78-A06D9107FC42}" srcOrd="1" destOrd="0" presId="urn:microsoft.com/office/officeart/2005/8/layout/vList4"/>
    <dgm:cxn modelId="{A39BEE64-0664-43B4-A0B0-1316DDA528CF}" type="presOf" srcId="{6998EB74-163C-4F2B-9C0B-FB836BEC15CD}" destId="{31C6C420-CE08-4D6B-BC11-3AA768BC9221}" srcOrd="0" destOrd="0" presId="urn:microsoft.com/office/officeart/2005/8/layout/vList4"/>
    <dgm:cxn modelId="{B4EA424A-BAE2-4267-9B5C-9A618AC5EE9B}" srcId="{4B97AA44-7EEC-4E02-84CD-3B1DD5B2A390}" destId="{6998EB74-163C-4F2B-9C0B-FB836BEC15CD}" srcOrd="2" destOrd="0" parTransId="{64A3378B-4508-42D6-8D52-062F4E6C256C}" sibTransId="{3746EB13-A8A6-4C03-8D04-038BB9697CFA}"/>
    <dgm:cxn modelId="{575D886D-EEBC-4BDD-B1BF-8AC6BDEAEDAC}" type="presOf" srcId="{4447442B-1F00-4DE0-8CC5-78C9690CB579}" destId="{75F3811C-63DF-44BF-8A2C-49DACFB15BE3}" srcOrd="1" destOrd="0" presId="urn:microsoft.com/office/officeart/2005/8/layout/vList4"/>
    <dgm:cxn modelId="{75D09A6F-32ED-4ADC-AF85-B68813C1A94A}" srcId="{4B97AA44-7EEC-4E02-84CD-3B1DD5B2A390}" destId="{CA60DFAF-15FA-49B3-8E0C-2E1254405149}" srcOrd="0" destOrd="0" parTransId="{4A111C6E-259C-4F04-818A-BA7C22D8A339}" sibTransId="{20E71ED2-9453-4D47-B94E-8E3ED5CAC5C4}"/>
    <dgm:cxn modelId="{A8729274-BC05-4E7D-A264-5C4E12960C9F}" type="presOf" srcId="{4447442B-1F00-4DE0-8CC5-78C9690CB579}" destId="{3B069B77-7712-46C1-99E7-BFE6F1A5629C}" srcOrd="0" destOrd="0" presId="urn:microsoft.com/office/officeart/2005/8/layout/vList4"/>
    <dgm:cxn modelId="{71B29FA1-4621-48E1-AF3D-906F2DCF144F}" srcId="{4B97AA44-7EEC-4E02-84CD-3B1DD5B2A390}" destId="{D72A4724-335F-4733-9743-8A9ED98BF9FC}" srcOrd="3" destOrd="0" parTransId="{BF3F507D-CBC3-4B51-ACA1-2F51957D50A8}" sibTransId="{7A7C60E2-9D3D-4B1A-AEE6-04AED59A9BC2}"/>
    <dgm:cxn modelId="{42656AAD-6172-4F8B-A32C-3A516800515D}" type="presOf" srcId="{4B97AA44-7EEC-4E02-84CD-3B1DD5B2A390}" destId="{37DB1B19-35B7-4C11-A328-E0CF2B22E59D}" srcOrd="0" destOrd="0" presId="urn:microsoft.com/office/officeart/2005/8/layout/vList4"/>
    <dgm:cxn modelId="{B41661D2-4CD0-4E90-875F-318538C4307C}" type="presOf" srcId="{D72A4724-335F-4733-9743-8A9ED98BF9FC}" destId="{A255D160-1978-4D5C-A600-7F6A7D10650A}" srcOrd="1" destOrd="0" presId="urn:microsoft.com/office/officeart/2005/8/layout/vList4"/>
    <dgm:cxn modelId="{5F216FE1-BCCE-4457-9499-6D6C296D68A6}" type="presOf" srcId="{6998EB74-163C-4F2B-9C0B-FB836BEC15CD}" destId="{68BF3E0D-60DE-4A6F-B9AC-9AF6CF275F3E}" srcOrd="1" destOrd="0" presId="urn:microsoft.com/office/officeart/2005/8/layout/vList4"/>
    <dgm:cxn modelId="{FDC1AAE2-DA74-4611-AB21-5EF31D8F5261}" type="presOf" srcId="{CA60DFAF-15FA-49B3-8E0C-2E1254405149}" destId="{865F2A56-7E13-4BEB-9598-2D98FC7F6B14}" srcOrd="0" destOrd="0" presId="urn:microsoft.com/office/officeart/2005/8/layout/vList4"/>
    <dgm:cxn modelId="{B0DEA4ED-550F-4FAA-B6EA-0E911A9399A5}" srcId="{4B97AA44-7EEC-4E02-84CD-3B1DD5B2A390}" destId="{4447442B-1F00-4DE0-8CC5-78C9690CB579}" srcOrd="1" destOrd="0" parTransId="{276EC45F-C826-480A-8AA7-CA8C9CBE4909}" sibTransId="{64180E4E-8350-44F4-A00B-B4E5C36D21DB}"/>
    <dgm:cxn modelId="{061FDDED-4AAD-4295-9009-BAFD5792A2E0}" type="presOf" srcId="{D72A4724-335F-4733-9743-8A9ED98BF9FC}" destId="{983C4E33-6EE2-4397-9233-AAFF0D15D6B3}" srcOrd="0" destOrd="0" presId="urn:microsoft.com/office/officeart/2005/8/layout/vList4"/>
    <dgm:cxn modelId="{C109B5E1-814F-476C-AB23-67C599C76A5F}" type="presParOf" srcId="{37DB1B19-35B7-4C11-A328-E0CF2B22E59D}" destId="{6069398A-A20C-48C2-AB00-C40A8DA6B47C}" srcOrd="0" destOrd="0" presId="urn:microsoft.com/office/officeart/2005/8/layout/vList4"/>
    <dgm:cxn modelId="{074862F1-8C25-4427-B4D7-01F048758A91}" type="presParOf" srcId="{6069398A-A20C-48C2-AB00-C40A8DA6B47C}" destId="{865F2A56-7E13-4BEB-9598-2D98FC7F6B14}" srcOrd="0" destOrd="0" presId="urn:microsoft.com/office/officeart/2005/8/layout/vList4"/>
    <dgm:cxn modelId="{E67B8BF3-FA2C-419B-96DA-C8CB01A826A0}" type="presParOf" srcId="{6069398A-A20C-48C2-AB00-C40A8DA6B47C}" destId="{12978603-4DDB-4F13-8321-D377548032E3}" srcOrd="1" destOrd="0" presId="urn:microsoft.com/office/officeart/2005/8/layout/vList4"/>
    <dgm:cxn modelId="{C4E5AE50-127B-43F8-B090-BAFA0A65611E}" type="presParOf" srcId="{6069398A-A20C-48C2-AB00-C40A8DA6B47C}" destId="{6466A217-CA4E-44CE-8E78-A06D9107FC42}" srcOrd="2" destOrd="0" presId="urn:microsoft.com/office/officeart/2005/8/layout/vList4"/>
    <dgm:cxn modelId="{C20E3ABC-8713-4C60-AC5E-E4A8F5D9C6D4}" type="presParOf" srcId="{37DB1B19-35B7-4C11-A328-E0CF2B22E59D}" destId="{3C754C06-BD4A-4EBB-B5E3-1DA7FC6372C5}" srcOrd="1" destOrd="0" presId="urn:microsoft.com/office/officeart/2005/8/layout/vList4"/>
    <dgm:cxn modelId="{E30FA4B1-5F3E-45D0-9EB6-056269CB55BD}" type="presParOf" srcId="{37DB1B19-35B7-4C11-A328-E0CF2B22E59D}" destId="{2D8619A0-7F82-4C1A-B2B9-15262ACC695E}" srcOrd="2" destOrd="0" presId="urn:microsoft.com/office/officeart/2005/8/layout/vList4"/>
    <dgm:cxn modelId="{A689A62A-3A17-412B-9D9C-2B539A1E925C}" type="presParOf" srcId="{2D8619A0-7F82-4C1A-B2B9-15262ACC695E}" destId="{3B069B77-7712-46C1-99E7-BFE6F1A5629C}" srcOrd="0" destOrd="0" presId="urn:microsoft.com/office/officeart/2005/8/layout/vList4"/>
    <dgm:cxn modelId="{6BAD20AB-0F55-461D-9654-1209F97E290A}" type="presParOf" srcId="{2D8619A0-7F82-4C1A-B2B9-15262ACC695E}" destId="{63E78CFC-54E0-46C5-B217-AC225A03F554}" srcOrd="1" destOrd="0" presId="urn:microsoft.com/office/officeart/2005/8/layout/vList4"/>
    <dgm:cxn modelId="{FA52765E-647B-4811-AF54-5C5270DFC2E9}" type="presParOf" srcId="{2D8619A0-7F82-4C1A-B2B9-15262ACC695E}" destId="{75F3811C-63DF-44BF-8A2C-49DACFB15BE3}" srcOrd="2" destOrd="0" presId="urn:microsoft.com/office/officeart/2005/8/layout/vList4"/>
    <dgm:cxn modelId="{44A08EBA-6DB3-4B10-AD12-04ABBA329094}" type="presParOf" srcId="{37DB1B19-35B7-4C11-A328-E0CF2B22E59D}" destId="{FB414C91-F884-472A-8213-8CBF511E4389}" srcOrd="3" destOrd="0" presId="urn:microsoft.com/office/officeart/2005/8/layout/vList4"/>
    <dgm:cxn modelId="{F9330FFD-76AE-4A88-9ED4-6FF7EEFFFA65}" type="presParOf" srcId="{37DB1B19-35B7-4C11-A328-E0CF2B22E59D}" destId="{F7F3C463-D11C-4C28-8085-E4AC411CE023}" srcOrd="4" destOrd="0" presId="urn:microsoft.com/office/officeart/2005/8/layout/vList4"/>
    <dgm:cxn modelId="{9BA9C550-B2DC-496B-B2BA-C1090A16F785}" type="presParOf" srcId="{F7F3C463-D11C-4C28-8085-E4AC411CE023}" destId="{31C6C420-CE08-4D6B-BC11-3AA768BC9221}" srcOrd="0" destOrd="0" presId="urn:microsoft.com/office/officeart/2005/8/layout/vList4"/>
    <dgm:cxn modelId="{120896C2-4137-47C8-BC3E-6212B79E1A5C}" type="presParOf" srcId="{F7F3C463-D11C-4C28-8085-E4AC411CE023}" destId="{AB91DC2B-4A17-4FA7-B49F-DD0151E60BF1}" srcOrd="1" destOrd="0" presId="urn:microsoft.com/office/officeart/2005/8/layout/vList4"/>
    <dgm:cxn modelId="{3FF90918-9AD4-45BF-B98B-9E9A9A5C7FB7}" type="presParOf" srcId="{F7F3C463-D11C-4C28-8085-E4AC411CE023}" destId="{68BF3E0D-60DE-4A6F-B9AC-9AF6CF275F3E}" srcOrd="2" destOrd="0" presId="urn:microsoft.com/office/officeart/2005/8/layout/vList4"/>
    <dgm:cxn modelId="{2885E162-8E11-4993-AD67-C7E30394DBC4}" type="presParOf" srcId="{37DB1B19-35B7-4C11-A328-E0CF2B22E59D}" destId="{8A271540-1BC8-4E94-8276-A2CBE2152700}" srcOrd="5" destOrd="0" presId="urn:microsoft.com/office/officeart/2005/8/layout/vList4"/>
    <dgm:cxn modelId="{D2191E6D-6C1D-4930-AD98-8652F8345FE9}" type="presParOf" srcId="{37DB1B19-35B7-4C11-A328-E0CF2B22E59D}" destId="{D8D6CFBD-6F34-45F7-B8B5-62883BA4DDC5}" srcOrd="6" destOrd="0" presId="urn:microsoft.com/office/officeart/2005/8/layout/vList4"/>
    <dgm:cxn modelId="{D345854B-FED0-4467-8A6D-F5F9CB76DA57}" type="presParOf" srcId="{D8D6CFBD-6F34-45F7-B8B5-62883BA4DDC5}" destId="{983C4E33-6EE2-4397-9233-AAFF0D15D6B3}" srcOrd="0" destOrd="0" presId="urn:microsoft.com/office/officeart/2005/8/layout/vList4"/>
    <dgm:cxn modelId="{0956AD51-0A54-4791-AFDD-A10ECCE07A58}" type="presParOf" srcId="{D8D6CFBD-6F34-45F7-B8B5-62883BA4DDC5}" destId="{7224C17F-3A66-4F52-9B82-080584CFADAE}" srcOrd="1" destOrd="0" presId="urn:microsoft.com/office/officeart/2005/8/layout/vList4"/>
    <dgm:cxn modelId="{50342C44-9EC2-49A5-916D-AB1162419BA1}" type="presParOf" srcId="{D8D6CFBD-6F34-45F7-B8B5-62883BA4DDC5}" destId="{A255D160-1978-4D5C-A600-7F6A7D10650A}" srcOrd="2" destOrd="0" presId="urn:microsoft.com/office/officeart/2005/8/layout/vList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BF48E07-BA5E-400B-A50D-7C004BB40E1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709E295-42E8-4FF8-BC7B-DD0F9402D6F6}">
      <dgm:prSet/>
      <dgm:spPr/>
      <dgm:t>
        <a:bodyPr/>
        <a:lstStyle/>
        <a:p>
          <a:r>
            <a:rPr lang="en-US" baseline="0"/>
            <a:t>All </a:t>
          </a:r>
          <a:r>
            <a:rPr lang="en-US" b="1" baseline="0"/>
            <a:t>streams</a:t>
          </a:r>
          <a:r>
            <a:rPr lang="en-US" baseline="0"/>
            <a:t> viewable from property</a:t>
          </a:r>
          <a:endParaRPr lang="en-US"/>
        </a:p>
      </dgm:t>
    </dgm:pt>
    <dgm:pt modelId="{F8594C40-65E9-43D7-B59F-800101F52009}" type="parTrans" cxnId="{288EDA48-C893-4BAE-8A78-8A300974F34F}">
      <dgm:prSet/>
      <dgm:spPr/>
      <dgm:t>
        <a:bodyPr/>
        <a:lstStyle/>
        <a:p>
          <a:endParaRPr lang="en-US"/>
        </a:p>
      </dgm:t>
    </dgm:pt>
    <dgm:pt modelId="{5E4B220D-24BB-4BCB-A15B-660DA84455D9}" type="sibTrans" cxnId="{288EDA48-C893-4BAE-8A78-8A300974F34F}">
      <dgm:prSet/>
      <dgm:spPr/>
      <dgm:t>
        <a:bodyPr/>
        <a:lstStyle/>
        <a:p>
          <a:endParaRPr lang="en-US"/>
        </a:p>
      </dgm:t>
    </dgm:pt>
    <dgm:pt modelId="{B17AF42E-EDF3-4541-9118-289D59A100BB}">
      <dgm:prSet/>
      <dgm:spPr/>
      <dgm:t>
        <a:bodyPr/>
        <a:lstStyle/>
        <a:p>
          <a:r>
            <a:rPr lang="en-US" b="1" baseline="0"/>
            <a:t>Test</a:t>
          </a:r>
          <a:r>
            <a:rPr lang="en-US" baseline="0"/>
            <a:t> all code before adding to </a:t>
          </a:r>
          <a:r>
            <a:rPr lang="en-US" baseline="0" err="1"/>
            <a:t>runspaces</a:t>
          </a:r>
          <a:endParaRPr lang="en-US" baseline="0"/>
        </a:p>
      </dgm:t>
    </dgm:pt>
    <dgm:pt modelId="{D13AA6C9-17D7-4E8F-8C7B-444D1D0BC610}" type="parTrans" cxnId="{60D52038-D4B7-411A-87B9-9F64D7AF408E}">
      <dgm:prSet/>
      <dgm:spPr/>
      <dgm:t>
        <a:bodyPr/>
        <a:lstStyle/>
        <a:p>
          <a:endParaRPr lang="en-US"/>
        </a:p>
      </dgm:t>
    </dgm:pt>
    <dgm:pt modelId="{AF2CA96C-5A81-424F-823E-A88A8F703C02}" type="sibTrans" cxnId="{60D52038-D4B7-411A-87B9-9F64D7AF408E}">
      <dgm:prSet/>
      <dgm:spPr/>
      <dgm:t>
        <a:bodyPr/>
        <a:lstStyle/>
        <a:p>
          <a:endParaRPr lang="en-US"/>
        </a:p>
      </dgm:t>
    </dgm:pt>
    <dgm:pt modelId="{576975BB-A5A6-4D53-BBBB-37828D4957AD}">
      <dgm:prSet/>
      <dgm:spPr/>
      <dgm:t>
        <a:bodyPr/>
        <a:lstStyle/>
        <a:p>
          <a:r>
            <a:rPr lang="en-US" b="1" baseline="0"/>
            <a:t>Modules</a:t>
          </a:r>
          <a:r>
            <a:rPr lang="en-US" baseline="0"/>
            <a:t> exist to simplify this process </a:t>
          </a:r>
        </a:p>
      </dgm:t>
    </dgm:pt>
    <dgm:pt modelId="{8D3E5CB5-871D-4AE5-8098-1BDE53145DAF}" type="parTrans" cxnId="{D5D1F997-A4F0-4644-8E1E-3D0F671543A5}">
      <dgm:prSet/>
      <dgm:spPr/>
      <dgm:t>
        <a:bodyPr/>
        <a:lstStyle/>
        <a:p>
          <a:endParaRPr lang="en-US"/>
        </a:p>
      </dgm:t>
    </dgm:pt>
    <dgm:pt modelId="{375D7B7E-3541-46CC-B40F-10BB829EC1E3}" type="sibTrans" cxnId="{D5D1F997-A4F0-4644-8E1E-3D0F671543A5}">
      <dgm:prSet/>
      <dgm:spPr/>
      <dgm:t>
        <a:bodyPr/>
        <a:lstStyle/>
        <a:p>
          <a:endParaRPr lang="en-US"/>
        </a:p>
      </dgm:t>
    </dgm:pt>
    <dgm:pt modelId="{D558F486-8B87-4FB4-AA13-013FFC9F2F70}" type="pres">
      <dgm:prSet presAssocID="{8BF48E07-BA5E-400B-A50D-7C004BB40E15}" presName="vert0" presStyleCnt="0">
        <dgm:presLayoutVars>
          <dgm:dir/>
          <dgm:animOne val="branch"/>
          <dgm:animLvl val="lvl"/>
        </dgm:presLayoutVars>
      </dgm:prSet>
      <dgm:spPr/>
    </dgm:pt>
    <dgm:pt modelId="{55F5CC9B-9583-4131-90D3-4D6ED8046E15}" type="pres">
      <dgm:prSet presAssocID="{4709E295-42E8-4FF8-BC7B-DD0F9402D6F6}" presName="thickLine" presStyleLbl="alignNode1" presStyleIdx="0" presStyleCnt="3"/>
      <dgm:spPr/>
    </dgm:pt>
    <dgm:pt modelId="{B59F2682-22B1-4648-8DA8-832608A5F1DC}" type="pres">
      <dgm:prSet presAssocID="{4709E295-42E8-4FF8-BC7B-DD0F9402D6F6}" presName="horz1" presStyleCnt="0"/>
      <dgm:spPr/>
    </dgm:pt>
    <dgm:pt modelId="{54FBF48F-D4AE-4324-A69A-AA810D106640}" type="pres">
      <dgm:prSet presAssocID="{4709E295-42E8-4FF8-BC7B-DD0F9402D6F6}" presName="tx1" presStyleLbl="revTx" presStyleIdx="0" presStyleCnt="3"/>
      <dgm:spPr/>
    </dgm:pt>
    <dgm:pt modelId="{65781296-C0E9-4BAA-B83C-746230652ABB}" type="pres">
      <dgm:prSet presAssocID="{4709E295-42E8-4FF8-BC7B-DD0F9402D6F6}" presName="vert1" presStyleCnt="0"/>
      <dgm:spPr/>
    </dgm:pt>
    <dgm:pt modelId="{3BFEC02E-7084-4A92-BBC4-648CF5868F21}" type="pres">
      <dgm:prSet presAssocID="{B17AF42E-EDF3-4541-9118-289D59A100BB}" presName="thickLine" presStyleLbl="alignNode1" presStyleIdx="1" presStyleCnt="3"/>
      <dgm:spPr/>
    </dgm:pt>
    <dgm:pt modelId="{AD243D75-ADE7-43E6-8771-38999766F7AF}" type="pres">
      <dgm:prSet presAssocID="{B17AF42E-EDF3-4541-9118-289D59A100BB}" presName="horz1" presStyleCnt="0"/>
      <dgm:spPr/>
    </dgm:pt>
    <dgm:pt modelId="{EF72FE12-D20D-4165-B3B5-4B0DD0A0C62E}" type="pres">
      <dgm:prSet presAssocID="{B17AF42E-EDF3-4541-9118-289D59A100BB}" presName="tx1" presStyleLbl="revTx" presStyleIdx="1" presStyleCnt="3"/>
      <dgm:spPr/>
    </dgm:pt>
    <dgm:pt modelId="{5A902D70-CA7C-4BA7-85DD-A60493A29531}" type="pres">
      <dgm:prSet presAssocID="{B17AF42E-EDF3-4541-9118-289D59A100BB}" presName="vert1" presStyleCnt="0"/>
      <dgm:spPr/>
    </dgm:pt>
    <dgm:pt modelId="{7E7C84DD-E833-45ED-86A6-ABFE3009146C}" type="pres">
      <dgm:prSet presAssocID="{576975BB-A5A6-4D53-BBBB-37828D4957AD}" presName="thickLine" presStyleLbl="alignNode1" presStyleIdx="2" presStyleCnt="3"/>
      <dgm:spPr/>
    </dgm:pt>
    <dgm:pt modelId="{7F9339B5-70E5-4471-B86C-F5886CC80D4C}" type="pres">
      <dgm:prSet presAssocID="{576975BB-A5A6-4D53-BBBB-37828D4957AD}" presName="horz1" presStyleCnt="0"/>
      <dgm:spPr/>
    </dgm:pt>
    <dgm:pt modelId="{657613EB-55F6-4B75-80E7-111297C70AFA}" type="pres">
      <dgm:prSet presAssocID="{576975BB-A5A6-4D53-BBBB-37828D4957AD}" presName="tx1" presStyleLbl="revTx" presStyleIdx="2" presStyleCnt="3"/>
      <dgm:spPr/>
    </dgm:pt>
    <dgm:pt modelId="{EFCA49B3-9127-4B13-8FFE-1082B2827A3C}" type="pres">
      <dgm:prSet presAssocID="{576975BB-A5A6-4D53-BBBB-37828D4957AD}" presName="vert1" presStyleCnt="0"/>
      <dgm:spPr/>
    </dgm:pt>
  </dgm:ptLst>
  <dgm:cxnLst>
    <dgm:cxn modelId="{60D52038-D4B7-411A-87B9-9F64D7AF408E}" srcId="{8BF48E07-BA5E-400B-A50D-7C004BB40E15}" destId="{B17AF42E-EDF3-4541-9118-289D59A100BB}" srcOrd="1" destOrd="0" parTransId="{D13AA6C9-17D7-4E8F-8C7B-444D1D0BC610}" sibTransId="{AF2CA96C-5A81-424F-823E-A88A8F703C02}"/>
    <dgm:cxn modelId="{05AADE5D-F82D-41F1-A205-D026D31CDCC7}" type="presOf" srcId="{4709E295-42E8-4FF8-BC7B-DD0F9402D6F6}" destId="{54FBF48F-D4AE-4324-A69A-AA810D106640}" srcOrd="0" destOrd="0" presId="urn:microsoft.com/office/officeart/2008/layout/LinedList"/>
    <dgm:cxn modelId="{288EDA48-C893-4BAE-8A78-8A300974F34F}" srcId="{8BF48E07-BA5E-400B-A50D-7C004BB40E15}" destId="{4709E295-42E8-4FF8-BC7B-DD0F9402D6F6}" srcOrd="0" destOrd="0" parTransId="{F8594C40-65E9-43D7-B59F-800101F52009}" sibTransId="{5E4B220D-24BB-4BCB-A15B-660DA84455D9}"/>
    <dgm:cxn modelId="{9D74BE52-C7F2-447F-8BCE-760D2189F830}" type="presOf" srcId="{B17AF42E-EDF3-4541-9118-289D59A100BB}" destId="{EF72FE12-D20D-4165-B3B5-4B0DD0A0C62E}" srcOrd="0" destOrd="0" presId="urn:microsoft.com/office/officeart/2008/layout/LinedList"/>
    <dgm:cxn modelId="{39AF7456-DE22-49B7-8DE6-B475B997B2F0}" type="presOf" srcId="{8BF48E07-BA5E-400B-A50D-7C004BB40E15}" destId="{D558F486-8B87-4FB4-AA13-013FFC9F2F70}" srcOrd="0" destOrd="0" presId="urn:microsoft.com/office/officeart/2008/layout/LinedList"/>
    <dgm:cxn modelId="{D5D1F997-A4F0-4644-8E1E-3D0F671543A5}" srcId="{8BF48E07-BA5E-400B-A50D-7C004BB40E15}" destId="{576975BB-A5A6-4D53-BBBB-37828D4957AD}" srcOrd="2" destOrd="0" parTransId="{8D3E5CB5-871D-4AE5-8098-1BDE53145DAF}" sibTransId="{375D7B7E-3541-46CC-B40F-10BB829EC1E3}"/>
    <dgm:cxn modelId="{2FA318FE-7752-4E80-B13E-5C1E2B8EDE1B}" type="presOf" srcId="{576975BB-A5A6-4D53-BBBB-37828D4957AD}" destId="{657613EB-55F6-4B75-80E7-111297C70AFA}" srcOrd="0" destOrd="0" presId="urn:microsoft.com/office/officeart/2008/layout/LinedList"/>
    <dgm:cxn modelId="{CE55A153-9DC3-4A8C-BFC7-5F1BD94072D9}" type="presParOf" srcId="{D558F486-8B87-4FB4-AA13-013FFC9F2F70}" destId="{55F5CC9B-9583-4131-90D3-4D6ED8046E15}" srcOrd="0" destOrd="0" presId="urn:microsoft.com/office/officeart/2008/layout/LinedList"/>
    <dgm:cxn modelId="{6857E95E-C96E-4EA4-AB90-AD684938A40D}" type="presParOf" srcId="{D558F486-8B87-4FB4-AA13-013FFC9F2F70}" destId="{B59F2682-22B1-4648-8DA8-832608A5F1DC}" srcOrd="1" destOrd="0" presId="urn:microsoft.com/office/officeart/2008/layout/LinedList"/>
    <dgm:cxn modelId="{54B94F2F-E228-424A-84B4-A415669147B7}" type="presParOf" srcId="{B59F2682-22B1-4648-8DA8-832608A5F1DC}" destId="{54FBF48F-D4AE-4324-A69A-AA810D106640}" srcOrd="0" destOrd="0" presId="urn:microsoft.com/office/officeart/2008/layout/LinedList"/>
    <dgm:cxn modelId="{EFF5E177-D00C-4E7E-8D5F-4EDA9A9154C9}" type="presParOf" srcId="{B59F2682-22B1-4648-8DA8-832608A5F1DC}" destId="{65781296-C0E9-4BAA-B83C-746230652ABB}" srcOrd="1" destOrd="0" presId="urn:microsoft.com/office/officeart/2008/layout/LinedList"/>
    <dgm:cxn modelId="{6320F492-5858-4CA1-AFED-B75177047E2D}" type="presParOf" srcId="{D558F486-8B87-4FB4-AA13-013FFC9F2F70}" destId="{3BFEC02E-7084-4A92-BBC4-648CF5868F21}" srcOrd="2" destOrd="0" presId="urn:microsoft.com/office/officeart/2008/layout/LinedList"/>
    <dgm:cxn modelId="{21E7385F-EB1B-4643-92A5-0EBFA270738C}" type="presParOf" srcId="{D558F486-8B87-4FB4-AA13-013FFC9F2F70}" destId="{AD243D75-ADE7-43E6-8771-38999766F7AF}" srcOrd="3" destOrd="0" presId="urn:microsoft.com/office/officeart/2008/layout/LinedList"/>
    <dgm:cxn modelId="{6115AB25-58CA-4D32-B134-9A7C7F990E48}" type="presParOf" srcId="{AD243D75-ADE7-43E6-8771-38999766F7AF}" destId="{EF72FE12-D20D-4165-B3B5-4B0DD0A0C62E}" srcOrd="0" destOrd="0" presId="urn:microsoft.com/office/officeart/2008/layout/LinedList"/>
    <dgm:cxn modelId="{4AC47AE4-967C-4CAF-9D3E-2A1C7C32489C}" type="presParOf" srcId="{AD243D75-ADE7-43E6-8771-38999766F7AF}" destId="{5A902D70-CA7C-4BA7-85DD-A60493A29531}" srcOrd="1" destOrd="0" presId="urn:microsoft.com/office/officeart/2008/layout/LinedList"/>
    <dgm:cxn modelId="{6AEB8BF2-54A8-4636-9D50-44E779EB2F6F}" type="presParOf" srcId="{D558F486-8B87-4FB4-AA13-013FFC9F2F70}" destId="{7E7C84DD-E833-45ED-86A6-ABFE3009146C}" srcOrd="4" destOrd="0" presId="urn:microsoft.com/office/officeart/2008/layout/LinedList"/>
    <dgm:cxn modelId="{5729E63C-34A7-4B25-8348-C7D8D8E4ADA7}" type="presParOf" srcId="{D558F486-8B87-4FB4-AA13-013FFC9F2F70}" destId="{7F9339B5-70E5-4471-B86C-F5886CC80D4C}" srcOrd="5" destOrd="0" presId="urn:microsoft.com/office/officeart/2008/layout/LinedList"/>
    <dgm:cxn modelId="{FFB0D54E-94BF-4FD6-975F-14490175F099}" type="presParOf" srcId="{7F9339B5-70E5-4471-B86C-F5886CC80D4C}" destId="{657613EB-55F6-4B75-80E7-111297C70AFA}" srcOrd="0" destOrd="0" presId="urn:microsoft.com/office/officeart/2008/layout/LinedList"/>
    <dgm:cxn modelId="{A1441BE0-CEEA-4084-9EC2-28A864F63978}" type="presParOf" srcId="{7F9339B5-70E5-4471-B86C-F5886CC80D4C}" destId="{EFCA49B3-9127-4B13-8FFE-1082B2827A3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3126118-7857-4CDE-B1AD-667C72BFCBA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B45883DA-1622-495E-B172-4EDADEDF75F6}">
      <dgm:prSet custT="1"/>
      <dgm:spPr/>
      <dgm:t>
        <a:bodyPr/>
        <a:lstStyle/>
        <a:p>
          <a:r>
            <a:rPr lang="en-US" sz="2000" baseline="0"/>
            <a:t>Built-in threading via </a:t>
          </a:r>
          <a:r>
            <a:rPr lang="en-US" sz="2000" b="1" baseline="0" err="1"/>
            <a:t>ForEach</a:t>
          </a:r>
          <a:r>
            <a:rPr lang="en-US" sz="2000" b="1" baseline="0"/>
            <a:t>-Object -Parallel </a:t>
          </a:r>
          <a:endParaRPr lang="en-US" sz="2000"/>
        </a:p>
      </dgm:t>
    </dgm:pt>
    <dgm:pt modelId="{624F134F-056F-4EC1-BB18-7C86E0E3F521}" type="parTrans" cxnId="{D29A3E76-F3FE-4761-97BF-08C5B65DFD13}">
      <dgm:prSet/>
      <dgm:spPr/>
      <dgm:t>
        <a:bodyPr/>
        <a:lstStyle/>
        <a:p>
          <a:endParaRPr lang="en-US" sz="2000"/>
        </a:p>
      </dgm:t>
    </dgm:pt>
    <dgm:pt modelId="{21C56E26-54CB-4400-B472-BDF7930CD116}" type="sibTrans" cxnId="{D29A3E76-F3FE-4761-97BF-08C5B65DFD13}">
      <dgm:prSet/>
      <dgm:spPr/>
      <dgm:t>
        <a:bodyPr/>
        <a:lstStyle/>
        <a:p>
          <a:endParaRPr lang="en-US" sz="2000"/>
        </a:p>
      </dgm:t>
    </dgm:pt>
    <dgm:pt modelId="{8090F066-7089-4299-869E-932C6CC12B3C}">
      <dgm:prSet custT="1"/>
      <dgm:spPr/>
      <dgm:t>
        <a:bodyPr/>
        <a:lstStyle/>
        <a:p>
          <a:r>
            <a:rPr lang="en-US" sz="2000" b="1" baseline="0" err="1"/>
            <a:t>ThreadJob</a:t>
          </a:r>
          <a:r>
            <a:rPr lang="en-US" sz="2000" baseline="0"/>
            <a:t> </a:t>
          </a:r>
          <a:r>
            <a:rPr lang="en-US" sz="2000" b="1" baseline="0"/>
            <a:t>Module</a:t>
          </a:r>
          <a:endParaRPr lang="en-US" sz="2000" b="1"/>
        </a:p>
      </dgm:t>
    </dgm:pt>
    <dgm:pt modelId="{11C45650-7AA9-4141-AF0E-108C0F311064}" type="parTrans" cxnId="{D3EBC0BE-B5F5-429E-AAA1-CB56A361BAF8}">
      <dgm:prSet/>
      <dgm:spPr/>
      <dgm:t>
        <a:bodyPr/>
        <a:lstStyle/>
        <a:p>
          <a:endParaRPr lang="en-US" sz="2000"/>
        </a:p>
      </dgm:t>
    </dgm:pt>
    <dgm:pt modelId="{FD818494-3896-47F3-A5E8-FE50ACC0070E}" type="sibTrans" cxnId="{D3EBC0BE-B5F5-429E-AAA1-CB56A361BAF8}">
      <dgm:prSet/>
      <dgm:spPr/>
      <dgm:t>
        <a:bodyPr/>
        <a:lstStyle/>
        <a:p>
          <a:endParaRPr lang="en-US" sz="2000"/>
        </a:p>
      </dgm:t>
    </dgm:pt>
    <dgm:pt modelId="{6B7BA30C-B13D-4125-B29F-BC3422FF3E8F}">
      <dgm:prSet custT="1"/>
      <dgm:spPr/>
      <dgm:t>
        <a:bodyPr/>
        <a:lstStyle/>
        <a:p>
          <a:r>
            <a:rPr lang="en-US" sz="2000" baseline="0"/>
            <a:t>Allows </a:t>
          </a:r>
          <a:r>
            <a:rPr lang="en-US" sz="2000" b="1" baseline="0"/>
            <a:t>jobs</a:t>
          </a:r>
          <a:r>
            <a:rPr lang="en-US" sz="2000" baseline="0"/>
            <a:t> to use </a:t>
          </a:r>
          <a:r>
            <a:rPr lang="en-US" sz="2000" b="1" baseline="0"/>
            <a:t>threads</a:t>
          </a:r>
          <a:r>
            <a:rPr lang="en-US" sz="2000" baseline="0"/>
            <a:t> instead of separate processes via </a:t>
          </a:r>
          <a:r>
            <a:rPr lang="en-US" sz="2000" b="1" baseline="0"/>
            <a:t>Start-</a:t>
          </a:r>
          <a:r>
            <a:rPr lang="en-US" sz="2000" b="1" baseline="0" err="1"/>
            <a:t>ThreadJob</a:t>
          </a:r>
          <a:endParaRPr lang="en-US" sz="2000"/>
        </a:p>
      </dgm:t>
    </dgm:pt>
    <dgm:pt modelId="{63F4E0B6-00C6-4D69-A42B-D009CAAC09E4}" type="parTrans" cxnId="{AA674E2C-3083-4354-AE8C-3778311EDD38}">
      <dgm:prSet/>
      <dgm:spPr/>
      <dgm:t>
        <a:bodyPr/>
        <a:lstStyle/>
        <a:p>
          <a:endParaRPr lang="en-US" sz="2000"/>
        </a:p>
      </dgm:t>
    </dgm:pt>
    <dgm:pt modelId="{2F3833E6-51A0-4383-8E77-D98EC797E612}" type="sibTrans" cxnId="{AA674E2C-3083-4354-AE8C-3778311EDD38}">
      <dgm:prSet/>
      <dgm:spPr/>
      <dgm:t>
        <a:bodyPr/>
        <a:lstStyle/>
        <a:p>
          <a:endParaRPr lang="en-US" sz="2000"/>
        </a:p>
      </dgm:t>
    </dgm:pt>
    <dgm:pt modelId="{F9611A0D-7A0A-4267-948F-73F84209D40F}">
      <dgm:prSet custT="1"/>
      <dgm:spPr/>
      <dgm:t>
        <a:bodyPr/>
        <a:lstStyle/>
        <a:p>
          <a:r>
            <a:rPr lang="en-US" sz="2000" baseline="0"/>
            <a:t>Uses regular </a:t>
          </a:r>
          <a:r>
            <a:rPr lang="en-US" sz="2000" b="1" baseline="0"/>
            <a:t>job</a:t>
          </a:r>
          <a:r>
            <a:rPr lang="en-US" sz="2000" baseline="0"/>
            <a:t> </a:t>
          </a:r>
          <a:r>
            <a:rPr lang="en-US" sz="2000" b="1" baseline="0"/>
            <a:t>cmdlets</a:t>
          </a:r>
          <a:r>
            <a:rPr lang="en-US" sz="2000" baseline="0"/>
            <a:t> (wait, receive, stop)</a:t>
          </a:r>
          <a:endParaRPr lang="en-US" sz="2000"/>
        </a:p>
      </dgm:t>
    </dgm:pt>
    <dgm:pt modelId="{4B61839A-A953-41D2-BFC6-ACB6498B5BC2}" type="parTrans" cxnId="{01A609BF-ED58-46E4-BCE2-D37E7549B9F4}">
      <dgm:prSet/>
      <dgm:spPr/>
      <dgm:t>
        <a:bodyPr/>
        <a:lstStyle/>
        <a:p>
          <a:endParaRPr lang="en-US" sz="2000"/>
        </a:p>
      </dgm:t>
    </dgm:pt>
    <dgm:pt modelId="{A7832C1B-9D75-4D1F-AEA8-7F53C5380DF2}" type="sibTrans" cxnId="{01A609BF-ED58-46E4-BCE2-D37E7549B9F4}">
      <dgm:prSet/>
      <dgm:spPr/>
      <dgm:t>
        <a:bodyPr/>
        <a:lstStyle/>
        <a:p>
          <a:endParaRPr lang="en-US" sz="2000"/>
        </a:p>
      </dgm:t>
    </dgm:pt>
    <dgm:pt modelId="{04CFB338-0874-4C5B-A457-5EDBC7CEBE1D}">
      <dgm:prSet custT="1"/>
      <dgm:spPr/>
      <dgm:t>
        <a:bodyPr/>
        <a:lstStyle/>
        <a:p>
          <a:r>
            <a:rPr lang="en-US" sz="2000" baseline="0"/>
            <a:t>Session customization is </a:t>
          </a:r>
          <a:r>
            <a:rPr lang="en-US" sz="2000" b="1" baseline="0"/>
            <a:t>limited</a:t>
          </a:r>
          <a:endParaRPr lang="en-US" sz="2000"/>
        </a:p>
      </dgm:t>
    </dgm:pt>
    <dgm:pt modelId="{27E4D8C2-F9C4-4CD5-B2A5-DC5E13AFAAA6}" type="parTrans" cxnId="{698CA45E-67C5-4D72-AD6F-2CE44C444722}">
      <dgm:prSet/>
      <dgm:spPr/>
      <dgm:t>
        <a:bodyPr/>
        <a:lstStyle/>
        <a:p>
          <a:endParaRPr lang="en-US" sz="2000"/>
        </a:p>
      </dgm:t>
    </dgm:pt>
    <dgm:pt modelId="{520331CC-95D5-413B-B4D0-2E5CBE221674}" type="sibTrans" cxnId="{698CA45E-67C5-4D72-AD6F-2CE44C444722}">
      <dgm:prSet/>
      <dgm:spPr/>
      <dgm:t>
        <a:bodyPr/>
        <a:lstStyle/>
        <a:p>
          <a:endParaRPr lang="en-US" sz="2000"/>
        </a:p>
      </dgm:t>
    </dgm:pt>
    <dgm:pt modelId="{491B67DB-28D3-498C-AB91-F615C5B3885E}" type="pres">
      <dgm:prSet presAssocID="{53126118-7857-4CDE-B1AD-667C72BFCBA2}" presName="linear" presStyleCnt="0">
        <dgm:presLayoutVars>
          <dgm:animLvl val="lvl"/>
          <dgm:resizeHandles val="exact"/>
        </dgm:presLayoutVars>
      </dgm:prSet>
      <dgm:spPr/>
    </dgm:pt>
    <dgm:pt modelId="{AABF7729-3F62-44C9-9DFF-354AFFED6262}" type="pres">
      <dgm:prSet presAssocID="{B45883DA-1622-495E-B172-4EDADEDF75F6}" presName="parentText" presStyleLbl="node1" presStyleIdx="0" presStyleCnt="2">
        <dgm:presLayoutVars>
          <dgm:chMax val="0"/>
          <dgm:bulletEnabled val="1"/>
        </dgm:presLayoutVars>
      </dgm:prSet>
      <dgm:spPr/>
    </dgm:pt>
    <dgm:pt modelId="{C5FAD127-5064-46D6-AAF2-A4C3FE51926E}" type="pres">
      <dgm:prSet presAssocID="{21C56E26-54CB-4400-B472-BDF7930CD116}" presName="spacer" presStyleCnt="0"/>
      <dgm:spPr/>
    </dgm:pt>
    <dgm:pt modelId="{1B17B453-7C1D-457C-9A93-90503129DC51}" type="pres">
      <dgm:prSet presAssocID="{8090F066-7089-4299-869E-932C6CC12B3C}" presName="parentText" presStyleLbl="node1" presStyleIdx="1" presStyleCnt="2">
        <dgm:presLayoutVars>
          <dgm:chMax val="0"/>
          <dgm:bulletEnabled val="1"/>
        </dgm:presLayoutVars>
      </dgm:prSet>
      <dgm:spPr/>
    </dgm:pt>
    <dgm:pt modelId="{D67DB211-7E8D-46D0-A6BD-D313C83499F6}" type="pres">
      <dgm:prSet presAssocID="{8090F066-7089-4299-869E-932C6CC12B3C}" presName="childText" presStyleLbl="revTx" presStyleIdx="0" presStyleCnt="1">
        <dgm:presLayoutVars>
          <dgm:bulletEnabled val="1"/>
        </dgm:presLayoutVars>
      </dgm:prSet>
      <dgm:spPr/>
    </dgm:pt>
  </dgm:ptLst>
  <dgm:cxnLst>
    <dgm:cxn modelId="{AA674E2C-3083-4354-AE8C-3778311EDD38}" srcId="{8090F066-7089-4299-869E-932C6CC12B3C}" destId="{6B7BA30C-B13D-4125-B29F-BC3422FF3E8F}" srcOrd="0" destOrd="0" parTransId="{63F4E0B6-00C6-4D69-A42B-D009CAAC09E4}" sibTransId="{2F3833E6-51A0-4383-8E77-D98EC797E612}"/>
    <dgm:cxn modelId="{698CA45E-67C5-4D72-AD6F-2CE44C444722}" srcId="{8090F066-7089-4299-869E-932C6CC12B3C}" destId="{04CFB338-0874-4C5B-A457-5EDBC7CEBE1D}" srcOrd="2" destOrd="0" parTransId="{27E4D8C2-F9C4-4CD5-B2A5-DC5E13AFAAA6}" sibTransId="{520331CC-95D5-413B-B4D0-2E5CBE221674}"/>
    <dgm:cxn modelId="{61F82F42-88FC-4CC3-9E24-210DDC8AA5D8}" type="presOf" srcId="{53126118-7857-4CDE-B1AD-667C72BFCBA2}" destId="{491B67DB-28D3-498C-AB91-F615C5B3885E}" srcOrd="0" destOrd="0" presId="urn:microsoft.com/office/officeart/2005/8/layout/vList2"/>
    <dgm:cxn modelId="{92323F46-7354-4F88-BBC4-E5994172F71C}" type="presOf" srcId="{B45883DA-1622-495E-B172-4EDADEDF75F6}" destId="{AABF7729-3F62-44C9-9DFF-354AFFED6262}" srcOrd="0" destOrd="0" presId="urn:microsoft.com/office/officeart/2005/8/layout/vList2"/>
    <dgm:cxn modelId="{D29A3E76-F3FE-4761-97BF-08C5B65DFD13}" srcId="{53126118-7857-4CDE-B1AD-667C72BFCBA2}" destId="{B45883DA-1622-495E-B172-4EDADEDF75F6}" srcOrd="0" destOrd="0" parTransId="{624F134F-056F-4EC1-BB18-7C86E0E3F521}" sibTransId="{21C56E26-54CB-4400-B472-BDF7930CD116}"/>
    <dgm:cxn modelId="{C0320B7D-B86B-4E5D-9779-0527E2D3E58A}" type="presOf" srcId="{F9611A0D-7A0A-4267-948F-73F84209D40F}" destId="{D67DB211-7E8D-46D0-A6BD-D313C83499F6}" srcOrd="0" destOrd="1" presId="urn:microsoft.com/office/officeart/2005/8/layout/vList2"/>
    <dgm:cxn modelId="{D654E8A7-D186-46A2-B1C0-D609D52CFDB7}" type="presOf" srcId="{6B7BA30C-B13D-4125-B29F-BC3422FF3E8F}" destId="{D67DB211-7E8D-46D0-A6BD-D313C83499F6}" srcOrd="0" destOrd="0" presId="urn:microsoft.com/office/officeart/2005/8/layout/vList2"/>
    <dgm:cxn modelId="{D3EBC0BE-B5F5-429E-AAA1-CB56A361BAF8}" srcId="{53126118-7857-4CDE-B1AD-667C72BFCBA2}" destId="{8090F066-7089-4299-869E-932C6CC12B3C}" srcOrd="1" destOrd="0" parTransId="{11C45650-7AA9-4141-AF0E-108C0F311064}" sibTransId="{FD818494-3896-47F3-A5E8-FE50ACC0070E}"/>
    <dgm:cxn modelId="{01A609BF-ED58-46E4-BCE2-D37E7549B9F4}" srcId="{8090F066-7089-4299-869E-932C6CC12B3C}" destId="{F9611A0D-7A0A-4267-948F-73F84209D40F}" srcOrd="1" destOrd="0" parTransId="{4B61839A-A953-41D2-BFC6-ACB6498B5BC2}" sibTransId="{A7832C1B-9D75-4D1F-AEA8-7F53C5380DF2}"/>
    <dgm:cxn modelId="{8B333AC9-0C86-4C18-9808-F4AD954E7788}" type="presOf" srcId="{04CFB338-0874-4C5B-A457-5EDBC7CEBE1D}" destId="{D67DB211-7E8D-46D0-A6BD-D313C83499F6}" srcOrd="0" destOrd="2" presId="urn:microsoft.com/office/officeart/2005/8/layout/vList2"/>
    <dgm:cxn modelId="{F23EDBD5-8D83-4511-B1B2-7A5E56746EE5}" type="presOf" srcId="{8090F066-7089-4299-869E-932C6CC12B3C}" destId="{1B17B453-7C1D-457C-9A93-90503129DC51}" srcOrd="0" destOrd="0" presId="urn:microsoft.com/office/officeart/2005/8/layout/vList2"/>
    <dgm:cxn modelId="{6F4B0318-5BC2-405F-BC77-F6A532118BC4}" type="presParOf" srcId="{491B67DB-28D3-498C-AB91-F615C5B3885E}" destId="{AABF7729-3F62-44C9-9DFF-354AFFED6262}" srcOrd="0" destOrd="0" presId="urn:microsoft.com/office/officeart/2005/8/layout/vList2"/>
    <dgm:cxn modelId="{D2BBD902-2011-4E87-BBF0-6903DABD656E}" type="presParOf" srcId="{491B67DB-28D3-498C-AB91-F615C5B3885E}" destId="{C5FAD127-5064-46D6-AAF2-A4C3FE51926E}" srcOrd="1" destOrd="0" presId="urn:microsoft.com/office/officeart/2005/8/layout/vList2"/>
    <dgm:cxn modelId="{5039661D-2612-4F6E-9E95-1EB0479A027C}" type="presParOf" srcId="{491B67DB-28D3-498C-AB91-F615C5B3885E}" destId="{1B17B453-7C1D-457C-9A93-90503129DC51}" srcOrd="2" destOrd="0" presId="urn:microsoft.com/office/officeart/2005/8/layout/vList2"/>
    <dgm:cxn modelId="{92CEC34A-F284-459E-81CF-EDF30D4D7C8B}" type="presParOf" srcId="{491B67DB-28D3-498C-AB91-F615C5B3885E}" destId="{D67DB211-7E8D-46D0-A6BD-D313C83499F6}"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36B0CD-C733-4409-BD57-55E9D7D621D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0932D79-C235-4273-8420-F60F722115E7}">
      <dgm:prSet custT="1"/>
      <dgm:spPr/>
      <dgm:t>
        <a:bodyPr/>
        <a:lstStyle/>
        <a:p>
          <a:r>
            <a:rPr lang="en-US" sz="2400" b="1" baseline="0"/>
            <a:t>Host</a:t>
          </a:r>
          <a:r>
            <a:rPr lang="en-US" sz="2400" baseline="0"/>
            <a:t> – The </a:t>
          </a:r>
          <a:r>
            <a:rPr lang="en-US" sz="2400" i="1" baseline="0"/>
            <a:t>program</a:t>
          </a:r>
          <a:r>
            <a:rPr lang="en-US" sz="2400" baseline="0"/>
            <a:t> running PowerShell (ISE, CLI, VSCode, etc)</a:t>
          </a:r>
          <a:endParaRPr lang="en-US" sz="2400"/>
        </a:p>
      </dgm:t>
    </dgm:pt>
    <dgm:pt modelId="{58DEB26E-E2EB-4F07-A31F-051794EB7018}" type="parTrans" cxnId="{F69A342D-C417-45F4-BAD2-C9809BE38C17}">
      <dgm:prSet/>
      <dgm:spPr/>
      <dgm:t>
        <a:bodyPr/>
        <a:lstStyle/>
        <a:p>
          <a:endParaRPr lang="en-US" sz="2400"/>
        </a:p>
      </dgm:t>
    </dgm:pt>
    <dgm:pt modelId="{65F84A7F-B8F6-474E-9487-ABDB1694CF36}" type="sibTrans" cxnId="{F69A342D-C417-45F4-BAD2-C9809BE38C17}">
      <dgm:prSet/>
      <dgm:spPr/>
      <dgm:t>
        <a:bodyPr/>
        <a:lstStyle/>
        <a:p>
          <a:endParaRPr lang="en-US" sz="2400"/>
        </a:p>
      </dgm:t>
    </dgm:pt>
    <dgm:pt modelId="{A63FFE5E-2D12-410C-AD97-CA89C62A9057}">
      <dgm:prSet custT="1"/>
      <dgm:spPr/>
      <dgm:t>
        <a:bodyPr/>
        <a:lstStyle/>
        <a:p>
          <a:r>
            <a:rPr lang="en-US" sz="2400" b="1" baseline="0"/>
            <a:t>Runspace</a:t>
          </a:r>
          <a:r>
            <a:rPr lang="en-US" sz="2400" baseline="0"/>
            <a:t> – The process </a:t>
          </a:r>
          <a:r>
            <a:rPr lang="en-US" sz="2400" i="1" baseline="0"/>
            <a:t>thread</a:t>
          </a:r>
          <a:r>
            <a:rPr lang="en-US" sz="2400" baseline="0"/>
            <a:t> that executes PowerShell code</a:t>
          </a:r>
          <a:endParaRPr lang="en-US" sz="2400"/>
        </a:p>
      </dgm:t>
    </dgm:pt>
    <dgm:pt modelId="{AADE3ED2-72E3-402D-95C7-3E9F65E8213C}" type="parTrans" cxnId="{6EA7FB0C-5D2D-4124-A068-B88E680CD580}">
      <dgm:prSet/>
      <dgm:spPr/>
      <dgm:t>
        <a:bodyPr/>
        <a:lstStyle/>
        <a:p>
          <a:endParaRPr lang="en-US" sz="2400"/>
        </a:p>
      </dgm:t>
    </dgm:pt>
    <dgm:pt modelId="{F43F62DD-6C7B-4180-B5C4-FC02AFFC1831}" type="sibTrans" cxnId="{6EA7FB0C-5D2D-4124-A068-B88E680CD580}">
      <dgm:prSet/>
      <dgm:spPr/>
      <dgm:t>
        <a:bodyPr/>
        <a:lstStyle/>
        <a:p>
          <a:endParaRPr lang="en-US" sz="2400"/>
        </a:p>
      </dgm:t>
    </dgm:pt>
    <dgm:pt modelId="{6FE0B9F8-9B7E-497D-AF0E-3B1BD299CC3E}">
      <dgm:prSet custT="1"/>
      <dgm:spPr/>
      <dgm:t>
        <a:bodyPr/>
        <a:lstStyle/>
        <a:p>
          <a:r>
            <a:rPr lang="en-US" sz="2400" b="1" baseline="0"/>
            <a:t>[PowerShell] </a:t>
          </a:r>
          <a:r>
            <a:rPr lang="en-US" sz="2400" baseline="0"/>
            <a:t>– The </a:t>
          </a:r>
          <a:r>
            <a:rPr lang="en-US" sz="2400" i="1" baseline="0"/>
            <a:t>class</a:t>
          </a:r>
          <a:r>
            <a:rPr lang="en-US" sz="2400" baseline="0"/>
            <a:t> used to represent PowerShell commands, which can be </a:t>
          </a:r>
          <a:r>
            <a:rPr lang="en-US" sz="2400" i="1" baseline="0"/>
            <a:t>executed by a runspace </a:t>
          </a:r>
          <a:r>
            <a:rPr lang="en-US" sz="2400" i="0" baseline="0"/>
            <a:t>– default</a:t>
          </a:r>
          <a:r>
            <a:rPr lang="en-US" sz="2400" baseline="0"/>
            <a:t> is the host</a:t>
          </a:r>
          <a:endParaRPr lang="en-US" sz="2400"/>
        </a:p>
      </dgm:t>
    </dgm:pt>
    <dgm:pt modelId="{83CA0472-1E95-455D-9A25-A4A0478DD8E7}" type="parTrans" cxnId="{65D59E87-8F2C-4141-A0EF-C36C340CA9BF}">
      <dgm:prSet/>
      <dgm:spPr/>
      <dgm:t>
        <a:bodyPr/>
        <a:lstStyle/>
        <a:p>
          <a:endParaRPr lang="en-US" sz="2400"/>
        </a:p>
      </dgm:t>
    </dgm:pt>
    <dgm:pt modelId="{C329CE26-3886-4A43-B5BE-39BE41742F8C}" type="sibTrans" cxnId="{65D59E87-8F2C-4141-A0EF-C36C340CA9BF}">
      <dgm:prSet/>
      <dgm:spPr/>
      <dgm:t>
        <a:bodyPr/>
        <a:lstStyle/>
        <a:p>
          <a:endParaRPr lang="en-US" sz="2400"/>
        </a:p>
      </dgm:t>
    </dgm:pt>
    <dgm:pt modelId="{09811CE3-1F33-467C-9214-F088104AFED0}">
      <dgm:prSet custT="1"/>
      <dgm:spPr/>
      <dgm:t>
        <a:bodyPr/>
        <a:lstStyle/>
        <a:p>
          <a:r>
            <a:rPr lang="en-US" sz="2400" baseline="0"/>
            <a:t>The host </a:t>
          </a:r>
          <a:r>
            <a:rPr lang="en-US" sz="2400" b="1" baseline="0"/>
            <a:t>communicates</a:t>
          </a:r>
          <a:r>
            <a:rPr lang="en-US" sz="2400" baseline="0"/>
            <a:t> with the </a:t>
          </a:r>
          <a:r>
            <a:rPr lang="en-US" sz="2400" baseline="0" err="1"/>
            <a:t>runspace</a:t>
          </a:r>
          <a:r>
            <a:rPr lang="en-US" sz="2400" baseline="0"/>
            <a:t>, which does the actual work</a:t>
          </a:r>
          <a:endParaRPr lang="en-US" sz="2400"/>
        </a:p>
      </dgm:t>
    </dgm:pt>
    <dgm:pt modelId="{F1A7424B-5703-49F4-8D1D-EBB5BF5B52F2}" type="parTrans" cxnId="{926DD402-D992-4C10-A489-EBDDC66E3023}">
      <dgm:prSet/>
      <dgm:spPr/>
      <dgm:t>
        <a:bodyPr/>
        <a:lstStyle/>
        <a:p>
          <a:endParaRPr lang="en-US" sz="2400"/>
        </a:p>
      </dgm:t>
    </dgm:pt>
    <dgm:pt modelId="{089CEEC4-CDD7-4F56-80D8-001CB6932941}" type="sibTrans" cxnId="{926DD402-D992-4C10-A489-EBDDC66E3023}">
      <dgm:prSet/>
      <dgm:spPr/>
      <dgm:t>
        <a:bodyPr/>
        <a:lstStyle/>
        <a:p>
          <a:endParaRPr lang="en-US" sz="2400"/>
        </a:p>
      </dgm:t>
    </dgm:pt>
    <dgm:pt modelId="{3F164344-D398-4446-86E9-93600F4E9DBC}">
      <dgm:prSet custT="1"/>
      <dgm:spPr/>
      <dgm:t>
        <a:bodyPr/>
        <a:lstStyle/>
        <a:p>
          <a:r>
            <a:rPr lang="en-US" sz="2400" baseline="0"/>
            <a:t>Additional </a:t>
          </a:r>
          <a:r>
            <a:rPr lang="en-US" sz="2400" baseline="0" err="1"/>
            <a:t>runspaces</a:t>
          </a:r>
          <a:r>
            <a:rPr lang="en-US" sz="2400" baseline="0"/>
            <a:t> can be created, which can run commands at the </a:t>
          </a:r>
          <a:r>
            <a:rPr lang="en-US" sz="2400" b="1" baseline="0"/>
            <a:t>same time</a:t>
          </a:r>
          <a:endParaRPr lang="en-US" sz="2400" b="1"/>
        </a:p>
      </dgm:t>
    </dgm:pt>
    <dgm:pt modelId="{0797B098-3677-41D6-8599-CD5F2ACFF3AB}" type="parTrans" cxnId="{C5608BCC-B731-4CC9-99E7-EAD494F4FE3A}">
      <dgm:prSet/>
      <dgm:spPr/>
      <dgm:t>
        <a:bodyPr/>
        <a:lstStyle/>
        <a:p>
          <a:endParaRPr lang="en-US" sz="2400"/>
        </a:p>
      </dgm:t>
    </dgm:pt>
    <dgm:pt modelId="{57717156-9CA3-4A46-A45E-C8C4FCD1D481}" type="sibTrans" cxnId="{C5608BCC-B731-4CC9-99E7-EAD494F4FE3A}">
      <dgm:prSet/>
      <dgm:spPr/>
      <dgm:t>
        <a:bodyPr/>
        <a:lstStyle/>
        <a:p>
          <a:endParaRPr lang="en-US" sz="2400"/>
        </a:p>
      </dgm:t>
    </dgm:pt>
    <dgm:pt modelId="{AD1DCDA6-FFC0-4C37-A61F-35800147DD14}" type="pres">
      <dgm:prSet presAssocID="{CD36B0CD-C733-4409-BD57-55E9D7D621D3}" presName="vert0" presStyleCnt="0">
        <dgm:presLayoutVars>
          <dgm:dir/>
          <dgm:animOne val="branch"/>
          <dgm:animLvl val="lvl"/>
        </dgm:presLayoutVars>
      </dgm:prSet>
      <dgm:spPr/>
    </dgm:pt>
    <dgm:pt modelId="{623799C8-B792-46EA-B184-6FA5908061D4}" type="pres">
      <dgm:prSet presAssocID="{10932D79-C235-4273-8420-F60F722115E7}" presName="thickLine" presStyleLbl="alignNode1" presStyleIdx="0" presStyleCnt="5"/>
      <dgm:spPr/>
    </dgm:pt>
    <dgm:pt modelId="{D8B51F9A-A7B6-47A7-999D-D64DF068615C}" type="pres">
      <dgm:prSet presAssocID="{10932D79-C235-4273-8420-F60F722115E7}" presName="horz1" presStyleCnt="0"/>
      <dgm:spPr/>
    </dgm:pt>
    <dgm:pt modelId="{3BECB6C6-0BD1-4CAF-8C31-23B3589005C5}" type="pres">
      <dgm:prSet presAssocID="{10932D79-C235-4273-8420-F60F722115E7}" presName="tx1" presStyleLbl="revTx" presStyleIdx="0" presStyleCnt="5" custScaleY="64211"/>
      <dgm:spPr/>
    </dgm:pt>
    <dgm:pt modelId="{6C318F11-D314-46A8-847B-BAF848800CF1}" type="pres">
      <dgm:prSet presAssocID="{10932D79-C235-4273-8420-F60F722115E7}" presName="vert1" presStyleCnt="0"/>
      <dgm:spPr/>
    </dgm:pt>
    <dgm:pt modelId="{A9D05345-5AA6-44E9-9E11-E1B570EF55DE}" type="pres">
      <dgm:prSet presAssocID="{A63FFE5E-2D12-410C-AD97-CA89C62A9057}" presName="thickLine" presStyleLbl="alignNode1" presStyleIdx="1" presStyleCnt="5"/>
      <dgm:spPr/>
    </dgm:pt>
    <dgm:pt modelId="{18B769EE-025D-42B5-8F27-0DBE5C920FC5}" type="pres">
      <dgm:prSet presAssocID="{A63FFE5E-2D12-410C-AD97-CA89C62A9057}" presName="horz1" presStyleCnt="0"/>
      <dgm:spPr/>
    </dgm:pt>
    <dgm:pt modelId="{78E10B8E-CF9D-4BB3-91A7-DF943D2B0E04}" type="pres">
      <dgm:prSet presAssocID="{A63FFE5E-2D12-410C-AD97-CA89C62A9057}" presName="tx1" presStyleLbl="revTx" presStyleIdx="1" presStyleCnt="5" custScaleY="58951"/>
      <dgm:spPr/>
    </dgm:pt>
    <dgm:pt modelId="{8F4655BF-C409-445C-AEB0-E8652BD4AB84}" type="pres">
      <dgm:prSet presAssocID="{A63FFE5E-2D12-410C-AD97-CA89C62A9057}" presName="vert1" presStyleCnt="0"/>
      <dgm:spPr/>
    </dgm:pt>
    <dgm:pt modelId="{E313B371-FAEB-40E1-943C-9EC3C94D5CFD}" type="pres">
      <dgm:prSet presAssocID="{6FE0B9F8-9B7E-497D-AF0E-3B1BD299CC3E}" presName="thickLine" presStyleLbl="alignNode1" presStyleIdx="2" presStyleCnt="5"/>
      <dgm:spPr/>
    </dgm:pt>
    <dgm:pt modelId="{CD202594-0545-4D21-BCC4-B981F16C0B9D}" type="pres">
      <dgm:prSet presAssocID="{6FE0B9F8-9B7E-497D-AF0E-3B1BD299CC3E}" presName="horz1" presStyleCnt="0"/>
      <dgm:spPr/>
    </dgm:pt>
    <dgm:pt modelId="{A03E512A-7144-44A7-8318-FFD424C7B347}" type="pres">
      <dgm:prSet presAssocID="{6FE0B9F8-9B7E-497D-AF0E-3B1BD299CC3E}" presName="tx1" presStyleLbl="revTx" presStyleIdx="2" presStyleCnt="5"/>
      <dgm:spPr/>
    </dgm:pt>
    <dgm:pt modelId="{8EC3CE99-795F-43CF-AAAD-A0508CD11CC6}" type="pres">
      <dgm:prSet presAssocID="{6FE0B9F8-9B7E-497D-AF0E-3B1BD299CC3E}" presName="vert1" presStyleCnt="0"/>
      <dgm:spPr/>
    </dgm:pt>
    <dgm:pt modelId="{AD9FC4F7-6A90-49FB-A4F7-0FF13EA60991}" type="pres">
      <dgm:prSet presAssocID="{09811CE3-1F33-467C-9214-F088104AFED0}" presName="thickLine" presStyleLbl="alignNode1" presStyleIdx="3" presStyleCnt="5"/>
      <dgm:spPr/>
    </dgm:pt>
    <dgm:pt modelId="{23106133-7122-48A8-B35D-485C557A62C4}" type="pres">
      <dgm:prSet presAssocID="{09811CE3-1F33-467C-9214-F088104AFED0}" presName="horz1" presStyleCnt="0"/>
      <dgm:spPr/>
    </dgm:pt>
    <dgm:pt modelId="{441D3F87-21F3-45C9-B9CB-171742549267}" type="pres">
      <dgm:prSet presAssocID="{09811CE3-1F33-467C-9214-F088104AFED0}" presName="tx1" presStyleLbl="revTx" presStyleIdx="3" presStyleCnt="5" custScaleY="62644"/>
      <dgm:spPr/>
    </dgm:pt>
    <dgm:pt modelId="{5C67226F-AA9A-42C3-A406-0F4B19C7009E}" type="pres">
      <dgm:prSet presAssocID="{09811CE3-1F33-467C-9214-F088104AFED0}" presName="vert1" presStyleCnt="0"/>
      <dgm:spPr/>
    </dgm:pt>
    <dgm:pt modelId="{D2A641FF-D75C-49C1-A19E-C58C3F4E73E0}" type="pres">
      <dgm:prSet presAssocID="{3F164344-D398-4446-86E9-93600F4E9DBC}" presName="thickLine" presStyleLbl="alignNode1" presStyleIdx="4" presStyleCnt="5"/>
      <dgm:spPr/>
    </dgm:pt>
    <dgm:pt modelId="{7300ACE0-6EA0-4C3E-8C6C-FD167C54AE7C}" type="pres">
      <dgm:prSet presAssocID="{3F164344-D398-4446-86E9-93600F4E9DBC}" presName="horz1" presStyleCnt="0"/>
      <dgm:spPr/>
    </dgm:pt>
    <dgm:pt modelId="{E35CBC7A-27FE-4F2D-91C7-46A035C3EDFE}" type="pres">
      <dgm:prSet presAssocID="{3F164344-D398-4446-86E9-93600F4E9DBC}" presName="tx1" presStyleLbl="revTx" presStyleIdx="4" presStyleCnt="5"/>
      <dgm:spPr/>
    </dgm:pt>
    <dgm:pt modelId="{CA3E5D1D-CC2D-48C6-9C5F-E1039CC553DF}" type="pres">
      <dgm:prSet presAssocID="{3F164344-D398-4446-86E9-93600F4E9DBC}" presName="vert1" presStyleCnt="0"/>
      <dgm:spPr/>
    </dgm:pt>
  </dgm:ptLst>
  <dgm:cxnLst>
    <dgm:cxn modelId="{926DD402-D992-4C10-A489-EBDDC66E3023}" srcId="{CD36B0CD-C733-4409-BD57-55E9D7D621D3}" destId="{09811CE3-1F33-467C-9214-F088104AFED0}" srcOrd="3" destOrd="0" parTransId="{F1A7424B-5703-49F4-8D1D-EBB5BF5B52F2}" sibTransId="{089CEEC4-CDD7-4F56-80D8-001CB6932941}"/>
    <dgm:cxn modelId="{695A5E05-5355-4A40-84CD-5196BA09D7CF}" type="presOf" srcId="{10932D79-C235-4273-8420-F60F722115E7}" destId="{3BECB6C6-0BD1-4CAF-8C31-23B3589005C5}" srcOrd="0" destOrd="0" presId="urn:microsoft.com/office/officeart/2008/layout/LinedList"/>
    <dgm:cxn modelId="{6EA7FB0C-5D2D-4124-A068-B88E680CD580}" srcId="{CD36B0CD-C733-4409-BD57-55E9D7D621D3}" destId="{A63FFE5E-2D12-410C-AD97-CA89C62A9057}" srcOrd="1" destOrd="0" parTransId="{AADE3ED2-72E3-402D-95C7-3E9F65E8213C}" sibTransId="{F43F62DD-6C7B-4180-B5C4-FC02AFFC1831}"/>
    <dgm:cxn modelId="{B47E110F-3508-4468-9605-CEEA4FC14DB5}" type="presOf" srcId="{3F164344-D398-4446-86E9-93600F4E9DBC}" destId="{E35CBC7A-27FE-4F2D-91C7-46A035C3EDFE}" srcOrd="0" destOrd="0" presId="urn:microsoft.com/office/officeart/2008/layout/LinedList"/>
    <dgm:cxn modelId="{F69A342D-C417-45F4-BAD2-C9809BE38C17}" srcId="{CD36B0CD-C733-4409-BD57-55E9D7D621D3}" destId="{10932D79-C235-4273-8420-F60F722115E7}" srcOrd="0" destOrd="0" parTransId="{58DEB26E-E2EB-4F07-A31F-051794EB7018}" sibTransId="{65F84A7F-B8F6-474E-9487-ABDB1694CF36}"/>
    <dgm:cxn modelId="{24C01D77-1F0B-4979-9EAE-FB153F9B0485}" type="presOf" srcId="{CD36B0CD-C733-4409-BD57-55E9D7D621D3}" destId="{AD1DCDA6-FFC0-4C37-A61F-35800147DD14}" srcOrd="0" destOrd="0" presId="urn:microsoft.com/office/officeart/2008/layout/LinedList"/>
    <dgm:cxn modelId="{F20A765A-2079-4E76-AC91-DA47C6B9CCBE}" type="presOf" srcId="{09811CE3-1F33-467C-9214-F088104AFED0}" destId="{441D3F87-21F3-45C9-B9CB-171742549267}" srcOrd="0" destOrd="0" presId="urn:microsoft.com/office/officeart/2008/layout/LinedList"/>
    <dgm:cxn modelId="{0E4BB07B-086B-49E0-8FE6-DABCE0AD2D8E}" type="presOf" srcId="{A63FFE5E-2D12-410C-AD97-CA89C62A9057}" destId="{78E10B8E-CF9D-4BB3-91A7-DF943D2B0E04}" srcOrd="0" destOrd="0" presId="urn:microsoft.com/office/officeart/2008/layout/LinedList"/>
    <dgm:cxn modelId="{65D59E87-8F2C-4141-A0EF-C36C340CA9BF}" srcId="{CD36B0CD-C733-4409-BD57-55E9D7D621D3}" destId="{6FE0B9F8-9B7E-497D-AF0E-3B1BD299CC3E}" srcOrd="2" destOrd="0" parTransId="{83CA0472-1E95-455D-9A25-A4A0478DD8E7}" sibTransId="{C329CE26-3886-4A43-B5BE-39BE41742F8C}"/>
    <dgm:cxn modelId="{EB1881C4-8614-4B06-99D0-66BD7B36E51C}" type="presOf" srcId="{6FE0B9F8-9B7E-497D-AF0E-3B1BD299CC3E}" destId="{A03E512A-7144-44A7-8318-FFD424C7B347}" srcOrd="0" destOrd="0" presId="urn:microsoft.com/office/officeart/2008/layout/LinedList"/>
    <dgm:cxn modelId="{C5608BCC-B731-4CC9-99E7-EAD494F4FE3A}" srcId="{CD36B0CD-C733-4409-BD57-55E9D7D621D3}" destId="{3F164344-D398-4446-86E9-93600F4E9DBC}" srcOrd="4" destOrd="0" parTransId="{0797B098-3677-41D6-8599-CD5F2ACFF3AB}" sibTransId="{57717156-9CA3-4A46-A45E-C8C4FCD1D481}"/>
    <dgm:cxn modelId="{FAD4305F-E525-4D11-A9B9-A6548B839DC7}" type="presParOf" srcId="{AD1DCDA6-FFC0-4C37-A61F-35800147DD14}" destId="{623799C8-B792-46EA-B184-6FA5908061D4}" srcOrd="0" destOrd="0" presId="urn:microsoft.com/office/officeart/2008/layout/LinedList"/>
    <dgm:cxn modelId="{7308CC22-00B6-4D28-AEA0-AA7C208880AE}" type="presParOf" srcId="{AD1DCDA6-FFC0-4C37-A61F-35800147DD14}" destId="{D8B51F9A-A7B6-47A7-999D-D64DF068615C}" srcOrd="1" destOrd="0" presId="urn:microsoft.com/office/officeart/2008/layout/LinedList"/>
    <dgm:cxn modelId="{8F1F9E3C-9F89-457B-8FA4-C14E986688DF}" type="presParOf" srcId="{D8B51F9A-A7B6-47A7-999D-D64DF068615C}" destId="{3BECB6C6-0BD1-4CAF-8C31-23B3589005C5}" srcOrd="0" destOrd="0" presId="urn:microsoft.com/office/officeart/2008/layout/LinedList"/>
    <dgm:cxn modelId="{5BBBA715-60FF-456D-9EAF-4697D191F823}" type="presParOf" srcId="{D8B51F9A-A7B6-47A7-999D-D64DF068615C}" destId="{6C318F11-D314-46A8-847B-BAF848800CF1}" srcOrd="1" destOrd="0" presId="urn:microsoft.com/office/officeart/2008/layout/LinedList"/>
    <dgm:cxn modelId="{4EAE3306-19CA-4511-B5C1-4654E2E268B4}" type="presParOf" srcId="{AD1DCDA6-FFC0-4C37-A61F-35800147DD14}" destId="{A9D05345-5AA6-44E9-9E11-E1B570EF55DE}" srcOrd="2" destOrd="0" presId="urn:microsoft.com/office/officeart/2008/layout/LinedList"/>
    <dgm:cxn modelId="{E1175BC0-B706-4FD6-92C4-01B3B498D4C0}" type="presParOf" srcId="{AD1DCDA6-FFC0-4C37-A61F-35800147DD14}" destId="{18B769EE-025D-42B5-8F27-0DBE5C920FC5}" srcOrd="3" destOrd="0" presId="urn:microsoft.com/office/officeart/2008/layout/LinedList"/>
    <dgm:cxn modelId="{25D668FF-0148-4D65-A62A-3026DFB6D29A}" type="presParOf" srcId="{18B769EE-025D-42B5-8F27-0DBE5C920FC5}" destId="{78E10B8E-CF9D-4BB3-91A7-DF943D2B0E04}" srcOrd="0" destOrd="0" presId="urn:microsoft.com/office/officeart/2008/layout/LinedList"/>
    <dgm:cxn modelId="{6C00F5D2-8ACE-4923-A09B-1B928A6340DE}" type="presParOf" srcId="{18B769EE-025D-42B5-8F27-0DBE5C920FC5}" destId="{8F4655BF-C409-445C-AEB0-E8652BD4AB84}" srcOrd="1" destOrd="0" presId="urn:microsoft.com/office/officeart/2008/layout/LinedList"/>
    <dgm:cxn modelId="{1355B7D4-5D03-4BBB-A275-677E25A0FA26}" type="presParOf" srcId="{AD1DCDA6-FFC0-4C37-A61F-35800147DD14}" destId="{E313B371-FAEB-40E1-943C-9EC3C94D5CFD}" srcOrd="4" destOrd="0" presId="urn:microsoft.com/office/officeart/2008/layout/LinedList"/>
    <dgm:cxn modelId="{C39647D6-10E2-45BA-A79F-AD503DAB475E}" type="presParOf" srcId="{AD1DCDA6-FFC0-4C37-A61F-35800147DD14}" destId="{CD202594-0545-4D21-BCC4-B981F16C0B9D}" srcOrd="5" destOrd="0" presId="urn:microsoft.com/office/officeart/2008/layout/LinedList"/>
    <dgm:cxn modelId="{63BD1290-8DEC-4E9E-BB75-659066F598E1}" type="presParOf" srcId="{CD202594-0545-4D21-BCC4-B981F16C0B9D}" destId="{A03E512A-7144-44A7-8318-FFD424C7B347}" srcOrd="0" destOrd="0" presId="urn:microsoft.com/office/officeart/2008/layout/LinedList"/>
    <dgm:cxn modelId="{5AD78C52-3E47-4C1F-BB0E-6616BD155AE5}" type="presParOf" srcId="{CD202594-0545-4D21-BCC4-B981F16C0B9D}" destId="{8EC3CE99-795F-43CF-AAAD-A0508CD11CC6}" srcOrd="1" destOrd="0" presId="urn:microsoft.com/office/officeart/2008/layout/LinedList"/>
    <dgm:cxn modelId="{BB68AE6A-5340-41FD-AADF-97D45322BE60}" type="presParOf" srcId="{AD1DCDA6-FFC0-4C37-A61F-35800147DD14}" destId="{AD9FC4F7-6A90-49FB-A4F7-0FF13EA60991}" srcOrd="6" destOrd="0" presId="urn:microsoft.com/office/officeart/2008/layout/LinedList"/>
    <dgm:cxn modelId="{3F4BC60C-4C19-4864-A09B-C03C85F2F9AF}" type="presParOf" srcId="{AD1DCDA6-FFC0-4C37-A61F-35800147DD14}" destId="{23106133-7122-48A8-B35D-485C557A62C4}" srcOrd="7" destOrd="0" presId="urn:microsoft.com/office/officeart/2008/layout/LinedList"/>
    <dgm:cxn modelId="{19003E0A-57EC-420D-A6E5-9174075F3C3B}" type="presParOf" srcId="{23106133-7122-48A8-B35D-485C557A62C4}" destId="{441D3F87-21F3-45C9-B9CB-171742549267}" srcOrd="0" destOrd="0" presId="urn:microsoft.com/office/officeart/2008/layout/LinedList"/>
    <dgm:cxn modelId="{0291DF9A-644C-4AD0-A55B-1CD4E572A1C7}" type="presParOf" srcId="{23106133-7122-48A8-B35D-485C557A62C4}" destId="{5C67226F-AA9A-42C3-A406-0F4B19C7009E}" srcOrd="1" destOrd="0" presId="urn:microsoft.com/office/officeart/2008/layout/LinedList"/>
    <dgm:cxn modelId="{A0638097-1B6B-40CA-9F19-F0A53A5A6557}" type="presParOf" srcId="{AD1DCDA6-FFC0-4C37-A61F-35800147DD14}" destId="{D2A641FF-D75C-49C1-A19E-C58C3F4E73E0}" srcOrd="8" destOrd="0" presId="urn:microsoft.com/office/officeart/2008/layout/LinedList"/>
    <dgm:cxn modelId="{A8DD6BCA-A918-4D04-A768-4C9494AA3697}" type="presParOf" srcId="{AD1DCDA6-FFC0-4C37-A61F-35800147DD14}" destId="{7300ACE0-6EA0-4C3E-8C6C-FD167C54AE7C}" srcOrd="9" destOrd="0" presId="urn:microsoft.com/office/officeart/2008/layout/LinedList"/>
    <dgm:cxn modelId="{8AFB0A3F-5F18-4D87-AAA9-A333BD279217}" type="presParOf" srcId="{7300ACE0-6EA0-4C3E-8C6C-FD167C54AE7C}" destId="{E35CBC7A-27FE-4F2D-91C7-46A035C3EDFE}" srcOrd="0" destOrd="0" presId="urn:microsoft.com/office/officeart/2008/layout/LinedList"/>
    <dgm:cxn modelId="{8FF2321E-C00D-4FA8-BECB-BA05F30ABC6F}" type="presParOf" srcId="{7300ACE0-6EA0-4C3E-8C6C-FD167C54AE7C}" destId="{CA3E5D1D-CC2D-48C6-9C5F-E1039CC553D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9D53C1-A9DB-4740-8585-E59EAA1853EF}" type="doc">
      <dgm:prSet loTypeId="urn:microsoft.com/office/officeart/2008/layout/HalfCircleOrganizationChart" loCatId="hierarchy" qsTypeId="urn:microsoft.com/office/officeart/2005/8/quickstyle/simple1" qsCatId="simple" csTypeId="urn:microsoft.com/office/officeart/2005/8/colors/accent4_1" csCatId="accent4" phldr="1"/>
      <dgm:spPr/>
      <dgm:t>
        <a:bodyPr/>
        <a:lstStyle/>
        <a:p>
          <a:endParaRPr lang="en-US"/>
        </a:p>
      </dgm:t>
    </dgm:pt>
    <dgm:pt modelId="{120E2483-9AE0-4B4C-8BD6-B8BEFA79F97A}">
      <dgm:prSet/>
      <dgm:spPr/>
      <dgm:t>
        <a:bodyPr/>
        <a:lstStyle/>
        <a:p>
          <a:r>
            <a:rPr lang="en-US"/>
            <a:t>Increase the </a:t>
          </a:r>
          <a:r>
            <a:rPr lang="en-US" b="1"/>
            <a:t>speed</a:t>
          </a:r>
          <a:r>
            <a:rPr lang="en-US"/>
            <a:t> of scripts by c</a:t>
          </a:r>
          <a:r>
            <a:rPr lang="en-US" baseline="0"/>
            <a:t>reating </a:t>
          </a:r>
          <a:r>
            <a:rPr lang="en-US" b="1" baseline="0"/>
            <a:t>parallel tasks </a:t>
          </a:r>
          <a:r>
            <a:rPr lang="en-US" baseline="0"/>
            <a:t>in different threads in the same process</a:t>
          </a:r>
          <a:endParaRPr lang="en-US"/>
        </a:p>
      </dgm:t>
    </dgm:pt>
    <dgm:pt modelId="{F9F13828-3444-4DFC-ADE0-355ABFAFB35A}" type="parTrans" cxnId="{96B08572-C094-4E7F-92DE-A68692483114}">
      <dgm:prSet/>
      <dgm:spPr/>
      <dgm:t>
        <a:bodyPr/>
        <a:lstStyle/>
        <a:p>
          <a:endParaRPr lang="en-US"/>
        </a:p>
      </dgm:t>
    </dgm:pt>
    <dgm:pt modelId="{B8167829-8A73-46A9-8D57-038374A61E26}" type="sibTrans" cxnId="{96B08572-C094-4E7F-92DE-A68692483114}">
      <dgm:prSet/>
      <dgm:spPr/>
      <dgm:t>
        <a:bodyPr/>
        <a:lstStyle/>
        <a:p>
          <a:endParaRPr lang="en-US"/>
        </a:p>
      </dgm:t>
    </dgm:pt>
    <dgm:pt modelId="{B319C2AF-4F0E-4A46-8A58-784DFC6888E6}">
      <dgm:prSet/>
      <dgm:spPr/>
      <dgm:t>
        <a:bodyPr/>
        <a:lstStyle/>
        <a:p>
          <a:r>
            <a:rPr lang="en-US" b="1" baseline="0"/>
            <a:t>Execute</a:t>
          </a:r>
          <a:r>
            <a:rPr lang="en-US" baseline="0"/>
            <a:t> slow </a:t>
          </a:r>
          <a:r>
            <a:rPr lang="en-US"/>
            <a:t>data collection while continuing the script </a:t>
          </a:r>
          <a:r>
            <a:rPr lang="en-US" b="1"/>
            <a:t>until</a:t>
          </a:r>
          <a:r>
            <a:rPr lang="en-US"/>
            <a:t> data is needed </a:t>
          </a:r>
        </a:p>
      </dgm:t>
    </dgm:pt>
    <dgm:pt modelId="{284638E2-4BE1-41F1-83BD-42E5BE19596E}" type="parTrans" cxnId="{B4A1650E-E500-4691-A22A-B6402D9F6070}">
      <dgm:prSet/>
      <dgm:spPr/>
      <dgm:t>
        <a:bodyPr/>
        <a:lstStyle/>
        <a:p>
          <a:endParaRPr lang="en-US"/>
        </a:p>
      </dgm:t>
    </dgm:pt>
    <dgm:pt modelId="{4FC397C9-578C-4B22-8FC2-4CBAFDC71916}" type="sibTrans" cxnId="{B4A1650E-E500-4691-A22A-B6402D9F6070}">
      <dgm:prSet/>
      <dgm:spPr/>
      <dgm:t>
        <a:bodyPr/>
        <a:lstStyle/>
        <a:p>
          <a:endParaRPr lang="en-US"/>
        </a:p>
      </dgm:t>
    </dgm:pt>
    <dgm:pt modelId="{1559F6C9-C4C9-4785-82A3-1249E7A2B385}">
      <dgm:prSet/>
      <dgm:spPr/>
      <dgm:t>
        <a:bodyPr/>
        <a:lstStyle/>
        <a:p>
          <a:r>
            <a:rPr lang="en-US" b="1"/>
            <a:t>Process</a:t>
          </a:r>
          <a:r>
            <a:rPr lang="en-US"/>
            <a:t> a</a:t>
          </a:r>
          <a:r>
            <a:rPr lang="en-US" b="1"/>
            <a:t> </a:t>
          </a:r>
          <a:r>
            <a:rPr lang="en-US"/>
            <a:t>lot</a:t>
          </a:r>
          <a:r>
            <a:rPr lang="en-US" b="1"/>
            <a:t> </a:t>
          </a:r>
          <a:r>
            <a:rPr lang="en-US"/>
            <a:t>of</a:t>
          </a:r>
          <a:r>
            <a:rPr lang="en-US" b="1"/>
            <a:t> </a:t>
          </a:r>
          <a:r>
            <a:rPr lang="en-US"/>
            <a:t>data</a:t>
          </a:r>
          <a:r>
            <a:rPr lang="en-US" b="1"/>
            <a:t> quickly </a:t>
          </a:r>
          <a:r>
            <a:rPr lang="en-US"/>
            <a:t>when the order doesn’t matter</a:t>
          </a:r>
          <a:endParaRPr lang="en-US" b="1"/>
        </a:p>
      </dgm:t>
    </dgm:pt>
    <dgm:pt modelId="{B4886ED0-A70C-4816-915D-52A791F06B29}" type="parTrans" cxnId="{08DAD739-E9A1-47F1-8C35-96B6BEBA3839}">
      <dgm:prSet/>
      <dgm:spPr/>
      <dgm:t>
        <a:bodyPr/>
        <a:lstStyle/>
        <a:p>
          <a:endParaRPr lang="en-US"/>
        </a:p>
      </dgm:t>
    </dgm:pt>
    <dgm:pt modelId="{D8654311-01E9-4B19-B51F-2067EEC87812}" type="sibTrans" cxnId="{08DAD739-E9A1-47F1-8C35-96B6BEBA3839}">
      <dgm:prSet/>
      <dgm:spPr/>
      <dgm:t>
        <a:bodyPr/>
        <a:lstStyle/>
        <a:p>
          <a:endParaRPr lang="en-US"/>
        </a:p>
      </dgm:t>
    </dgm:pt>
    <dgm:pt modelId="{74ABF186-9B61-4475-B984-8B91A8640A4A}" type="pres">
      <dgm:prSet presAssocID="{909D53C1-A9DB-4740-8585-E59EAA1853EF}" presName="Name0" presStyleCnt="0">
        <dgm:presLayoutVars>
          <dgm:orgChart val="1"/>
          <dgm:chPref val="1"/>
          <dgm:dir/>
          <dgm:animOne val="branch"/>
          <dgm:animLvl val="lvl"/>
          <dgm:resizeHandles/>
        </dgm:presLayoutVars>
      </dgm:prSet>
      <dgm:spPr/>
    </dgm:pt>
    <dgm:pt modelId="{353BF3A4-E96E-4FFF-A1E6-AC5BDDA68A63}" type="pres">
      <dgm:prSet presAssocID="{120E2483-9AE0-4B4C-8BD6-B8BEFA79F97A}" presName="hierRoot1" presStyleCnt="0">
        <dgm:presLayoutVars>
          <dgm:hierBranch val="init"/>
        </dgm:presLayoutVars>
      </dgm:prSet>
      <dgm:spPr/>
    </dgm:pt>
    <dgm:pt modelId="{D524AF8E-EBEB-4D7E-A50D-CB8E6F6E415F}" type="pres">
      <dgm:prSet presAssocID="{120E2483-9AE0-4B4C-8BD6-B8BEFA79F97A}" presName="rootComposite1" presStyleCnt="0"/>
      <dgm:spPr/>
    </dgm:pt>
    <dgm:pt modelId="{AD2179CB-D5A7-4956-97C6-151F806118F3}" type="pres">
      <dgm:prSet presAssocID="{120E2483-9AE0-4B4C-8BD6-B8BEFA79F97A}" presName="rootText1" presStyleLbl="alignAcc1" presStyleIdx="0" presStyleCnt="0">
        <dgm:presLayoutVars>
          <dgm:chPref val="3"/>
        </dgm:presLayoutVars>
      </dgm:prSet>
      <dgm:spPr/>
    </dgm:pt>
    <dgm:pt modelId="{31672507-F396-408A-977B-E2C7C5898D20}" type="pres">
      <dgm:prSet presAssocID="{120E2483-9AE0-4B4C-8BD6-B8BEFA79F97A}" presName="topArc1" presStyleLbl="parChTrans1D1" presStyleIdx="0" presStyleCnt="6"/>
      <dgm:spPr/>
    </dgm:pt>
    <dgm:pt modelId="{09412BE6-F189-4B51-9F1F-CADA58301EBD}" type="pres">
      <dgm:prSet presAssocID="{120E2483-9AE0-4B4C-8BD6-B8BEFA79F97A}" presName="bottomArc1" presStyleLbl="parChTrans1D1" presStyleIdx="1" presStyleCnt="6"/>
      <dgm:spPr/>
    </dgm:pt>
    <dgm:pt modelId="{9FDBABFB-78EC-4B5F-BBB5-1B9D661E0AA0}" type="pres">
      <dgm:prSet presAssocID="{120E2483-9AE0-4B4C-8BD6-B8BEFA79F97A}" presName="topConnNode1" presStyleLbl="node1" presStyleIdx="0" presStyleCnt="0"/>
      <dgm:spPr/>
    </dgm:pt>
    <dgm:pt modelId="{B4612F32-7A1A-497F-886B-FCE7A0117D88}" type="pres">
      <dgm:prSet presAssocID="{120E2483-9AE0-4B4C-8BD6-B8BEFA79F97A}" presName="hierChild2" presStyleCnt="0"/>
      <dgm:spPr/>
    </dgm:pt>
    <dgm:pt modelId="{5AB9533C-C40E-46F5-8898-9586A73B7968}" type="pres">
      <dgm:prSet presAssocID="{284638E2-4BE1-41F1-83BD-42E5BE19596E}" presName="Name28" presStyleLbl="parChTrans1D2" presStyleIdx="0" presStyleCnt="2"/>
      <dgm:spPr/>
    </dgm:pt>
    <dgm:pt modelId="{CBA99BCB-D3FD-4935-95F9-5D77AFFB993D}" type="pres">
      <dgm:prSet presAssocID="{B319C2AF-4F0E-4A46-8A58-784DFC6888E6}" presName="hierRoot2" presStyleCnt="0">
        <dgm:presLayoutVars>
          <dgm:hierBranch val="init"/>
        </dgm:presLayoutVars>
      </dgm:prSet>
      <dgm:spPr/>
    </dgm:pt>
    <dgm:pt modelId="{888AF025-9DAC-47B4-8D7D-400AAA0ACAB8}" type="pres">
      <dgm:prSet presAssocID="{B319C2AF-4F0E-4A46-8A58-784DFC6888E6}" presName="rootComposite2" presStyleCnt="0"/>
      <dgm:spPr/>
    </dgm:pt>
    <dgm:pt modelId="{B8A6943F-196C-46B7-B206-07DFA1BB7651}" type="pres">
      <dgm:prSet presAssocID="{B319C2AF-4F0E-4A46-8A58-784DFC6888E6}" presName="rootText2" presStyleLbl="alignAcc1" presStyleIdx="0" presStyleCnt="0">
        <dgm:presLayoutVars>
          <dgm:chPref val="3"/>
        </dgm:presLayoutVars>
      </dgm:prSet>
      <dgm:spPr/>
    </dgm:pt>
    <dgm:pt modelId="{B6EB0A5B-86D5-43EB-8D01-4127B6A0F396}" type="pres">
      <dgm:prSet presAssocID="{B319C2AF-4F0E-4A46-8A58-784DFC6888E6}" presName="topArc2" presStyleLbl="parChTrans1D1" presStyleIdx="2" presStyleCnt="6"/>
      <dgm:spPr/>
    </dgm:pt>
    <dgm:pt modelId="{F8A28402-0CC7-48BD-8BF6-96172AB6CF2A}" type="pres">
      <dgm:prSet presAssocID="{B319C2AF-4F0E-4A46-8A58-784DFC6888E6}" presName="bottomArc2" presStyleLbl="parChTrans1D1" presStyleIdx="3" presStyleCnt="6"/>
      <dgm:spPr/>
    </dgm:pt>
    <dgm:pt modelId="{5188C037-5D17-4825-906B-454137086AE5}" type="pres">
      <dgm:prSet presAssocID="{B319C2AF-4F0E-4A46-8A58-784DFC6888E6}" presName="topConnNode2" presStyleLbl="node2" presStyleIdx="0" presStyleCnt="0"/>
      <dgm:spPr/>
    </dgm:pt>
    <dgm:pt modelId="{802A2BC2-BBE2-4840-87D1-2DB4731DFDC0}" type="pres">
      <dgm:prSet presAssocID="{B319C2AF-4F0E-4A46-8A58-784DFC6888E6}" presName="hierChild4" presStyleCnt="0"/>
      <dgm:spPr/>
    </dgm:pt>
    <dgm:pt modelId="{EE2932F8-D1F0-42EF-9CED-5DB64F160941}" type="pres">
      <dgm:prSet presAssocID="{B319C2AF-4F0E-4A46-8A58-784DFC6888E6}" presName="hierChild5" presStyleCnt="0"/>
      <dgm:spPr/>
    </dgm:pt>
    <dgm:pt modelId="{993B2D1F-239F-49CB-85CF-6780EBEB9D7C}" type="pres">
      <dgm:prSet presAssocID="{B4886ED0-A70C-4816-915D-52A791F06B29}" presName="Name28" presStyleLbl="parChTrans1D2" presStyleIdx="1" presStyleCnt="2"/>
      <dgm:spPr/>
    </dgm:pt>
    <dgm:pt modelId="{7D20793F-8A24-44E1-B4E1-BE7CB96199D7}" type="pres">
      <dgm:prSet presAssocID="{1559F6C9-C4C9-4785-82A3-1249E7A2B385}" presName="hierRoot2" presStyleCnt="0">
        <dgm:presLayoutVars>
          <dgm:hierBranch val="init"/>
        </dgm:presLayoutVars>
      </dgm:prSet>
      <dgm:spPr/>
    </dgm:pt>
    <dgm:pt modelId="{9D3DB977-40CB-4475-8D74-EB844B89C881}" type="pres">
      <dgm:prSet presAssocID="{1559F6C9-C4C9-4785-82A3-1249E7A2B385}" presName="rootComposite2" presStyleCnt="0"/>
      <dgm:spPr/>
    </dgm:pt>
    <dgm:pt modelId="{0CD03A57-0B36-4CE7-80AB-21DE5F92893F}" type="pres">
      <dgm:prSet presAssocID="{1559F6C9-C4C9-4785-82A3-1249E7A2B385}" presName="rootText2" presStyleLbl="alignAcc1" presStyleIdx="0" presStyleCnt="0">
        <dgm:presLayoutVars>
          <dgm:chPref val="3"/>
        </dgm:presLayoutVars>
      </dgm:prSet>
      <dgm:spPr/>
    </dgm:pt>
    <dgm:pt modelId="{F1C1051A-8529-47D8-956A-FF066A4CC135}" type="pres">
      <dgm:prSet presAssocID="{1559F6C9-C4C9-4785-82A3-1249E7A2B385}" presName="topArc2" presStyleLbl="parChTrans1D1" presStyleIdx="4" presStyleCnt="6"/>
      <dgm:spPr/>
    </dgm:pt>
    <dgm:pt modelId="{F385D96D-722A-4A76-B117-4DA3295ADF64}" type="pres">
      <dgm:prSet presAssocID="{1559F6C9-C4C9-4785-82A3-1249E7A2B385}" presName="bottomArc2" presStyleLbl="parChTrans1D1" presStyleIdx="5" presStyleCnt="6"/>
      <dgm:spPr/>
    </dgm:pt>
    <dgm:pt modelId="{3958FC0E-4C69-4509-983E-C12B4EECF840}" type="pres">
      <dgm:prSet presAssocID="{1559F6C9-C4C9-4785-82A3-1249E7A2B385}" presName="topConnNode2" presStyleLbl="node2" presStyleIdx="0" presStyleCnt="0"/>
      <dgm:spPr/>
    </dgm:pt>
    <dgm:pt modelId="{A1DEE501-2477-446B-A12E-1D83C964B126}" type="pres">
      <dgm:prSet presAssocID="{1559F6C9-C4C9-4785-82A3-1249E7A2B385}" presName="hierChild4" presStyleCnt="0"/>
      <dgm:spPr/>
    </dgm:pt>
    <dgm:pt modelId="{FAA7E2A9-2632-451A-8E8B-9AC5E1E4BA4F}" type="pres">
      <dgm:prSet presAssocID="{1559F6C9-C4C9-4785-82A3-1249E7A2B385}" presName="hierChild5" presStyleCnt="0"/>
      <dgm:spPr/>
    </dgm:pt>
    <dgm:pt modelId="{61B91A88-29F9-4E40-994A-0B12F093B936}" type="pres">
      <dgm:prSet presAssocID="{120E2483-9AE0-4B4C-8BD6-B8BEFA79F97A}" presName="hierChild3" presStyleCnt="0"/>
      <dgm:spPr/>
    </dgm:pt>
  </dgm:ptLst>
  <dgm:cxnLst>
    <dgm:cxn modelId="{A47FE800-E509-4146-BE87-FD6E07B4A346}" type="presOf" srcId="{284638E2-4BE1-41F1-83BD-42E5BE19596E}" destId="{5AB9533C-C40E-46F5-8898-9586A73B7968}" srcOrd="0" destOrd="0" presId="urn:microsoft.com/office/officeart/2008/layout/HalfCircleOrganizationChart"/>
    <dgm:cxn modelId="{B4A1650E-E500-4691-A22A-B6402D9F6070}" srcId="{120E2483-9AE0-4B4C-8BD6-B8BEFA79F97A}" destId="{B319C2AF-4F0E-4A46-8A58-784DFC6888E6}" srcOrd="0" destOrd="0" parTransId="{284638E2-4BE1-41F1-83BD-42E5BE19596E}" sibTransId="{4FC397C9-578C-4B22-8FC2-4CBAFDC71916}"/>
    <dgm:cxn modelId="{08DC571A-F399-492E-985F-5A3523FFB71E}" type="presOf" srcId="{120E2483-9AE0-4B4C-8BD6-B8BEFA79F97A}" destId="{9FDBABFB-78EC-4B5F-BBB5-1B9D661E0AA0}" srcOrd="1" destOrd="0" presId="urn:microsoft.com/office/officeart/2008/layout/HalfCircleOrganizationChart"/>
    <dgm:cxn modelId="{08DAD739-E9A1-47F1-8C35-96B6BEBA3839}" srcId="{120E2483-9AE0-4B4C-8BD6-B8BEFA79F97A}" destId="{1559F6C9-C4C9-4785-82A3-1249E7A2B385}" srcOrd="1" destOrd="0" parTransId="{B4886ED0-A70C-4816-915D-52A791F06B29}" sibTransId="{D8654311-01E9-4B19-B51F-2067EEC87812}"/>
    <dgm:cxn modelId="{188C8871-B48A-463A-BBE8-CBBB253D0D3A}" type="presOf" srcId="{120E2483-9AE0-4B4C-8BD6-B8BEFA79F97A}" destId="{AD2179CB-D5A7-4956-97C6-151F806118F3}" srcOrd="0" destOrd="0" presId="urn:microsoft.com/office/officeart/2008/layout/HalfCircleOrganizationChart"/>
    <dgm:cxn modelId="{96B08572-C094-4E7F-92DE-A68692483114}" srcId="{909D53C1-A9DB-4740-8585-E59EAA1853EF}" destId="{120E2483-9AE0-4B4C-8BD6-B8BEFA79F97A}" srcOrd="0" destOrd="0" parTransId="{F9F13828-3444-4DFC-ADE0-355ABFAFB35A}" sibTransId="{B8167829-8A73-46A9-8D57-038374A61E26}"/>
    <dgm:cxn modelId="{3E8AF174-8889-4254-9311-D02C89BC1A46}" type="presOf" srcId="{909D53C1-A9DB-4740-8585-E59EAA1853EF}" destId="{74ABF186-9B61-4475-B984-8B91A8640A4A}" srcOrd="0" destOrd="0" presId="urn:microsoft.com/office/officeart/2008/layout/HalfCircleOrganizationChart"/>
    <dgm:cxn modelId="{D308B39B-75A4-4AFD-8C65-474021388685}" type="presOf" srcId="{B4886ED0-A70C-4816-915D-52A791F06B29}" destId="{993B2D1F-239F-49CB-85CF-6780EBEB9D7C}" srcOrd="0" destOrd="0" presId="urn:microsoft.com/office/officeart/2008/layout/HalfCircleOrganizationChart"/>
    <dgm:cxn modelId="{A7BEF4A5-1CB1-4F84-804E-03EF96840E08}" type="presOf" srcId="{B319C2AF-4F0E-4A46-8A58-784DFC6888E6}" destId="{B8A6943F-196C-46B7-B206-07DFA1BB7651}" srcOrd="0" destOrd="0" presId="urn:microsoft.com/office/officeart/2008/layout/HalfCircleOrganizationChart"/>
    <dgm:cxn modelId="{FA1559BB-4E7B-4351-9BD5-6E879042B8A6}" type="presOf" srcId="{B319C2AF-4F0E-4A46-8A58-784DFC6888E6}" destId="{5188C037-5D17-4825-906B-454137086AE5}" srcOrd="1" destOrd="0" presId="urn:microsoft.com/office/officeart/2008/layout/HalfCircleOrganizationChart"/>
    <dgm:cxn modelId="{D7021BC3-DEBE-4307-BB50-45507AEBED7D}" type="presOf" srcId="{1559F6C9-C4C9-4785-82A3-1249E7A2B385}" destId="{0CD03A57-0B36-4CE7-80AB-21DE5F92893F}" srcOrd="0" destOrd="0" presId="urn:microsoft.com/office/officeart/2008/layout/HalfCircleOrganizationChart"/>
    <dgm:cxn modelId="{094D0AD6-5F8C-42FE-B301-5CFBA3527B2A}" type="presOf" srcId="{1559F6C9-C4C9-4785-82A3-1249E7A2B385}" destId="{3958FC0E-4C69-4509-983E-C12B4EECF840}" srcOrd="1" destOrd="0" presId="urn:microsoft.com/office/officeart/2008/layout/HalfCircleOrganizationChart"/>
    <dgm:cxn modelId="{FF5B931E-A026-489A-AFA8-A415780C98FC}" type="presParOf" srcId="{74ABF186-9B61-4475-B984-8B91A8640A4A}" destId="{353BF3A4-E96E-4FFF-A1E6-AC5BDDA68A63}" srcOrd="0" destOrd="0" presId="urn:microsoft.com/office/officeart/2008/layout/HalfCircleOrganizationChart"/>
    <dgm:cxn modelId="{A18E2351-DDDA-4950-A525-B68790505214}" type="presParOf" srcId="{353BF3A4-E96E-4FFF-A1E6-AC5BDDA68A63}" destId="{D524AF8E-EBEB-4D7E-A50D-CB8E6F6E415F}" srcOrd="0" destOrd="0" presId="urn:microsoft.com/office/officeart/2008/layout/HalfCircleOrganizationChart"/>
    <dgm:cxn modelId="{4A6D0547-722B-4694-99EB-53654960D1B3}" type="presParOf" srcId="{D524AF8E-EBEB-4D7E-A50D-CB8E6F6E415F}" destId="{AD2179CB-D5A7-4956-97C6-151F806118F3}" srcOrd="0" destOrd="0" presId="urn:microsoft.com/office/officeart/2008/layout/HalfCircleOrganizationChart"/>
    <dgm:cxn modelId="{F1872686-636B-45F2-8C19-98A40F6CE8B8}" type="presParOf" srcId="{D524AF8E-EBEB-4D7E-A50D-CB8E6F6E415F}" destId="{31672507-F396-408A-977B-E2C7C5898D20}" srcOrd="1" destOrd="0" presId="urn:microsoft.com/office/officeart/2008/layout/HalfCircleOrganizationChart"/>
    <dgm:cxn modelId="{B505F2CE-49C5-4794-834F-2356C51B1EAE}" type="presParOf" srcId="{D524AF8E-EBEB-4D7E-A50D-CB8E6F6E415F}" destId="{09412BE6-F189-4B51-9F1F-CADA58301EBD}" srcOrd="2" destOrd="0" presId="urn:microsoft.com/office/officeart/2008/layout/HalfCircleOrganizationChart"/>
    <dgm:cxn modelId="{C3407589-04D4-4DCC-BF76-D4C851490E9D}" type="presParOf" srcId="{D524AF8E-EBEB-4D7E-A50D-CB8E6F6E415F}" destId="{9FDBABFB-78EC-4B5F-BBB5-1B9D661E0AA0}" srcOrd="3" destOrd="0" presId="urn:microsoft.com/office/officeart/2008/layout/HalfCircleOrganizationChart"/>
    <dgm:cxn modelId="{D7817319-B561-4097-807D-357F6755C197}" type="presParOf" srcId="{353BF3A4-E96E-4FFF-A1E6-AC5BDDA68A63}" destId="{B4612F32-7A1A-497F-886B-FCE7A0117D88}" srcOrd="1" destOrd="0" presId="urn:microsoft.com/office/officeart/2008/layout/HalfCircleOrganizationChart"/>
    <dgm:cxn modelId="{A04A63E2-B543-42E8-BBCF-6A56FAC36E3F}" type="presParOf" srcId="{B4612F32-7A1A-497F-886B-FCE7A0117D88}" destId="{5AB9533C-C40E-46F5-8898-9586A73B7968}" srcOrd="0" destOrd="0" presId="urn:microsoft.com/office/officeart/2008/layout/HalfCircleOrganizationChart"/>
    <dgm:cxn modelId="{1B68A8D3-03A6-40BE-B12F-9BBE58E3F85E}" type="presParOf" srcId="{B4612F32-7A1A-497F-886B-FCE7A0117D88}" destId="{CBA99BCB-D3FD-4935-95F9-5D77AFFB993D}" srcOrd="1" destOrd="0" presId="urn:microsoft.com/office/officeart/2008/layout/HalfCircleOrganizationChart"/>
    <dgm:cxn modelId="{2A5E60DE-326D-40DF-979D-826C00EF9B31}" type="presParOf" srcId="{CBA99BCB-D3FD-4935-95F9-5D77AFFB993D}" destId="{888AF025-9DAC-47B4-8D7D-400AAA0ACAB8}" srcOrd="0" destOrd="0" presId="urn:microsoft.com/office/officeart/2008/layout/HalfCircleOrganizationChart"/>
    <dgm:cxn modelId="{C80574DE-388B-44A7-AF5C-91945D0006E5}" type="presParOf" srcId="{888AF025-9DAC-47B4-8D7D-400AAA0ACAB8}" destId="{B8A6943F-196C-46B7-B206-07DFA1BB7651}" srcOrd="0" destOrd="0" presId="urn:microsoft.com/office/officeart/2008/layout/HalfCircleOrganizationChart"/>
    <dgm:cxn modelId="{84770E39-9E6A-42CC-8AB4-35D43AEDF8AC}" type="presParOf" srcId="{888AF025-9DAC-47B4-8D7D-400AAA0ACAB8}" destId="{B6EB0A5B-86D5-43EB-8D01-4127B6A0F396}" srcOrd="1" destOrd="0" presId="urn:microsoft.com/office/officeart/2008/layout/HalfCircleOrganizationChart"/>
    <dgm:cxn modelId="{F66C5263-899F-42F5-9467-43E8EFC91275}" type="presParOf" srcId="{888AF025-9DAC-47B4-8D7D-400AAA0ACAB8}" destId="{F8A28402-0CC7-48BD-8BF6-96172AB6CF2A}" srcOrd="2" destOrd="0" presId="urn:microsoft.com/office/officeart/2008/layout/HalfCircleOrganizationChart"/>
    <dgm:cxn modelId="{89289684-4603-43D5-AF94-5A3FB6BBF68B}" type="presParOf" srcId="{888AF025-9DAC-47B4-8D7D-400AAA0ACAB8}" destId="{5188C037-5D17-4825-906B-454137086AE5}" srcOrd="3" destOrd="0" presId="urn:microsoft.com/office/officeart/2008/layout/HalfCircleOrganizationChart"/>
    <dgm:cxn modelId="{F348C399-1D63-4ECC-A15C-987218D40FEB}" type="presParOf" srcId="{CBA99BCB-D3FD-4935-95F9-5D77AFFB993D}" destId="{802A2BC2-BBE2-4840-87D1-2DB4731DFDC0}" srcOrd="1" destOrd="0" presId="urn:microsoft.com/office/officeart/2008/layout/HalfCircleOrganizationChart"/>
    <dgm:cxn modelId="{AA3A8937-B78E-4FA8-9382-A7EDDA71B414}" type="presParOf" srcId="{CBA99BCB-D3FD-4935-95F9-5D77AFFB993D}" destId="{EE2932F8-D1F0-42EF-9CED-5DB64F160941}" srcOrd="2" destOrd="0" presId="urn:microsoft.com/office/officeart/2008/layout/HalfCircleOrganizationChart"/>
    <dgm:cxn modelId="{85FAE6B4-B3BA-408D-8C6F-B346552DFAEA}" type="presParOf" srcId="{B4612F32-7A1A-497F-886B-FCE7A0117D88}" destId="{993B2D1F-239F-49CB-85CF-6780EBEB9D7C}" srcOrd="2" destOrd="0" presId="urn:microsoft.com/office/officeart/2008/layout/HalfCircleOrganizationChart"/>
    <dgm:cxn modelId="{47AAB517-1E01-4768-A55F-53E2EEF927E2}" type="presParOf" srcId="{B4612F32-7A1A-497F-886B-FCE7A0117D88}" destId="{7D20793F-8A24-44E1-B4E1-BE7CB96199D7}" srcOrd="3" destOrd="0" presId="urn:microsoft.com/office/officeart/2008/layout/HalfCircleOrganizationChart"/>
    <dgm:cxn modelId="{05F95ABD-1B96-4C73-B377-F50AB391C09D}" type="presParOf" srcId="{7D20793F-8A24-44E1-B4E1-BE7CB96199D7}" destId="{9D3DB977-40CB-4475-8D74-EB844B89C881}" srcOrd="0" destOrd="0" presId="urn:microsoft.com/office/officeart/2008/layout/HalfCircleOrganizationChart"/>
    <dgm:cxn modelId="{BB27153B-CF64-40B3-A911-9A45C6630357}" type="presParOf" srcId="{9D3DB977-40CB-4475-8D74-EB844B89C881}" destId="{0CD03A57-0B36-4CE7-80AB-21DE5F92893F}" srcOrd="0" destOrd="0" presId="urn:microsoft.com/office/officeart/2008/layout/HalfCircleOrganizationChart"/>
    <dgm:cxn modelId="{0F28172B-AE02-49BB-BDC6-070ADF828012}" type="presParOf" srcId="{9D3DB977-40CB-4475-8D74-EB844B89C881}" destId="{F1C1051A-8529-47D8-956A-FF066A4CC135}" srcOrd="1" destOrd="0" presId="urn:microsoft.com/office/officeart/2008/layout/HalfCircleOrganizationChart"/>
    <dgm:cxn modelId="{CB3AF1ED-F8C3-4FB0-8478-9E1348CDDA9B}" type="presParOf" srcId="{9D3DB977-40CB-4475-8D74-EB844B89C881}" destId="{F385D96D-722A-4A76-B117-4DA3295ADF64}" srcOrd="2" destOrd="0" presId="urn:microsoft.com/office/officeart/2008/layout/HalfCircleOrganizationChart"/>
    <dgm:cxn modelId="{5FE31237-CBD2-4325-BB85-D0A9A11FBB5A}" type="presParOf" srcId="{9D3DB977-40CB-4475-8D74-EB844B89C881}" destId="{3958FC0E-4C69-4509-983E-C12B4EECF840}" srcOrd="3" destOrd="0" presId="urn:microsoft.com/office/officeart/2008/layout/HalfCircleOrganizationChart"/>
    <dgm:cxn modelId="{5D3B598D-7285-4B6E-8808-336235E233CE}" type="presParOf" srcId="{7D20793F-8A24-44E1-B4E1-BE7CB96199D7}" destId="{A1DEE501-2477-446B-A12E-1D83C964B126}" srcOrd="1" destOrd="0" presId="urn:microsoft.com/office/officeart/2008/layout/HalfCircleOrganizationChart"/>
    <dgm:cxn modelId="{A57E6950-F715-4B61-8140-302E561E4DCA}" type="presParOf" srcId="{7D20793F-8A24-44E1-B4E1-BE7CB96199D7}" destId="{FAA7E2A9-2632-451A-8E8B-9AC5E1E4BA4F}" srcOrd="2" destOrd="0" presId="urn:microsoft.com/office/officeart/2008/layout/HalfCircleOrganizationChart"/>
    <dgm:cxn modelId="{97A0B576-ACE0-4EA8-92FD-E7275E9C6725}" type="presParOf" srcId="{353BF3A4-E96E-4FFF-A1E6-AC5BDDA68A63}" destId="{61B91A88-29F9-4E40-994A-0B12F093B93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F55636-DFFD-42AB-853C-3352FE3D96B4}"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EC448F2A-48CD-4F19-9901-E26415DF2B07}">
      <dgm:prSet phldrT="[Text]" custT="1"/>
      <dgm:spPr>
        <a:ln>
          <a:noFill/>
        </a:ln>
      </dgm:spPr>
      <dgm:t>
        <a:bodyPr/>
        <a:lstStyle/>
        <a:p>
          <a:r>
            <a:rPr lang="en-US" sz="3200" b="0" u="none" err="1"/>
            <a:t>Runspaces</a:t>
          </a:r>
          <a:endParaRPr lang="en-US" sz="3200" b="0" u="none"/>
        </a:p>
      </dgm:t>
    </dgm:pt>
    <dgm:pt modelId="{ED14385B-DB42-4B9A-9690-BC5B199271A4}" type="parTrans" cxnId="{B9CCEDE5-DEC5-4588-B544-A6081D774417}">
      <dgm:prSet/>
      <dgm:spPr/>
      <dgm:t>
        <a:bodyPr/>
        <a:lstStyle/>
        <a:p>
          <a:endParaRPr lang="en-US"/>
        </a:p>
      </dgm:t>
    </dgm:pt>
    <dgm:pt modelId="{AB0DC517-04DE-4A09-B866-0839D0C0E3E0}" type="sibTrans" cxnId="{B9CCEDE5-DEC5-4588-B544-A6081D774417}">
      <dgm:prSet/>
      <dgm:spPr/>
      <dgm:t>
        <a:bodyPr/>
        <a:lstStyle/>
        <a:p>
          <a:endParaRPr lang="en-US"/>
        </a:p>
      </dgm:t>
    </dgm:pt>
    <dgm:pt modelId="{36F4EB6B-DB77-4B5B-92C2-83B69DA259DF}">
      <dgm:prSet phldrT="[Text]" custT="1"/>
      <dgm:spPr>
        <a:ln>
          <a:noFill/>
        </a:ln>
      </dgm:spPr>
      <dgm:t>
        <a:bodyPr/>
        <a:lstStyle/>
        <a:p>
          <a:r>
            <a:rPr lang="en-US" sz="2800" b="1"/>
            <a:t>Lightweight </a:t>
          </a:r>
          <a:r>
            <a:rPr lang="en-US" sz="2800"/>
            <a:t>- Less resources consumed</a:t>
          </a:r>
        </a:p>
      </dgm:t>
    </dgm:pt>
    <dgm:pt modelId="{1DA15116-4432-41E9-B44C-B75A86E44DC4}" type="parTrans" cxnId="{85A1541D-515D-4310-9E29-8BABE332647B}">
      <dgm:prSet/>
      <dgm:spPr/>
      <dgm:t>
        <a:bodyPr/>
        <a:lstStyle/>
        <a:p>
          <a:endParaRPr lang="en-US"/>
        </a:p>
      </dgm:t>
    </dgm:pt>
    <dgm:pt modelId="{0E5FCC17-441E-4593-A669-7098C2E89004}" type="sibTrans" cxnId="{85A1541D-515D-4310-9E29-8BABE332647B}">
      <dgm:prSet/>
      <dgm:spPr/>
      <dgm:t>
        <a:bodyPr/>
        <a:lstStyle/>
        <a:p>
          <a:endParaRPr lang="en-US"/>
        </a:p>
      </dgm:t>
    </dgm:pt>
    <dgm:pt modelId="{8D6E0093-634A-428B-89D5-C1033A7ABD68}">
      <dgm:prSet phldrT="[Text]" custT="1"/>
      <dgm:spPr>
        <a:solidFill>
          <a:srgbClr val="6B2929"/>
        </a:solidFill>
        <a:ln>
          <a:noFill/>
        </a:ln>
      </dgm:spPr>
      <dgm:t>
        <a:bodyPr/>
        <a:lstStyle/>
        <a:p>
          <a:r>
            <a:rPr lang="en-US" sz="3200" b="0" u="none"/>
            <a:t>Jobs</a:t>
          </a:r>
        </a:p>
      </dgm:t>
    </dgm:pt>
    <dgm:pt modelId="{329C01D4-B2C1-45BE-8692-1AD21D49EE8C}" type="parTrans" cxnId="{15B8C6AC-CED2-4B57-AB3D-752F80FCED44}">
      <dgm:prSet/>
      <dgm:spPr/>
      <dgm:t>
        <a:bodyPr/>
        <a:lstStyle/>
        <a:p>
          <a:endParaRPr lang="en-US"/>
        </a:p>
      </dgm:t>
    </dgm:pt>
    <dgm:pt modelId="{F522B22D-5790-4663-983E-510063B1E9D8}" type="sibTrans" cxnId="{15B8C6AC-CED2-4B57-AB3D-752F80FCED44}">
      <dgm:prSet/>
      <dgm:spPr/>
      <dgm:t>
        <a:bodyPr/>
        <a:lstStyle/>
        <a:p>
          <a:endParaRPr lang="en-US"/>
        </a:p>
      </dgm:t>
    </dgm:pt>
    <dgm:pt modelId="{47432E6B-4C27-4E23-87D9-90E20DA17E00}">
      <dgm:prSet phldrT="[Text]" custT="1"/>
      <dgm:spPr/>
      <dgm:t>
        <a:bodyPr/>
        <a:lstStyle/>
        <a:p>
          <a:r>
            <a:rPr lang="en-US" sz="2800" b="1"/>
            <a:t>More overhead </a:t>
          </a:r>
          <a:r>
            <a:rPr lang="en-US" sz="2800"/>
            <a:t>- Resource intensive</a:t>
          </a:r>
        </a:p>
      </dgm:t>
    </dgm:pt>
    <dgm:pt modelId="{580F0519-86A3-42CF-BCED-4D3D12CC6375}" type="parTrans" cxnId="{03BD9ABA-38F6-4C02-AC13-864CA6D5475E}">
      <dgm:prSet/>
      <dgm:spPr/>
      <dgm:t>
        <a:bodyPr/>
        <a:lstStyle/>
        <a:p>
          <a:endParaRPr lang="en-US"/>
        </a:p>
      </dgm:t>
    </dgm:pt>
    <dgm:pt modelId="{81B394B4-A791-4597-A08D-37307C62B80C}" type="sibTrans" cxnId="{03BD9ABA-38F6-4C02-AC13-864CA6D5475E}">
      <dgm:prSet/>
      <dgm:spPr/>
      <dgm:t>
        <a:bodyPr/>
        <a:lstStyle/>
        <a:p>
          <a:endParaRPr lang="en-US"/>
        </a:p>
      </dgm:t>
    </dgm:pt>
    <dgm:pt modelId="{410877AE-3970-4053-B155-529694EE296A}">
      <dgm:prSet custT="1"/>
      <dgm:spPr/>
      <dgm:t>
        <a:bodyPr/>
        <a:lstStyle/>
        <a:p>
          <a:pPr>
            <a:buFont typeface="Arial" panose="020B0604020202020204" pitchFamily="34" charset="0"/>
            <a:buChar char="•"/>
          </a:pPr>
          <a:r>
            <a:rPr lang="en-US" sz="2400" b="1"/>
            <a:t>More work </a:t>
          </a:r>
          <a:r>
            <a:rPr lang="en-US" sz="2400"/>
            <a:t>to manage – monitoring, receiving output, disposing</a:t>
          </a:r>
        </a:p>
      </dgm:t>
    </dgm:pt>
    <dgm:pt modelId="{86E8B5B1-DD05-4E43-85CB-7B805CB8059B}" type="parTrans" cxnId="{4C810E5F-E238-485E-B8EB-37FFA616BB3C}">
      <dgm:prSet/>
      <dgm:spPr/>
      <dgm:t>
        <a:bodyPr/>
        <a:lstStyle/>
        <a:p>
          <a:endParaRPr lang="en-US"/>
        </a:p>
      </dgm:t>
    </dgm:pt>
    <dgm:pt modelId="{CABACD27-0902-4B96-BC2D-A347DDC3D625}" type="sibTrans" cxnId="{4C810E5F-E238-485E-B8EB-37FFA616BB3C}">
      <dgm:prSet/>
      <dgm:spPr/>
      <dgm:t>
        <a:bodyPr/>
        <a:lstStyle/>
        <a:p>
          <a:endParaRPr lang="en-US"/>
        </a:p>
      </dgm:t>
    </dgm:pt>
    <dgm:pt modelId="{F7AB0279-AE33-4E7A-97A8-7E380929010E}">
      <dgm:prSet custT="1"/>
      <dgm:spPr/>
      <dgm:t>
        <a:bodyPr/>
        <a:lstStyle/>
        <a:p>
          <a:pPr>
            <a:buFont typeface="Arial" panose="020B0604020202020204" pitchFamily="34" charset="0"/>
            <a:buChar char="•"/>
          </a:pPr>
          <a:r>
            <a:rPr lang="en-US" sz="2400"/>
            <a:t>Additional </a:t>
          </a:r>
          <a:r>
            <a:rPr lang="en-US" sz="2400" b="0"/>
            <a:t>threads</a:t>
          </a:r>
          <a:r>
            <a:rPr lang="en-US" sz="2400"/>
            <a:t> in the </a:t>
          </a:r>
          <a:r>
            <a:rPr lang="en-US" sz="2400" b="1"/>
            <a:t>same process</a:t>
          </a:r>
        </a:p>
      </dgm:t>
    </dgm:pt>
    <dgm:pt modelId="{C1B0E8B9-A1B6-4571-8E1B-9DC4B82A64CD}" type="parTrans" cxnId="{49500AA4-CCC2-4B49-9BDC-DD9191186465}">
      <dgm:prSet/>
      <dgm:spPr/>
      <dgm:t>
        <a:bodyPr/>
        <a:lstStyle/>
        <a:p>
          <a:endParaRPr lang="en-US"/>
        </a:p>
      </dgm:t>
    </dgm:pt>
    <dgm:pt modelId="{8914A7B7-F75E-46A8-BA71-39977FC8CFCF}" type="sibTrans" cxnId="{49500AA4-CCC2-4B49-9BDC-DD9191186465}">
      <dgm:prSet/>
      <dgm:spPr/>
      <dgm:t>
        <a:bodyPr/>
        <a:lstStyle/>
        <a:p>
          <a:endParaRPr lang="en-US"/>
        </a:p>
      </dgm:t>
    </dgm:pt>
    <dgm:pt modelId="{ECD44486-000A-4B1C-A87B-2E6C1E5E4BE8}">
      <dgm:prSet custT="1"/>
      <dgm:spPr/>
      <dgm:t>
        <a:bodyPr/>
        <a:lstStyle/>
        <a:p>
          <a:r>
            <a:rPr lang="en-US" sz="2400" b="1"/>
            <a:t>Convenient management </a:t>
          </a:r>
          <a:r>
            <a:rPr lang="en-US" sz="2400" b="0"/>
            <a:t>cmdlets – s</a:t>
          </a:r>
          <a:r>
            <a:rPr lang="en-US" sz="2400"/>
            <a:t>top, start, wait, resume</a:t>
          </a:r>
        </a:p>
      </dgm:t>
    </dgm:pt>
    <dgm:pt modelId="{93718F81-EE0A-4944-BA70-F1B367392C59}" type="parTrans" cxnId="{8215ED8B-CFA0-45A9-ABFE-7DBE059060A5}">
      <dgm:prSet/>
      <dgm:spPr/>
      <dgm:t>
        <a:bodyPr/>
        <a:lstStyle/>
        <a:p>
          <a:endParaRPr lang="en-US"/>
        </a:p>
      </dgm:t>
    </dgm:pt>
    <dgm:pt modelId="{2FD4D6DD-0C2B-4913-8A54-C45AB1BEB1FF}" type="sibTrans" cxnId="{8215ED8B-CFA0-45A9-ABFE-7DBE059060A5}">
      <dgm:prSet/>
      <dgm:spPr/>
      <dgm:t>
        <a:bodyPr/>
        <a:lstStyle/>
        <a:p>
          <a:endParaRPr lang="en-US"/>
        </a:p>
      </dgm:t>
    </dgm:pt>
    <dgm:pt modelId="{E88EF90D-2D2C-4C0E-B3E1-EE6484941D25}">
      <dgm:prSet custT="1"/>
      <dgm:spPr/>
      <dgm:t>
        <a:bodyPr/>
        <a:lstStyle/>
        <a:p>
          <a:r>
            <a:rPr lang="en-US" sz="2400"/>
            <a:t>Starts a </a:t>
          </a:r>
          <a:r>
            <a:rPr lang="en-US" sz="2400" b="1"/>
            <a:t>new process </a:t>
          </a:r>
          <a:r>
            <a:rPr lang="en-US" sz="2400"/>
            <a:t>host</a:t>
          </a:r>
        </a:p>
      </dgm:t>
    </dgm:pt>
    <dgm:pt modelId="{BDE47CA4-C37C-4B9A-811D-233FC43C0C04}" type="parTrans" cxnId="{322F42CA-50E4-47CD-A0A4-37096FD223E9}">
      <dgm:prSet/>
      <dgm:spPr/>
      <dgm:t>
        <a:bodyPr/>
        <a:lstStyle/>
        <a:p>
          <a:endParaRPr lang="en-US"/>
        </a:p>
      </dgm:t>
    </dgm:pt>
    <dgm:pt modelId="{DE0A58D7-1FB0-4C82-90D8-9CEA241056B4}" type="sibTrans" cxnId="{322F42CA-50E4-47CD-A0A4-37096FD223E9}">
      <dgm:prSet/>
      <dgm:spPr/>
      <dgm:t>
        <a:bodyPr/>
        <a:lstStyle/>
        <a:p>
          <a:endParaRPr lang="en-US"/>
        </a:p>
      </dgm:t>
    </dgm:pt>
    <dgm:pt modelId="{644731EF-5B98-4FA0-9E65-CDB3A2035DE4}">
      <dgm:prSet phldrT="[Text]" custT="1"/>
      <dgm:spPr/>
      <dgm:t>
        <a:bodyPr/>
        <a:lstStyle/>
        <a:p>
          <a:r>
            <a:rPr lang="en-US" sz="2400" b="1"/>
            <a:t>Less control </a:t>
          </a:r>
          <a:r>
            <a:rPr lang="en-US" sz="2400"/>
            <a:t>over what is loaded on initialization</a:t>
          </a:r>
        </a:p>
      </dgm:t>
    </dgm:pt>
    <dgm:pt modelId="{1AC8B722-B493-4776-92D8-752D541E7E53}" type="parTrans" cxnId="{E4D42000-E1B1-491F-B576-B437CFD5E368}">
      <dgm:prSet/>
      <dgm:spPr/>
      <dgm:t>
        <a:bodyPr/>
        <a:lstStyle/>
        <a:p>
          <a:endParaRPr lang="en-US"/>
        </a:p>
      </dgm:t>
    </dgm:pt>
    <dgm:pt modelId="{FC5241A3-174C-4148-804A-E816A3A744A4}" type="sibTrans" cxnId="{E4D42000-E1B1-491F-B576-B437CFD5E368}">
      <dgm:prSet/>
      <dgm:spPr/>
      <dgm:t>
        <a:bodyPr/>
        <a:lstStyle/>
        <a:p>
          <a:endParaRPr lang="en-US"/>
        </a:p>
      </dgm:t>
    </dgm:pt>
    <dgm:pt modelId="{73CD660B-8276-4671-999E-4A5ADBA62F1C}">
      <dgm:prSet phldrT="[Text]" custT="1"/>
      <dgm:spPr/>
      <dgm:t>
        <a:bodyPr/>
        <a:lstStyle/>
        <a:p>
          <a:endParaRPr lang="en-US" sz="800"/>
        </a:p>
      </dgm:t>
    </dgm:pt>
    <dgm:pt modelId="{F4BCD1C1-0411-4E88-B791-184816F7704F}" type="parTrans" cxnId="{08977B2F-B777-4CDD-A279-0A27F7584FF7}">
      <dgm:prSet/>
      <dgm:spPr/>
      <dgm:t>
        <a:bodyPr/>
        <a:lstStyle/>
        <a:p>
          <a:endParaRPr lang="en-US"/>
        </a:p>
      </dgm:t>
    </dgm:pt>
    <dgm:pt modelId="{DFF3FFEF-2CB2-496B-AC8E-FACBFB6CB792}" type="sibTrans" cxnId="{08977B2F-B777-4CDD-A279-0A27F7584FF7}">
      <dgm:prSet/>
      <dgm:spPr/>
      <dgm:t>
        <a:bodyPr/>
        <a:lstStyle/>
        <a:p>
          <a:endParaRPr lang="en-US"/>
        </a:p>
      </dgm:t>
    </dgm:pt>
    <dgm:pt modelId="{5857B82C-E116-4047-86AA-7F279F851F02}">
      <dgm:prSet phldrT="[Text]" custT="1"/>
      <dgm:spPr/>
      <dgm:t>
        <a:bodyPr/>
        <a:lstStyle/>
        <a:p>
          <a:pPr>
            <a:buFont typeface="Arial" panose="020B0604020202020204" pitchFamily="34" charset="0"/>
            <a:buChar char="•"/>
          </a:pPr>
          <a:r>
            <a:rPr lang="en-US" sz="2400" b="1"/>
            <a:t>More</a:t>
          </a:r>
          <a:r>
            <a:rPr lang="en-US" sz="2400"/>
            <a:t> </a:t>
          </a:r>
          <a:r>
            <a:rPr lang="en-US" sz="2400" b="1"/>
            <a:t>control</a:t>
          </a:r>
          <a:r>
            <a:rPr lang="en-US" sz="2400"/>
            <a:t> on initialization of </a:t>
          </a:r>
          <a:r>
            <a:rPr lang="en-US" sz="2400" b="0"/>
            <a:t>environment</a:t>
          </a:r>
          <a:r>
            <a:rPr lang="en-US" sz="2400"/>
            <a:t> </a:t>
          </a:r>
        </a:p>
      </dgm:t>
    </dgm:pt>
    <dgm:pt modelId="{8E607A33-A97D-4A92-9783-BBF974A8D63E}" type="parTrans" cxnId="{098DE62E-536F-4477-AEDD-ABDA4B3668F5}">
      <dgm:prSet/>
      <dgm:spPr/>
      <dgm:t>
        <a:bodyPr/>
        <a:lstStyle/>
        <a:p>
          <a:endParaRPr lang="en-US"/>
        </a:p>
      </dgm:t>
    </dgm:pt>
    <dgm:pt modelId="{CA6AE02B-1216-475D-9A58-9EF66146B79F}" type="sibTrans" cxnId="{098DE62E-536F-4477-AEDD-ABDA4B3668F5}">
      <dgm:prSet/>
      <dgm:spPr/>
      <dgm:t>
        <a:bodyPr/>
        <a:lstStyle/>
        <a:p>
          <a:endParaRPr lang="en-US"/>
        </a:p>
      </dgm:t>
    </dgm:pt>
    <dgm:pt modelId="{3111F7D6-F4F1-4F2B-8362-C31D9E636D11}" type="pres">
      <dgm:prSet presAssocID="{FCF55636-DFFD-42AB-853C-3352FE3D96B4}" presName="Name0" presStyleCnt="0">
        <dgm:presLayoutVars>
          <dgm:chMax/>
          <dgm:chPref val="3"/>
          <dgm:dir/>
          <dgm:animOne val="branch"/>
          <dgm:animLvl val="lvl"/>
        </dgm:presLayoutVars>
      </dgm:prSet>
      <dgm:spPr/>
    </dgm:pt>
    <dgm:pt modelId="{F051EB3E-8241-4365-A278-6BB699181E20}" type="pres">
      <dgm:prSet presAssocID="{EC448F2A-48CD-4F19-9901-E26415DF2B07}" presName="composite" presStyleCnt="0"/>
      <dgm:spPr/>
    </dgm:pt>
    <dgm:pt modelId="{07D2777A-2B58-4181-92F8-524E0FE6ED7C}" type="pres">
      <dgm:prSet presAssocID="{EC448F2A-48CD-4F19-9901-E26415DF2B07}" presName="FirstChild" presStyleLbl="revTx" presStyleIdx="0" presStyleCnt="4">
        <dgm:presLayoutVars>
          <dgm:chMax val="0"/>
          <dgm:chPref val="0"/>
          <dgm:bulletEnabled val="1"/>
        </dgm:presLayoutVars>
      </dgm:prSet>
      <dgm:spPr/>
    </dgm:pt>
    <dgm:pt modelId="{AACD6813-55EA-413D-8C5F-98DF872061D0}" type="pres">
      <dgm:prSet presAssocID="{EC448F2A-48CD-4F19-9901-E26415DF2B07}" presName="Parent" presStyleLbl="alignNode1" presStyleIdx="0" presStyleCnt="2">
        <dgm:presLayoutVars>
          <dgm:chMax val="3"/>
          <dgm:chPref val="3"/>
          <dgm:bulletEnabled val="1"/>
        </dgm:presLayoutVars>
      </dgm:prSet>
      <dgm:spPr/>
    </dgm:pt>
    <dgm:pt modelId="{BCD3FBC3-1D0D-4CE4-A7D1-9B9457FA0CE9}" type="pres">
      <dgm:prSet presAssocID="{EC448F2A-48CD-4F19-9901-E26415DF2B07}" presName="Accent" presStyleLbl="parChTrans1D1" presStyleIdx="0" presStyleCnt="2"/>
      <dgm:spPr/>
    </dgm:pt>
    <dgm:pt modelId="{DF41D2C5-CC19-46D9-9DA0-1491F624D176}" type="pres">
      <dgm:prSet presAssocID="{EC448F2A-48CD-4F19-9901-E26415DF2B07}" presName="Child" presStyleLbl="revTx" presStyleIdx="1" presStyleCnt="4">
        <dgm:presLayoutVars>
          <dgm:chMax val="0"/>
          <dgm:chPref val="0"/>
          <dgm:bulletEnabled val="1"/>
        </dgm:presLayoutVars>
      </dgm:prSet>
      <dgm:spPr/>
    </dgm:pt>
    <dgm:pt modelId="{E48D2CCE-F60E-466C-A46A-6E689148E56B}" type="pres">
      <dgm:prSet presAssocID="{AB0DC517-04DE-4A09-B866-0839D0C0E3E0}" presName="sibTrans" presStyleCnt="0"/>
      <dgm:spPr/>
    </dgm:pt>
    <dgm:pt modelId="{343B557C-4001-4BCD-B190-7DD26C1B6415}" type="pres">
      <dgm:prSet presAssocID="{8D6E0093-634A-428B-89D5-C1033A7ABD68}" presName="composite" presStyleCnt="0"/>
      <dgm:spPr/>
    </dgm:pt>
    <dgm:pt modelId="{FB434A0F-CFDF-4D71-827B-B4AAD9F5A31B}" type="pres">
      <dgm:prSet presAssocID="{8D6E0093-634A-428B-89D5-C1033A7ABD68}" presName="FirstChild" presStyleLbl="revTx" presStyleIdx="2" presStyleCnt="4">
        <dgm:presLayoutVars>
          <dgm:chMax val="0"/>
          <dgm:chPref val="0"/>
          <dgm:bulletEnabled val="1"/>
        </dgm:presLayoutVars>
      </dgm:prSet>
      <dgm:spPr/>
    </dgm:pt>
    <dgm:pt modelId="{EA905458-AE36-4E85-ADF6-866D6E459AE6}" type="pres">
      <dgm:prSet presAssocID="{8D6E0093-634A-428B-89D5-C1033A7ABD68}" presName="Parent" presStyleLbl="alignNode1" presStyleIdx="1" presStyleCnt="2">
        <dgm:presLayoutVars>
          <dgm:chMax val="3"/>
          <dgm:chPref val="3"/>
          <dgm:bulletEnabled val="1"/>
        </dgm:presLayoutVars>
      </dgm:prSet>
      <dgm:spPr/>
    </dgm:pt>
    <dgm:pt modelId="{B3F67504-B56B-4755-81DA-7CDC7F16CC3B}" type="pres">
      <dgm:prSet presAssocID="{8D6E0093-634A-428B-89D5-C1033A7ABD68}" presName="Accent" presStyleLbl="parChTrans1D1" presStyleIdx="1" presStyleCnt="2"/>
      <dgm:spPr/>
    </dgm:pt>
    <dgm:pt modelId="{8454A9B1-7841-4D17-8E78-15AC432DCAEC}" type="pres">
      <dgm:prSet presAssocID="{8D6E0093-634A-428B-89D5-C1033A7ABD68}" presName="Child" presStyleLbl="revTx" presStyleIdx="3" presStyleCnt="4">
        <dgm:presLayoutVars>
          <dgm:chMax val="0"/>
          <dgm:chPref val="0"/>
          <dgm:bulletEnabled val="1"/>
        </dgm:presLayoutVars>
      </dgm:prSet>
      <dgm:spPr/>
    </dgm:pt>
  </dgm:ptLst>
  <dgm:cxnLst>
    <dgm:cxn modelId="{E4D42000-E1B1-491F-B576-B437CFD5E368}" srcId="{8D6E0093-634A-428B-89D5-C1033A7ABD68}" destId="{644731EF-5B98-4FA0-9E65-CDB3A2035DE4}" srcOrd="2" destOrd="0" parTransId="{1AC8B722-B493-4776-92D8-752D541E7E53}" sibTransId="{FC5241A3-174C-4148-804A-E816A3A744A4}"/>
    <dgm:cxn modelId="{85A1541D-515D-4310-9E29-8BABE332647B}" srcId="{EC448F2A-48CD-4F19-9901-E26415DF2B07}" destId="{36F4EB6B-DB77-4B5B-92C2-83B69DA259DF}" srcOrd="0" destOrd="0" parTransId="{1DA15116-4432-41E9-B44C-B75A86E44DC4}" sibTransId="{0E5FCC17-441E-4593-A669-7098C2E89004}"/>
    <dgm:cxn modelId="{8BCF6A21-BE24-41C0-96BE-726E2B794646}" type="presOf" srcId="{E88EF90D-2D2C-4C0E-B3E1-EE6484941D25}" destId="{8454A9B1-7841-4D17-8E78-15AC432DCAEC}" srcOrd="0" destOrd="3" presId="urn:microsoft.com/office/officeart/2011/layout/TabList"/>
    <dgm:cxn modelId="{8353722E-28B0-425A-A7BF-5C4A6D3380A9}" type="presOf" srcId="{410877AE-3970-4053-B155-529694EE296A}" destId="{DF41D2C5-CC19-46D9-9DA0-1491F624D176}" srcOrd="0" destOrd="1" presId="urn:microsoft.com/office/officeart/2011/layout/TabList"/>
    <dgm:cxn modelId="{098DE62E-536F-4477-AEDD-ABDA4B3668F5}" srcId="{EC448F2A-48CD-4F19-9901-E26415DF2B07}" destId="{5857B82C-E116-4047-86AA-7F279F851F02}" srcOrd="1" destOrd="0" parTransId="{8E607A33-A97D-4A92-9783-BBF974A8D63E}" sibTransId="{CA6AE02B-1216-475D-9A58-9EF66146B79F}"/>
    <dgm:cxn modelId="{08977B2F-B777-4CDD-A279-0A27F7584FF7}" srcId="{8D6E0093-634A-428B-89D5-C1033A7ABD68}" destId="{73CD660B-8276-4671-999E-4A5ADBA62F1C}" srcOrd="1" destOrd="0" parTransId="{F4BCD1C1-0411-4E88-B791-184816F7704F}" sibTransId="{DFF3FFEF-2CB2-496B-AC8E-FACBFB6CB792}"/>
    <dgm:cxn modelId="{FD668837-5A4D-48BB-83F4-E945EABFAB31}" type="presOf" srcId="{8D6E0093-634A-428B-89D5-C1033A7ABD68}" destId="{EA905458-AE36-4E85-ADF6-866D6E459AE6}" srcOrd="0" destOrd="0" presId="urn:microsoft.com/office/officeart/2011/layout/TabList"/>
    <dgm:cxn modelId="{4C810E5F-E238-485E-B8EB-37FFA616BB3C}" srcId="{EC448F2A-48CD-4F19-9901-E26415DF2B07}" destId="{410877AE-3970-4053-B155-529694EE296A}" srcOrd="2" destOrd="0" parTransId="{86E8B5B1-DD05-4E43-85CB-7B805CB8059B}" sibTransId="{CABACD27-0902-4B96-BC2D-A347DDC3D625}"/>
    <dgm:cxn modelId="{255C415F-BC71-44FE-B214-8545C3FC1A2A}" type="presOf" srcId="{FCF55636-DFFD-42AB-853C-3352FE3D96B4}" destId="{3111F7D6-F4F1-4F2B-8362-C31D9E636D11}" srcOrd="0" destOrd="0" presId="urn:microsoft.com/office/officeart/2011/layout/TabList"/>
    <dgm:cxn modelId="{8A0F9045-BC75-4021-85AB-89C684407DCA}" type="presOf" srcId="{EC448F2A-48CD-4F19-9901-E26415DF2B07}" destId="{AACD6813-55EA-413D-8C5F-98DF872061D0}" srcOrd="0" destOrd="0" presId="urn:microsoft.com/office/officeart/2011/layout/TabList"/>
    <dgm:cxn modelId="{FF35D078-E4BB-4A85-9DD9-EB06CA48284E}" type="presOf" srcId="{F7AB0279-AE33-4E7A-97A8-7E380929010E}" destId="{DF41D2C5-CC19-46D9-9DA0-1491F624D176}" srcOrd="0" destOrd="2" presId="urn:microsoft.com/office/officeart/2011/layout/TabList"/>
    <dgm:cxn modelId="{CF7A4F79-A2F5-4764-B031-47931B4FCF2B}" type="presOf" srcId="{36F4EB6B-DB77-4B5B-92C2-83B69DA259DF}" destId="{07D2777A-2B58-4181-92F8-524E0FE6ED7C}" srcOrd="0" destOrd="0" presId="urn:microsoft.com/office/officeart/2011/layout/TabList"/>
    <dgm:cxn modelId="{8215ED8B-CFA0-45A9-ABFE-7DBE059060A5}" srcId="{8D6E0093-634A-428B-89D5-C1033A7ABD68}" destId="{ECD44486-000A-4B1C-A87B-2E6C1E5E4BE8}" srcOrd="3" destOrd="0" parTransId="{93718F81-EE0A-4944-BA70-F1B367392C59}" sibTransId="{2FD4D6DD-0C2B-4913-8A54-C45AB1BEB1FF}"/>
    <dgm:cxn modelId="{3D494C99-8048-4668-B51D-4D20BF5B9203}" type="presOf" srcId="{73CD660B-8276-4671-999E-4A5ADBA62F1C}" destId="{8454A9B1-7841-4D17-8E78-15AC432DCAEC}" srcOrd="0" destOrd="0" presId="urn:microsoft.com/office/officeart/2011/layout/TabList"/>
    <dgm:cxn modelId="{49500AA4-CCC2-4B49-9BDC-DD9191186465}" srcId="{EC448F2A-48CD-4F19-9901-E26415DF2B07}" destId="{F7AB0279-AE33-4E7A-97A8-7E380929010E}" srcOrd="3" destOrd="0" parTransId="{C1B0E8B9-A1B6-4571-8E1B-9DC4B82A64CD}" sibTransId="{8914A7B7-F75E-46A8-BA71-39977FC8CFCF}"/>
    <dgm:cxn modelId="{15B8C6AC-CED2-4B57-AB3D-752F80FCED44}" srcId="{FCF55636-DFFD-42AB-853C-3352FE3D96B4}" destId="{8D6E0093-634A-428B-89D5-C1033A7ABD68}" srcOrd="1" destOrd="0" parTransId="{329C01D4-B2C1-45BE-8692-1AD21D49EE8C}" sibTransId="{F522B22D-5790-4663-983E-510063B1E9D8}"/>
    <dgm:cxn modelId="{03BD9ABA-38F6-4C02-AC13-864CA6D5475E}" srcId="{8D6E0093-634A-428B-89D5-C1033A7ABD68}" destId="{47432E6B-4C27-4E23-87D9-90E20DA17E00}" srcOrd="0" destOrd="0" parTransId="{580F0519-86A3-42CF-BCED-4D3D12CC6375}" sibTransId="{81B394B4-A791-4597-A08D-37307C62B80C}"/>
    <dgm:cxn modelId="{EA230FC8-0FA0-4990-ACF5-DFD55B2ADBE5}" type="presOf" srcId="{ECD44486-000A-4B1C-A87B-2E6C1E5E4BE8}" destId="{8454A9B1-7841-4D17-8E78-15AC432DCAEC}" srcOrd="0" destOrd="2" presId="urn:microsoft.com/office/officeart/2011/layout/TabList"/>
    <dgm:cxn modelId="{322F42CA-50E4-47CD-A0A4-37096FD223E9}" srcId="{8D6E0093-634A-428B-89D5-C1033A7ABD68}" destId="{E88EF90D-2D2C-4C0E-B3E1-EE6484941D25}" srcOrd="4" destOrd="0" parTransId="{BDE47CA4-C37C-4B9A-811D-233FC43C0C04}" sibTransId="{DE0A58D7-1FB0-4C82-90D8-9CEA241056B4}"/>
    <dgm:cxn modelId="{F10952D9-E3B2-4377-A8CF-419294CFE170}" type="presOf" srcId="{5857B82C-E116-4047-86AA-7F279F851F02}" destId="{DF41D2C5-CC19-46D9-9DA0-1491F624D176}" srcOrd="0" destOrd="0" presId="urn:microsoft.com/office/officeart/2011/layout/TabList"/>
    <dgm:cxn modelId="{B9CCEDE5-DEC5-4588-B544-A6081D774417}" srcId="{FCF55636-DFFD-42AB-853C-3352FE3D96B4}" destId="{EC448F2A-48CD-4F19-9901-E26415DF2B07}" srcOrd="0" destOrd="0" parTransId="{ED14385B-DB42-4B9A-9690-BC5B199271A4}" sibTransId="{AB0DC517-04DE-4A09-B866-0839D0C0E3E0}"/>
    <dgm:cxn modelId="{D7B3A8EE-6704-4EF3-8EEC-25C9B9C5F35C}" type="presOf" srcId="{47432E6B-4C27-4E23-87D9-90E20DA17E00}" destId="{FB434A0F-CFDF-4D71-827B-B4AAD9F5A31B}" srcOrd="0" destOrd="0" presId="urn:microsoft.com/office/officeart/2011/layout/TabList"/>
    <dgm:cxn modelId="{F9A45AF1-BEF9-4AA9-B73D-15E113E86BB7}" type="presOf" srcId="{644731EF-5B98-4FA0-9E65-CDB3A2035DE4}" destId="{8454A9B1-7841-4D17-8E78-15AC432DCAEC}" srcOrd="0" destOrd="1" presId="urn:microsoft.com/office/officeart/2011/layout/TabList"/>
    <dgm:cxn modelId="{0364AE81-4A83-43F3-B835-C754744B9E59}" type="presParOf" srcId="{3111F7D6-F4F1-4F2B-8362-C31D9E636D11}" destId="{F051EB3E-8241-4365-A278-6BB699181E20}" srcOrd="0" destOrd="0" presId="urn:microsoft.com/office/officeart/2011/layout/TabList"/>
    <dgm:cxn modelId="{A2E31733-6311-4EFD-B9A1-43ABB0BA320C}" type="presParOf" srcId="{F051EB3E-8241-4365-A278-6BB699181E20}" destId="{07D2777A-2B58-4181-92F8-524E0FE6ED7C}" srcOrd="0" destOrd="0" presId="urn:microsoft.com/office/officeart/2011/layout/TabList"/>
    <dgm:cxn modelId="{0150EC6B-32F1-4FF1-8F77-8707B294C656}" type="presParOf" srcId="{F051EB3E-8241-4365-A278-6BB699181E20}" destId="{AACD6813-55EA-413D-8C5F-98DF872061D0}" srcOrd="1" destOrd="0" presId="urn:microsoft.com/office/officeart/2011/layout/TabList"/>
    <dgm:cxn modelId="{36D62B50-FE28-4672-B491-A603F6307D68}" type="presParOf" srcId="{F051EB3E-8241-4365-A278-6BB699181E20}" destId="{BCD3FBC3-1D0D-4CE4-A7D1-9B9457FA0CE9}" srcOrd="2" destOrd="0" presId="urn:microsoft.com/office/officeart/2011/layout/TabList"/>
    <dgm:cxn modelId="{206F68F7-6144-4410-AC05-CF5A75165CB3}" type="presParOf" srcId="{3111F7D6-F4F1-4F2B-8362-C31D9E636D11}" destId="{DF41D2C5-CC19-46D9-9DA0-1491F624D176}" srcOrd="1" destOrd="0" presId="urn:microsoft.com/office/officeart/2011/layout/TabList"/>
    <dgm:cxn modelId="{130B7B19-E2EE-4483-8C63-DE7B9C59CEDA}" type="presParOf" srcId="{3111F7D6-F4F1-4F2B-8362-C31D9E636D11}" destId="{E48D2CCE-F60E-466C-A46A-6E689148E56B}" srcOrd="2" destOrd="0" presId="urn:microsoft.com/office/officeart/2011/layout/TabList"/>
    <dgm:cxn modelId="{8A3744F2-ECDD-4405-8996-E9CD866E4598}" type="presParOf" srcId="{3111F7D6-F4F1-4F2B-8362-C31D9E636D11}" destId="{343B557C-4001-4BCD-B190-7DD26C1B6415}" srcOrd="3" destOrd="0" presId="urn:microsoft.com/office/officeart/2011/layout/TabList"/>
    <dgm:cxn modelId="{D2ABC0F4-2420-49DA-8D17-D2472C2C2FF9}" type="presParOf" srcId="{343B557C-4001-4BCD-B190-7DD26C1B6415}" destId="{FB434A0F-CFDF-4D71-827B-B4AAD9F5A31B}" srcOrd="0" destOrd="0" presId="urn:microsoft.com/office/officeart/2011/layout/TabList"/>
    <dgm:cxn modelId="{180BE6F3-5D2D-4791-AD9A-932EA8D443B8}" type="presParOf" srcId="{343B557C-4001-4BCD-B190-7DD26C1B6415}" destId="{EA905458-AE36-4E85-ADF6-866D6E459AE6}" srcOrd="1" destOrd="0" presId="urn:microsoft.com/office/officeart/2011/layout/TabList"/>
    <dgm:cxn modelId="{C43E7A84-8253-45FD-A842-F22A1C640808}" type="presParOf" srcId="{343B557C-4001-4BCD-B190-7DD26C1B6415}" destId="{B3F67504-B56B-4755-81DA-7CDC7F16CC3B}" srcOrd="2" destOrd="0" presId="urn:microsoft.com/office/officeart/2011/layout/TabList"/>
    <dgm:cxn modelId="{F643AEA1-9C21-42AD-B5AB-E800DB26FAF7}" type="presParOf" srcId="{3111F7D6-F4F1-4F2B-8362-C31D9E636D11}" destId="{8454A9B1-7841-4D17-8E78-15AC432DCAEC}" srcOrd="4"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1C2998-02E2-41CF-BADB-260A5C369BD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085FA38-A594-4D41-A101-20F3B9EC0993}">
      <dgm:prSet custT="1"/>
      <dgm:spPr/>
      <dgm:t>
        <a:bodyPr/>
        <a:lstStyle/>
        <a:p>
          <a:r>
            <a:rPr lang="en-US" sz="2400" baseline="0"/>
            <a:t>The </a:t>
          </a:r>
          <a:r>
            <a:rPr lang="en-US" sz="2400" b="1" baseline="0"/>
            <a:t>[PowerShell] </a:t>
          </a:r>
          <a:r>
            <a:rPr lang="en-US" sz="2400" baseline="0"/>
            <a:t>class is used to represent commands </a:t>
          </a:r>
          <a:r>
            <a:rPr lang="en-US" sz="2400" u="none" baseline="0"/>
            <a:t>to be executed later</a:t>
          </a:r>
        </a:p>
      </dgm:t>
    </dgm:pt>
    <dgm:pt modelId="{6C5A1D42-97FD-4BC3-8B19-75DCC136B089}" type="parTrans" cxnId="{772FC798-49B2-4F91-BB73-42E99A056F76}">
      <dgm:prSet/>
      <dgm:spPr/>
      <dgm:t>
        <a:bodyPr/>
        <a:lstStyle/>
        <a:p>
          <a:endParaRPr lang="en-US" sz="2400"/>
        </a:p>
      </dgm:t>
    </dgm:pt>
    <dgm:pt modelId="{B90DAAA4-2E76-45F7-B500-F82963029A6D}" type="sibTrans" cxnId="{772FC798-49B2-4F91-BB73-42E99A056F76}">
      <dgm:prSet/>
      <dgm:spPr/>
      <dgm:t>
        <a:bodyPr/>
        <a:lstStyle/>
        <a:p>
          <a:endParaRPr lang="en-US" sz="2400"/>
        </a:p>
      </dgm:t>
    </dgm:pt>
    <dgm:pt modelId="{5041B605-1ACD-49FF-BD79-D6EB0599AD17}">
      <dgm:prSet custT="1"/>
      <dgm:spPr/>
      <dgm:t>
        <a:bodyPr/>
        <a:lstStyle/>
        <a:p>
          <a:r>
            <a:rPr lang="en-US" sz="2400" baseline="0"/>
            <a:t>Script blocks and parameters are </a:t>
          </a:r>
          <a:r>
            <a:rPr lang="en-US" sz="2400" b="1" baseline="0"/>
            <a:t>added</a:t>
          </a:r>
          <a:r>
            <a:rPr lang="en-US" sz="2400" baseline="0"/>
            <a:t> to </a:t>
          </a:r>
          <a:r>
            <a:rPr lang="en-US" sz="2400" b="1" baseline="0"/>
            <a:t>instances</a:t>
          </a:r>
          <a:r>
            <a:rPr lang="en-US" sz="2400" baseline="0"/>
            <a:t> via </a:t>
          </a:r>
          <a:r>
            <a:rPr lang="en-US" sz="2400" b="1" baseline="0"/>
            <a:t>methods</a:t>
          </a:r>
          <a:endParaRPr lang="en-US" sz="2400"/>
        </a:p>
      </dgm:t>
    </dgm:pt>
    <dgm:pt modelId="{C5B386EE-E13A-482B-A4EA-95F9605BA5A1}" type="parTrans" cxnId="{EEA26943-C6CC-4316-93A5-A2AB5E014ECA}">
      <dgm:prSet/>
      <dgm:spPr/>
      <dgm:t>
        <a:bodyPr/>
        <a:lstStyle/>
        <a:p>
          <a:endParaRPr lang="en-US" sz="2400"/>
        </a:p>
      </dgm:t>
    </dgm:pt>
    <dgm:pt modelId="{E753F6D4-A808-4F24-BF9B-749D1183834E}" type="sibTrans" cxnId="{EEA26943-C6CC-4316-93A5-A2AB5E014ECA}">
      <dgm:prSet/>
      <dgm:spPr/>
      <dgm:t>
        <a:bodyPr/>
        <a:lstStyle/>
        <a:p>
          <a:endParaRPr lang="en-US" sz="2400"/>
        </a:p>
      </dgm:t>
    </dgm:pt>
    <dgm:pt modelId="{EC1BC328-6ADA-4256-977F-41B9B5569EB4}">
      <dgm:prSet custT="1"/>
      <dgm:spPr/>
      <dgm:t>
        <a:bodyPr/>
        <a:lstStyle/>
        <a:p>
          <a:r>
            <a:rPr lang="en-US" sz="2400"/>
            <a:t>Commands are executed with </a:t>
          </a:r>
          <a:r>
            <a:rPr lang="en-US" sz="2400" b="1"/>
            <a:t>.Invoke() </a:t>
          </a:r>
          <a:r>
            <a:rPr lang="en-US" sz="2400"/>
            <a:t>on the </a:t>
          </a:r>
          <a:r>
            <a:rPr lang="en-US" sz="2400" b="1"/>
            <a:t>default</a:t>
          </a:r>
          <a:r>
            <a:rPr lang="en-US" sz="2400"/>
            <a:t> </a:t>
          </a:r>
          <a:r>
            <a:rPr lang="en-US" sz="2400" err="1"/>
            <a:t>runspace</a:t>
          </a:r>
          <a:r>
            <a:rPr lang="en-US" sz="2400"/>
            <a:t> </a:t>
          </a:r>
        </a:p>
      </dgm:t>
    </dgm:pt>
    <dgm:pt modelId="{ABDE9164-207F-494B-B10D-E8C45D92DA3D}" type="parTrans" cxnId="{3F82B332-A1BA-451F-8334-11F9328D5BE7}">
      <dgm:prSet/>
      <dgm:spPr/>
      <dgm:t>
        <a:bodyPr/>
        <a:lstStyle/>
        <a:p>
          <a:endParaRPr lang="en-US" sz="2400"/>
        </a:p>
      </dgm:t>
    </dgm:pt>
    <dgm:pt modelId="{610014E1-5C03-4F0E-86D4-4DBDA3A248BF}" type="sibTrans" cxnId="{3F82B332-A1BA-451F-8334-11F9328D5BE7}">
      <dgm:prSet/>
      <dgm:spPr/>
      <dgm:t>
        <a:bodyPr/>
        <a:lstStyle/>
        <a:p>
          <a:endParaRPr lang="en-US" sz="2400"/>
        </a:p>
      </dgm:t>
    </dgm:pt>
    <dgm:pt modelId="{858A09AE-F946-4C62-8D7C-F7F93B8F2B1F}">
      <dgm:prSet custT="1"/>
      <dgm:spPr/>
      <dgm:t>
        <a:bodyPr/>
        <a:lstStyle/>
        <a:p>
          <a:r>
            <a:rPr lang="en-US" sz="2400" u="none" baseline="0"/>
            <a:t>Instances are created using </a:t>
          </a:r>
          <a:r>
            <a:rPr lang="en-US" sz="2400" b="1" u="none" baseline="0"/>
            <a:t>[PowerShell]::Create()</a:t>
          </a:r>
        </a:p>
      </dgm:t>
    </dgm:pt>
    <dgm:pt modelId="{4D9BB3B7-6DA2-4335-A236-8BCEFC6D4735}" type="parTrans" cxnId="{28124C7D-FF23-4063-A60F-528A6C72E532}">
      <dgm:prSet/>
      <dgm:spPr/>
      <dgm:t>
        <a:bodyPr/>
        <a:lstStyle/>
        <a:p>
          <a:endParaRPr lang="en-US"/>
        </a:p>
      </dgm:t>
    </dgm:pt>
    <dgm:pt modelId="{D76375F0-86C0-418D-A579-BFE0727A1A04}" type="sibTrans" cxnId="{28124C7D-FF23-4063-A60F-528A6C72E532}">
      <dgm:prSet/>
      <dgm:spPr/>
      <dgm:t>
        <a:bodyPr/>
        <a:lstStyle/>
        <a:p>
          <a:endParaRPr lang="en-US"/>
        </a:p>
      </dgm:t>
    </dgm:pt>
    <dgm:pt modelId="{58DDFF5E-366A-46F1-9F7D-AC7B7A9F3567}" type="pres">
      <dgm:prSet presAssocID="{B91C2998-02E2-41CF-BADB-260A5C369BD6}" presName="vert0" presStyleCnt="0">
        <dgm:presLayoutVars>
          <dgm:dir/>
          <dgm:animOne val="branch"/>
          <dgm:animLvl val="lvl"/>
        </dgm:presLayoutVars>
      </dgm:prSet>
      <dgm:spPr/>
    </dgm:pt>
    <dgm:pt modelId="{A3D3E097-8D21-4FBC-956C-47F3EBD8FA22}" type="pres">
      <dgm:prSet presAssocID="{7085FA38-A594-4D41-A101-20F3B9EC0993}" presName="thickLine" presStyleLbl="alignNode1" presStyleIdx="0" presStyleCnt="4"/>
      <dgm:spPr/>
    </dgm:pt>
    <dgm:pt modelId="{15801081-53DE-4297-AA52-5264CCA0660C}" type="pres">
      <dgm:prSet presAssocID="{7085FA38-A594-4D41-A101-20F3B9EC0993}" presName="horz1" presStyleCnt="0"/>
      <dgm:spPr/>
    </dgm:pt>
    <dgm:pt modelId="{E885E8C7-A58D-4CEF-84C4-365A10BA7293}" type="pres">
      <dgm:prSet presAssocID="{7085FA38-A594-4D41-A101-20F3B9EC0993}" presName="tx1" presStyleLbl="revTx" presStyleIdx="0" presStyleCnt="4"/>
      <dgm:spPr/>
    </dgm:pt>
    <dgm:pt modelId="{02C545A5-322E-4C66-91A1-CEC571178EC0}" type="pres">
      <dgm:prSet presAssocID="{7085FA38-A594-4D41-A101-20F3B9EC0993}" presName="vert1" presStyleCnt="0"/>
      <dgm:spPr/>
    </dgm:pt>
    <dgm:pt modelId="{155903EC-8D05-4C11-8F76-3517AABABCCC}" type="pres">
      <dgm:prSet presAssocID="{858A09AE-F946-4C62-8D7C-F7F93B8F2B1F}" presName="thickLine" presStyleLbl="alignNode1" presStyleIdx="1" presStyleCnt="4"/>
      <dgm:spPr/>
    </dgm:pt>
    <dgm:pt modelId="{96A87F2D-6D6A-4E1B-B627-D68455F45B64}" type="pres">
      <dgm:prSet presAssocID="{858A09AE-F946-4C62-8D7C-F7F93B8F2B1F}" presName="horz1" presStyleCnt="0"/>
      <dgm:spPr/>
    </dgm:pt>
    <dgm:pt modelId="{C5DBC9BC-EC91-41B0-9A8D-E8B2DDDD1ECB}" type="pres">
      <dgm:prSet presAssocID="{858A09AE-F946-4C62-8D7C-F7F93B8F2B1F}" presName="tx1" presStyleLbl="revTx" presStyleIdx="1" presStyleCnt="4"/>
      <dgm:spPr/>
    </dgm:pt>
    <dgm:pt modelId="{65D93122-1BC3-4B71-9FE0-720568266118}" type="pres">
      <dgm:prSet presAssocID="{858A09AE-F946-4C62-8D7C-F7F93B8F2B1F}" presName="vert1" presStyleCnt="0"/>
      <dgm:spPr/>
    </dgm:pt>
    <dgm:pt modelId="{DC59D942-D869-4AA6-AE4B-B803174F2368}" type="pres">
      <dgm:prSet presAssocID="{5041B605-1ACD-49FF-BD79-D6EB0599AD17}" presName="thickLine" presStyleLbl="alignNode1" presStyleIdx="2" presStyleCnt="4"/>
      <dgm:spPr/>
    </dgm:pt>
    <dgm:pt modelId="{939B23AF-D481-4A91-8316-C6DF72054E79}" type="pres">
      <dgm:prSet presAssocID="{5041B605-1ACD-49FF-BD79-D6EB0599AD17}" presName="horz1" presStyleCnt="0"/>
      <dgm:spPr/>
    </dgm:pt>
    <dgm:pt modelId="{DD2CA7A1-59DF-4E9C-A05E-A3EDDBA9AA7B}" type="pres">
      <dgm:prSet presAssocID="{5041B605-1ACD-49FF-BD79-D6EB0599AD17}" presName="tx1" presStyleLbl="revTx" presStyleIdx="2" presStyleCnt="4"/>
      <dgm:spPr/>
    </dgm:pt>
    <dgm:pt modelId="{3AF5CA3A-8D03-485D-A4E7-427CA2463C8D}" type="pres">
      <dgm:prSet presAssocID="{5041B605-1ACD-49FF-BD79-D6EB0599AD17}" presName="vert1" presStyleCnt="0"/>
      <dgm:spPr/>
    </dgm:pt>
    <dgm:pt modelId="{11270CCD-365B-476C-8705-AE0104145FF3}" type="pres">
      <dgm:prSet presAssocID="{EC1BC328-6ADA-4256-977F-41B9B5569EB4}" presName="thickLine" presStyleLbl="alignNode1" presStyleIdx="3" presStyleCnt="4"/>
      <dgm:spPr/>
    </dgm:pt>
    <dgm:pt modelId="{22ED99BD-BFAB-46D5-8661-87D78F76519B}" type="pres">
      <dgm:prSet presAssocID="{EC1BC328-6ADA-4256-977F-41B9B5569EB4}" presName="horz1" presStyleCnt="0"/>
      <dgm:spPr/>
    </dgm:pt>
    <dgm:pt modelId="{C90100C1-572B-4BA2-B2AD-A119E1A61B6F}" type="pres">
      <dgm:prSet presAssocID="{EC1BC328-6ADA-4256-977F-41B9B5569EB4}" presName="tx1" presStyleLbl="revTx" presStyleIdx="3" presStyleCnt="4"/>
      <dgm:spPr/>
    </dgm:pt>
    <dgm:pt modelId="{7B1954EA-47E5-4634-AC99-30885F77587E}" type="pres">
      <dgm:prSet presAssocID="{EC1BC328-6ADA-4256-977F-41B9B5569EB4}" presName="vert1" presStyleCnt="0"/>
      <dgm:spPr/>
    </dgm:pt>
  </dgm:ptLst>
  <dgm:cxnLst>
    <dgm:cxn modelId="{291F322F-0662-43D3-B8E3-B1B8A0C8C37A}" type="presOf" srcId="{5041B605-1ACD-49FF-BD79-D6EB0599AD17}" destId="{DD2CA7A1-59DF-4E9C-A05E-A3EDDBA9AA7B}" srcOrd="0" destOrd="0" presId="urn:microsoft.com/office/officeart/2008/layout/LinedList"/>
    <dgm:cxn modelId="{3F82B332-A1BA-451F-8334-11F9328D5BE7}" srcId="{B91C2998-02E2-41CF-BADB-260A5C369BD6}" destId="{EC1BC328-6ADA-4256-977F-41B9B5569EB4}" srcOrd="3" destOrd="0" parTransId="{ABDE9164-207F-494B-B10D-E8C45D92DA3D}" sibTransId="{610014E1-5C03-4F0E-86D4-4DBDA3A248BF}"/>
    <dgm:cxn modelId="{EEA26943-C6CC-4316-93A5-A2AB5E014ECA}" srcId="{B91C2998-02E2-41CF-BADB-260A5C369BD6}" destId="{5041B605-1ACD-49FF-BD79-D6EB0599AD17}" srcOrd="2" destOrd="0" parTransId="{C5B386EE-E13A-482B-A4EA-95F9605BA5A1}" sibTransId="{E753F6D4-A808-4F24-BF9B-749D1183834E}"/>
    <dgm:cxn modelId="{0EC17372-D99A-4C9F-B412-CA90E1997BE4}" type="presOf" srcId="{7085FA38-A594-4D41-A101-20F3B9EC0993}" destId="{E885E8C7-A58D-4CEF-84C4-365A10BA7293}" srcOrd="0" destOrd="0" presId="urn:microsoft.com/office/officeart/2008/layout/LinedList"/>
    <dgm:cxn modelId="{0FB5AD78-ADC8-43CA-8A45-D7791D0E03BE}" type="presOf" srcId="{B91C2998-02E2-41CF-BADB-260A5C369BD6}" destId="{58DDFF5E-366A-46F1-9F7D-AC7B7A9F3567}" srcOrd="0" destOrd="0" presId="urn:microsoft.com/office/officeart/2008/layout/LinedList"/>
    <dgm:cxn modelId="{28124C7D-FF23-4063-A60F-528A6C72E532}" srcId="{B91C2998-02E2-41CF-BADB-260A5C369BD6}" destId="{858A09AE-F946-4C62-8D7C-F7F93B8F2B1F}" srcOrd="1" destOrd="0" parTransId="{4D9BB3B7-6DA2-4335-A236-8BCEFC6D4735}" sibTransId="{D76375F0-86C0-418D-A579-BFE0727A1A04}"/>
    <dgm:cxn modelId="{3A7C4E8D-CB79-4161-8CC5-177AE00B9DD4}" type="presOf" srcId="{EC1BC328-6ADA-4256-977F-41B9B5569EB4}" destId="{C90100C1-572B-4BA2-B2AD-A119E1A61B6F}" srcOrd="0" destOrd="0" presId="urn:microsoft.com/office/officeart/2008/layout/LinedList"/>
    <dgm:cxn modelId="{772FC798-49B2-4F91-BB73-42E99A056F76}" srcId="{B91C2998-02E2-41CF-BADB-260A5C369BD6}" destId="{7085FA38-A594-4D41-A101-20F3B9EC0993}" srcOrd="0" destOrd="0" parTransId="{6C5A1D42-97FD-4BC3-8B19-75DCC136B089}" sibTransId="{B90DAAA4-2E76-45F7-B500-F82963029A6D}"/>
    <dgm:cxn modelId="{1D1315C7-D994-4A34-B6B8-565F05B98C0D}" type="presOf" srcId="{858A09AE-F946-4C62-8D7C-F7F93B8F2B1F}" destId="{C5DBC9BC-EC91-41B0-9A8D-E8B2DDDD1ECB}" srcOrd="0" destOrd="0" presId="urn:microsoft.com/office/officeart/2008/layout/LinedList"/>
    <dgm:cxn modelId="{EB1D6A88-22F4-44E2-BC2B-0D91DA325025}" type="presParOf" srcId="{58DDFF5E-366A-46F1-9F7D-AC7B7A9F3567}" destId="{A3D3E097-8D21-4FBC-956C-47F3EBD8FA22}" srcOrd="0" destOrd="0" presId="urn:microsoft.com/office/officeart/2008/layout/LinedList"/>
    <dgm:cxn modelId="{74C7A308-DB1D-4B44-800B-7CEE66B6009F}" type="presParOf" srcId="{58DDFF5E-366A-46F1-9F7D-AC7B7A9F3567}" destId="{15801081-53DE-4297-AA52-5264CCA0660C}" srcOrd="1" destOrd="0" presId="urn:microsoft.com/office/officeart/2008/layout/LinedList"/>
    <dgm:cxn modelId="{97F725AB-FEBC-4F98-A9B5-325AF67EBC3B}" type="presParOf" srcId="{15801081-53DE-4297-AA52-5264CCA0660C}" destId="{E885E8C7-A58D-4CEF-84C4-365A10BA7293}" srcOrd="0" destOrd="0" presId="urn:microsoft.com/office/officeart/2008/layout/LinedList"/>
    <dgm:cxn modelId="{7DB7B477-CC4A-4E75-BDB9-713787A2CC45}" type="presParOf" srcId="{15801081-53DE-4297-AA52-5264CCA0660C}" destId="{02C545A5-322E-4C66-91A1-CEC571178EC0}" srcOrd="1" destOrd="0" presId="urn:microsoft.com/office/officeart/2008/layout/LinedList"/>
    <dgm:cxn modelId="{5FFBA9DC-972E-4DA5-AF9D-D8ABAC2A55B6}" type="presParOf" srcId="{58DDFF5E-366A-46F1-9F7D-AC7B7A9F3567}" destId="{155903EC-8D05-4C11-8F76-3517AABABCCC}" srcOrd="2" destOrd="0" presId="urn:microsoft.com/office/officeart/2008/layout/LinedList"/>
    <dgm:cxn modelId="{C65898AD-23F5-4EE5-ACBB-CD98C5859F4A}" type="presParOf" srcId="{58DDFF5E-366A-46F1-9F7D-AC7B7A9F3567}" destId="{96A87F2D-6D6A-4E1B-B627-D68455F45B64}" srcOrd="3" destOrd="0" presId="urn:microsoft.com/office/officeart/2008/layout/LinedList"/>
    <dgm:cxn modelId="{826651D4-4AA6-41DB-9C0C-AD060370A104}" type="presParOf" srcId="{96A87F2D-6D6A-4E1B-B627-D68455F45B64}" destId="{C5DBC9BC-EC91-41B0-9A8D-E8B2DDDD1ECB}" srcOrd="0" destOrd="0" presId="urn:microsoft.com/office/officeart/2008/layout/LinedList"/>
    <dgm:cxn modelId="{0AEDDC05-56BB-45F8-B68A-10CF6290822D}" type="presParOf" srcId="{96A87F2D-6D6A-4E1B-B627-D68455F45B64}" destId="{65D93122-1BC3-4B71-9FE0-720568266118}" srcOrd="1" destOrd="0" presId="urn:microsoft.com/office/officeart/2008/layout/LinedList"/>
    <dgm:cxn modelId="{0F193695-CA88-44CC-A1BA-E007B6C6DC55}" type="presParOf" srcId="{58DDFF5E-366A-46F1-9F7D-AC7B7A9F3567}" destId="{DC59D942-D869-4AA6-AE4B-B803174F2368}" srcOrd="4" destOrd="0" presId="urn:microsoft.com/office/officeart/2008/layout/LinedList"/>
    <dgm:cxn modelId="{F02C99CA-7DCB-4D86-988F-7E4A3CD0AD10}" type="presParOf" srcId="{58DDFF5E-366A-46F1-9F7D-AC7B7A9F3567}" destId="{939B23AF-D481-4A91-8316-C6DF72054E79}" srcOrd="5" destOrd="0" presId="urn:microsoft.com/office/officeart/2008/layout/LinedList"/>
    <dgm:cxn modelId="{D9908B2C-11BE-45F4-A5A9-05C5300B150C}" type="presParOf" srcId="{939B23AF-D481-4A91-8316-C6DF72054E79}" destId="{DD2CA7A1-59DF-4E9C-A05E-A3EDDBA9AA7B}" srcOrd="0" destOrd="0" presId="urn:microsoft.com/office/officeart/2008/layout/LinedList"/>
    <dgm:cxn modelId="{F54D8D4F-FFC9-43D0-980E-9631EFADCE91}" type="presParOf" srcId="{939B23AF-D481-4A91-8316-C6DF72054E79}" destId="{3AF5CA3A-8D03-485D-A4E7-427CA2463C8D}" srcOrd="1" destOrd="0" presId="urn:microsoft.com/office/officeart/2008/layout/LinedList"/>
    <dgm:cxn modelId="{E4C84669-E654-48F0-BCE2-2561EA755763}" type="presParOf" srcId="{58DDFF5E-366A-46F1-9F7D-AC7B7A9F3567}" destId="{11270CCD-365B-476C-8705-AE0104145FF3}" srcOrd="6" destOrd="0" presId="urn:microsoft.com/office/officeart/2008/layout/LinedList"/>
    <dgm:cxn modelId="{07712539-10CF-45CF-AB37-8E5F922DCB69}" type="presParOf" srcId="{58DDFF5E-366A-46F1-9F7D-AC7B7A9F3567}" destId="{22ED99BD-BFAB-46D5-8661-87D78F76519B}" srcOrd="7" destOrd="0" presId="urn:microsoft.com/office/officeart/2008/layout/LinedList"/>
    <dgm:cxn modelId="{E9F35962-8C5D-450A-BF0F-4080D1B8983F}" type="presParOf" srcId="{22ED99BD-BFAB-46D5-8661-87D78F76519B}" destId="{C90100C1-572B-4BA2-B2AD-A119E1A61B6F}" srcOrd="0" destOrd="0" presId="urn:microsoft.com/office/officeart/2008/layout/LinedList"/>
    <dgm:cxn modelId="{D68F06F0-F154-4040-B3A5-75512411A25D}" type="presParOf" srcId="{22ED99BD-BFAB-46D5-8661-87D78F76519B}" destId="{7B1954EA-47E5-4634-AC99-30885F77587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1C2998-02E2-41CF-BADB-260A5C369BD6}" type="doc">
      <dgm:prSet loTypeId="urn:microsoft.com/office/officeart/2011/layout/TabList" loCatId="list" qsTypeId="urn:microsoft.com/office/officeart/2005/8/quickstyle/simple1" qsCatId="simple" csTypeId="urn:microsoft.com/office/officeart/2005/8/colors/accent3_1" csCatId="accent3" phldr="1"/>
      <dgm:spPr/>
      <dgm:t>
        <a:bodyPr/>
        <a:lstStyle/>
        <a:p>
          <a:endParaRPr lang="en-US"/>
        </a:p>
      </dgm:t>
    </dgm:pt>
    <dgm:pt modelId="{7085FA38-A594-4D41-A101-20F3B9EC0993}">
      <dgm:prSet custT="1"/>
      <dgm:spPr/>
      <dgm:t>
        <a:bodyPr/>
        <a:lstStyle/>
        <a:p>
          <a:r>
            <a:rPr lang="en-US" sz="2400" b="1"/>
            <a:t>.</a:t>
          </a:r>
          <a:r>
            <a:rPr lang="en-US" sz="2400" b="1" err="1"/>
            <a:t>AddScript</a:t>
          </a:r>
          <a:r>
            <a:rPr lang="en-US" sz="2400" b="1"/>
            <a:t>()</a:t>
          </a:r>
        </a:p>
      </dgm:t>
    </dgm:pt>
    <dgm:pt modelId="{6C5A1D42-97FD-4BC3-8B19-75DCC136B089}" type="parTrans" cxnId="{772FC798-49B2-4F91-BB73-42E99A056F76}">
      <dgm:prSet/>
      <dgm:spPr/>
      <dgm:t>
        <a:bodyPr/>
        <a:lstStyle/>
        <a:p>
          <a:endParaRPr lang="en-US" sz="2400"/>
        </a:p>
      </dgm:t>
    </dgm:pt>
    <dgm:pt modelId="{B90DAAA4-2E76-45F7-B500-F82963029A6D}" type="sibTrans" cxnId="{772FC798-49B2-4F91-BB73-42E99A056F76}">
      <dgm:prSet/>
      <dgm:spPr/>
      <dgm:t>
        <a:bodyPr/>
        <a:lstStyle/>
        <a:p>
          <a:endParaRPr lang="en-US" sz="2400"/>
        </a:p>
      </dgm:t>
    </dgm:pt>
    <dgm:pt modelId="{F3C05AB2-F4EA-45AA-ADAC-497F7F6A3BC7}">
      <dgm:prSet custT="1"/>
      <dgm:spPr/>
      <dgm:t>
        <a:bodyPr/>
        <a:lstStyle/>
        <a:p>
          <a:r>
            <a:rPr lang="en-US" sz="2400" b="1"/>
            <a:t>.</a:t>
          </a:r>
          <a:r>
            <a:rPr lang="en-US" sz="2400" b="1" err="1"/>
            <a:t>AddCommand</a:t>
          </a:r>
          <a:r>
            <a:rPr lang="en-US" sz="2400" b="1"/>
            <a:t>()</a:t>
          </a:r>
        </a:p>
      </dgm:t>
    </dgm:pt>
    <dgm:pt modelId="{1E688815-4CDB-4DD4-A2DB-FB02DA0950F4}" type="parTrans" cxnId="{841AC840-8FFF-4A9F-A9DA-3DEC055CD47F}">
      <dgm:prSet/>
      <dgm:spPr/>
      <dgm:t>
        <a:bodyPr/>
        <a:lstStyle/>
        <a:p>
          <a:endParaRPr lang="en-US" sz="2400"/>
        </a:p>
      </dgm:t>
    </dgm:pt>
    <dgm:pt modelId="{87E84F75-9D4F-4698-A999-A6EFA112F0E9}" type="sibTrans" cxnId="{841AC840-8FFF-4A9F-A9DA-3DEC055CD47F}">
      <dgm:prSet/>
      <dgm:spPr/>
      <dgm:t>
        <a:bodyPr/>
        <a:lstStyle/>
        <a:p>
          <a:endParaRPr lang="en-US" sz="2400"/>
        </a:p>
      </dgm:t>
    </dgm:pt>
    <dgm:pt modelId="{BED6202A-DDC0-4D29-9052-85FA589F4276}">
      <dgm:prSet custT="1"/>
      <dgm:spPr/>
      <dgm:t>
        <a:bodyPr/>
        <a:lstStyle/>
        <a:p>
          <a:r>
            <a:rPr lang="en-US" sz="2400" b="1"/>
            <a:t>.</a:t>
          </a:r>
          <a:r>
            <a:rPr lang="en-US" sz="2400" b="1" err="1"/>
            <a:t>AddParameter</a:t>
          </a:r>
          <a:r>
            <a:rPr lang="en-US" sz="2400" b="1"/>
            <a:t>()</a:t>
          </a:r>
        </a:p>
      </dgm:t>
    </dgm:pt>
    <dgm:pt modelId="{C2214344-4892-45F8-82D6-090CD338B5B1}" type="parTrans" cxnId="{F9B2896C-CDAB-4650-A8B2-9ED9A9C5E86C}">
      <dgm:prSet/>
      <dgm:spPr/>
      <dgm:t>
        <a:bodyPr/>
        <a:lstStyle/>
        <a:p>
          <a:endParaRPr lang="en-US" sz="2400"/>
        </a:p>
      </dgm:t>
    </dgm:pt>
    <dgm:pt modelId="{66E8FC55-F919-4941-A740-4C38066AAE71}" type="sibTrans" cxnId="{F9B2896C-CDAB-4650-A8B2-9ED9A9C5E86C}">
      <dgm:prSet/>
      <dgm:spPr/>
      <dgm:t>
        <a:bodyPr/>
        <a:lstStyle/>
        <a:p>
          <a:endParaRPr lang="en-US" sz="2400"/>
        </a:p>
      </dgm:t>
    </dgm:pt>
    <dgm:pt modelId="{7A1BB2A7-CBA3-4DF6-A66E-7EA4DB7F4588}">
      <dgm:prSet custT="1"/>
      <dgm:spPr/>
      <dgm:t>
        <a:bodyPr/>
        <a:lstStyle/>
        <a:p>
          <a:r>
            <a:rPr lang="en-US" sz="2400" b="1"/>
            <a:t>.</a:t>
          </a:r>
          <a:r>
            <a:rPr lang="en-US" sz="2400" b="1" err="1"/>
            <a:t>AddArgument</a:t>
          </a:r>
          <a:r>
            <a:rPr lang="en-US" sz="2400" b="1"/>
            <a:t>()</a:t>
          </a:r>
        </a:p>
      </dgm:t>
    </dgm:pt>
    <dgm:pt modelId="{06C3442A-85D8-49B4-93F7-0305EF5C30D0}" type="parTrans" cxnId="{71FE2708-A6DE-426C-A9AF-371B9585BEDA}">
      <dgm:prSet/>
      <dgm:spPr/>
      <dgm:t>
        <a:bodyPr/>
        <a:lstStyle/>
        <a:p>
          <a:endParaRPr lang="en-US" sz="2400"/>
        </a:p>
      </dgm:t>
    </dgm:pt>
    <dgm:pt modelId="{6350907F-9283-49BA-8090-7DA0B012AD45}" type="sibTrans" cxnId="{71FE2708-A6DE-426C-A9AF-371B9585BEDA}">
      <dgm:prSet/>
      <dgm:spPr/>
      <dgm:t>
        <a:bodyPr/>
        <a:lstStyle/>
        <a:p>
          <a:endParaRPr lang="en-US" sz="2400"/>
        </a:p>
      </dgm:t>
    </dgm:pt>
    <dgm:pt modelId="{D19E3DF7-3A70-4ABC-B4FB-DA715B64CFE1}">
      <dgm:prSet custT="1"/>
      <dgm:spPr/>
      <dgm:t>
        <a:bodyPr/>
        <a:lstStyle/>
        <a:p>
          <a:r>
            <a:rPr lang="en-US" sz="2400" b="1"/>
            <a:t>.Invoke()</a:t>
          </a:r>
        </a:p>
      </dgm:t>
    </dgm:pt>
    <dgm:pt modelId="{229F7F6A-9931-44DA-8F39-16B26F141E0A}" type="parTrans" cxnId="{1693175F-8083-4B58-8ED8-E0F0DB768E56}">
      <dgm:prSet/>
      <dgm:spPr/>
      <dgm:t>
        <a:bodyPr/>
        <a:lstStyle/>
        <a:p>
          <a:endParaRPr lang="en-US" sz="2400"/>
        </a:p>
      </dgm:t>
    </dgm:pt>
    <dgm:pt modelId="{AD4A2348-6B27-4A88-A8DF-B66D76CEE208}" type="sibTrans" cxnId="{1693175F-8083-4B58-8ED8-E0F0DB768E56}">
      <dgm:prSet/>
      <dgm:spPr/>
      <dgm:t>
        <a:bodyPr/>
        <a:lstStyle/>
        <a:p>
          <a:endParaRPr lang="en-US" sz="2400"/>
        </a:p>
      </dgm:t>
    </dgm:pt>
    <dgm:pt modelId="{DB3498B9-FA24-433D-9EF1-BFA1E851969C}">
      <dgm:prSet custT="1"/>
      <dgm:spPr/>
      <dgm:t>
        <a:bodyPr/>
        <a:lstStyle/>
        <a:p>
          <a:r>
            <a:rPr lang="en-US" sz="2400" b="1"/>
            <a:t>.Dispose()</a:t>
          </a:r>
        </a:p>
      </dgm:t>
    </dgm:pt>
    <dgm:pt modelId="{C28B343A-3281-4F42-ADA1-C2180DD0F3BF}" type="parTrans" cxnId="{73FD85D4-5C40-48E4-A454-D679F1A192A7}">
      <dgm:prSet/>
      <dgm:spPr/>
      <dgm:t>
        <a:bodyPr/>
        <a:lstStyle/>
        <a:p>
          <a:endParaRPr lang="en-US" sz="2400"/>
        </a:p>
      </dgm:t>
    </dgm:pt>
    <dgm:pt modelId="{D5BEC7AA-1093-4E34-97BA-C40BF9FDAF25}" type="sibTrans" cxnId="{73FD85D4-5C40-48E4-A454-D679F1A192A7}">
      <dgm:prSet/>
      <dgm:spPr/>
      <dgm:t>
        <a:bodyPr/>
        <a:lstStyle/>
        <a:p>
          <a:endParaRPr lang="en-US" sz="2400"/>
        </a:p>
      </dgm:t>
    </dgm:pt>
    <dgm:pt modelId="{C5891D86-01E4-43E9-B704-2738A20D62D4}">
      <dgm:prSet custT="1"/>
      <dgm:spPr/>
      <dgm:t>
        <a:bodyPr/>
        <a:lstStyle/>
        <a:p>
          <a:r>
            <a:rPr lang="en-US" sz="2400" b="1"/>
            <a:t>.</a:t>
          </a:r>
          <a:r>
            <a:rPr lang="en-US" sz="2400" b="1" err="1"/>
            <a:t>BeginInvoke</a:t>
          </a:r>
          <a:r>
            <a:rPr lang="en-US" sz="2400" b="1"/>
            <a:t>()</a:t>
          </a:r>
        </a:p>
      </dgm:t>
    </dgm:pt>
    <dgm:pt modelId="{BA31948A-54EB-45ED-B8EC-D3D41A062636}" type="parTrans" cxnId="{F58BBC74-B1DC-4626-B65F-1867E46A124C}">
      <dgm:prSet/>
      <dgm:spPr/>
      <dgm:t>
        <a:bodyPr/>
        <a:lstStyle/>
        <a:p>
          <a:endParaRPr lang="en-US" sz="2400"/>
        </a:p>
      </dgm:t>
    </dgm:pt>
    <dgm:pt modelId="{DD284430-09AD-4B35-B731-7951D8250C80}" type="sibTrans" cxnId="{F58BBC74-B1DC-4626-B65F-1867E46A124C}">
      <dgm:prSet/>
      <dgm:spPr/>
      <dgm:t>
        <a:bodyPr/>
        <a:lstStyle/>
        <a:p>
          <a:endParaRPr lang="en-US" sz="2400"/>
        </a:p>
      </dgm:t>
    </dgm:pt>
    <dgm:pt modelId="{1A71EECC-0B3B-4219-9373-E70B132D96DB}">
      <dgm:prSet custT="1"/>
      <dgm:spPr/>
      <dgm:t>
        <a:bodyPr/>
        <a:lstStyle/>
        <a:p>
          <a:r>
            <a:rPr lang="en-US" sz="2400" b="1"/>
            <a:t>.</a:t>
          </a:r>
          <a:r>
            <a:rPr lang="en-US" sz="2400" b="1" err="1"/>
            <a:t>EndInvoke</a:t>
          </a:r>
          <a:r>
            <a:rPr lang="en-US" sz="2400" b="1"/>
            <a:t>()</a:t>
          </a:r>
        </a:p>
      </dgm:t>
    </dgm:pt>
    <dgm:pt modelId="{25891B82-E94F-4B9A-AA9A-C448BC460671}" type="parTrans" cxnId="{C3055CDA-2CE8-402E-B2DF-F50E11660C23}">
      <dgm:prSet/>
      <dgm:spPr/>
      <dgm:t>
        <a:bodyPr/>
        <a:lstStyle/>
        <a:p>
          <a:endParaRPr lang="en-US" sz="2400"/>
        </a:p>
      </dgm:t>
    </dgm:pt>
    <dgm:pt modelId="{489D003E-3FBB-471C-AC72-42304DD1938B}" type="sibTrans" cxnId="{C3055CDA-2CE8-402E-B2DF-F50E11660C23}">
      <dgm:prSet/>
      <dgm:spPr/>
      <dgm:t>
        <a:bodyPr/>
        <a:lstStyle/>
        <a:p>
          <a:endParaRPr lang="en-US" sz="2400"/>
        </a:p>
      </dgm:t>
    </dgm:pt>
    <dgm:pt modelId="{527A86FA-55DE-4B45-9515-E91D6C1A8648}">
      <dgm:prSet custT="1"/>
      <dgm:spPr/>
      <dgm:t>
        <a:bodyPr/>
        <a:lstStyle/>
        <a:p>
          <a:r>
            <a:rPr lang="en-US" sz="2400"/>
            <a:t>Add </a:t>
          </a:r>
          <a:r>
            <a:rPr lang="en-US" sz="2400" b="1"/>
            <a:t>script block </a:t>
          </a:r>
          <a:r>
            <a:rPr lang="en-US" sz="2400"/>
            <a:t>to </a:t>
          </a:r>
          <a:r>
            <a:rPr lang="en-US" sz="2400" err="1"/>
            <a:t>runspace</a:t>
          </a:r>
          <a:r>
            <a:rPr lang="en-US" sz="2400"/>
            <a:t> (most common)</a:t>
          </a:r>
        </a:p>
      </dgm:t>
    </dgm:pt>
    <dgm:pt modelId="{F62447BB-9C52-4F06-9A49-0C3EFAEFAB43}" type="parTrans" cxnId="{0A9018A4-7DB0-47DC-AC43-511EC304F062}">
      <dgm:prSet/>
      <dgm:spPr/>
    </dgm:pt>
    <dgm:pt modelId="{4A89989D-D9D6-4A83-8707-08E4388FD5F2}" type="sibTrans" cxnId="{0A9018A4-7DB0-47DC-AC43-511EC304F062}">
      <dgm:prSet/>
      <dgm:spPr/>
    </dgm:pt>
    <dgm:pt modelId="{9B818343-9FE1-4899-B6BF-CC52881331C7}">
      <dgm:prSet custT="1"/>
      <dgm:spPr/>
      <dgm:t>
        <a:bodyPr/>
        <a:lstStyle/>
        <a:p>
          <a:r>
            <a:rPr lang="en-US" sz="2400"/>
            <a:t>Add </a:t>
          </a:r>
          <a:r>
            <a:rPr lang="en-US" sz="2400" b="1"/>
            <a:t>string</a:t>
          </a:r>
          <a:r>
            <a:rPr lang="en-US" sz="2400"/>
            <a:t> to </a:t>
          </a:r>
          <a:r>
            <a:rPr lang="en-US" sz="2400" err="1"/>
            <a:t>runspace</a:t>
          </a:r>
          <a:r>
            <a:rPr lang="en-US" sz="2400"/>
            <a:t> to represent a cmdlet</a:t>
          </a:r>
        </a:p>
      </dgm:t>
    </dgm:pt>
    <dgm:pt modelId="{90360A78-7C93-4D67-9E09-802BD5DB6C1D}" type="parTrans" cxnId="{BC89C998-B472-41DA-AAC7-45BC3AA68E21}">
      <dgm:prSet/>
      <dgm:spPr/>
    </dgm:pt>
    <dgm:pt modelId="{1D5D394F-54E1-4991-BD51-0BDFAE7FDE0F}" type="sibTrans" cxnId="{BC89C998-B472-41DA-AAC7-45BC3AA68E21}">
      <dgm:prSet/>
      <dgm:spPr/>
    </dgm:pt>
    <dgm:pt modelId="{0BCD7A16-69F6-4532-AD4D-EDDF9CC92201}">
      <dgm:prSet custT="1"/>
      <dgm:spPr/>
      <dgm:t>
        <a:bodyPr/>
        <a:lstStyle/>
        <a:p>
          <a:r>
            <a:rPr lang="en-US" sz="2400"/>
            <a:t>Adds a parameter </a:t>
          </a:r>
          <a:r>
            <a:rPr lang="en-US" sz="2400" b="1"/>
            <a:t>positionally</a:t>
          </a:r>
          <a:r>
            <a:rPr lang="en-US" sz="2400"/>
            <a:t> to the last added command</a:t>
          </a:r>
        </a:p>
      </dgm:t>
    </dgm:pt>
    <dgm:pt modelId="{84EE76AB-01EA-456C-A19F-8E0A9AC90CFC}" type="parTrans" cxnId="{46141AD4-2788-4657-A75C-6A3BCC0733CE}">
      <dgm:prSet/>
      <dgm:spPr/>
    </dgm:pt>
    <dgm:pt modelId="{92369DD6-3250-4369-956A-4C9DCE8C23DF}" type="sibTrans" cxnId="{46141AD4-2788-4657-A75C-6A3BCC0733CE}">
      <dgm:prSet/>
      <dgm:spPr/>
    </dgm:pt>
    <dgm:pt modelId="{AE33383E-FC86-4B4B-9CD2-B11B4A8E5EAA}">
      <dgm:prSet custT="1"/>
      <dgm:spPr/>
      <dgm:t>
        <a:bodyPr/>
        <a:lstStyle/>
        <a:p>
          <a:r>
            <a:rPr lang="en-US" sz="2400" b="0"/>
            <a:t>Execute</a:t>
          </a:r>
          <a:r>
            <a:rPr lang="en-US" sz="2400"/>
            <a:t> commands </a:t>
          </a:r>
          <a:r>
            <a:rPr lang="en-US" sz="2400" b="1"/>
            <a:t>synchronously</a:t>
          </a:r>
        </a:p>
      </dgm:t>
    </dgm:pt>
    <dgm:pt modelId="{7FDA5368-671E-4EB7-8B79-BF2B2A50FA9B}" type="parTrans" cxnId="{8C5DF42E-19D3-4BE4-8F81-3A965BAD90D0}">
      <dgm:prSet/>
      <dgm:spPr/>
    </dgm:pt>
    <dgm:pt modelId="{E3F2BFE3-7AD6-4B2A-A9CC-2C7BD0E2F4F2}" type="sibTrans" cxnId="{8C5DF42E-19D3-4BE4-8F81-3A965BAD90D0}">
      <dgm:prSet/>
      <dgm:spPr/>
    </dgm:pt>
    <dgm:pt modelId="{B1B1428D-26E3-4BD1-99E4-FC50653C8FA5}">
      <dgm:prSet custT="1"/>
      <dgm:spPr/>
      <dgm:t>
        <a:bodyPr/>
        <a:lstStyle/>
        <a:p>
          <a:r>
            <a:rPr lang="en-US" sz="2400"/>
            <a:t>Dispose all managed </a:t>
          </a:r>
          <a:r>
            <a:rPr lang="en-US" sz="2400" b="1"/>
            <a:t>resources</a:t>
          </a:r>
        </a:p>
      </dgm:t>
    </dgm:pt>
    <dgm:pt modelId="{CA8F37C9-8C15-4285-B574-DA5E8C5A29DE}" type="parTrans" cxnId="{A0657D05-003C-4FB2-BF56-C2FC71E1FD04}">
      <dgm:prSet/>
      <dgm:spPr/>
    </dgm:pt>
    <dgm:pt modelId="{EE5E7AF9-7C7B-4436-A048-FA034ACEEA76}" type="sibTrans" cxnId="{A0657D05-003C-4FB2-BF56-C2FC71E1FD04}">
      <dgm:prSet/>
      <dgm:spPr/>
    </dgm:pt>
    <dgm:pt modelId="{E1E716B1-A326-47F4-80EF-2E551B562E5F}">
      <dgm:prSet custT="1"/>
      <dgm:spPr/>
      <dgm:t>
        <a:bodyPr/>
        <a:lstStyle/>
        <a:p>
          <a:r>
            <a:rPr lang="en-US" sz="2400"/>
            <a:t>Execute commands </a:t>
          </a:r>
          <a:r>
            <a:rPr lang="en-US" sz="2400" b="1"/>
            <a:t>asynchronously</a:t>
          </a:r>
        </a:p>
      </dgm:t>
    </dgm:pt>
    <dgm:pt modelId="{0BFD2716-D87F-43EC-8FA6-9AB312252219}" type="parTrans" cxnId="{F7E43825-70FE-4292-8D72-C5E3196BF481}">
      <dgm:prSet/>
      <dgm:spPr/>
    </dgm:pt>
    <dgm:pt modelId="{E6A950DE-8D04-406D-8657-175DB0708D9D}" type="sibTrans" cxnId="{F7E43825-70FE-4292-8D72-C5E3196BF481}">
      <dgm:prSet/>
      <dgm:spPr/>
    </dgm:pt>
    <dgm:pt modelId="{F106A424-DF68-4726-A9AF-75317592A8BC}">
      <dgm:prSet custT="1"/>
      <dgm:spPr/>
      <dgm:t>
        <a:bodyPr/>
        <a:lstStyle/>
        <a:p>
          <a:r>
            <a:rPr lang="en-US" sz="2400"/>
            <a:t>Wait for </a:t>
          </a:r>
          <a:r>
            <a:rPr lang="en-US" sz="2400" err="1"/>
            <a:t>BeginInvoke</a:t>
          </a:r>
          <a:r>
            <a:rPr lang="en-US" sz="2400"/>
            <a:t>() to complete and </a:t>
          </a:r>
          <a:r>
            <a:rPr lang="en-US" sz="2400" b="1"/>
            <a:t>receive</a:t>
          </a:r>
          <a:r>
            <a:rPr lang="en-US" sz="2400"/>
            <a:t> </a:t>
          </a:r>
          <a:r>
            <a:rPr lang="en-US" sz="2400" b="1"/>
            <a:t>output</a:t>
          </a:r>
        </a:p>
      </dgm:t>
    </dgm:pt>
    <dgm:pt modelId="{BC0446E6-710C-4607-A270-0351A56D9D8C}" type="parTrans" cxnId="{C2A73C27-5BF3-448A-A591-F8D5E5E5945A}">
      <dgm:prSet/>
      <dgm:spPr/>
    </dgm:pt>
    <dgm:pt modelId="{0E570098-4DD0-478F-ADDE-399C58BB344E}" type="sibTrans" cxnId="{C2A73C27-5BF3-448A-A591-F8D5E5E5945A}">
      <dgm:prSet/>
      <dgm:spPr/>
    </dgm:pt>
    <dgm:pt modelId="{FBFC5369-0820-41B8-95AF-C9EBBDDA63E3}">
      <dgm:prSet custT="1"/>
      <dgm:spPr/>
      <dgm:t>
        <a:bodyPr/>
        <a:lstStyle/>
        <a:p>
          <a:r>
            <a:rPr lang="en-US" sz="2400"/>
            <a:t>Add parameter value </a:t>
          </a:r>
          <a:r>
            <a:rPr lang="en-US" sz="2400" b="1"/>
            <a:t>by name </a:t>
          </a:r>
          <a:r>
            <a:rPr lang="en-US" sz="2400"/>
            <a:t>to last added command  </a:t>
          </a:r>
        </a:p>
      </dgm:t>
    </dgm:pt>
    <dgm:pt modelId="{A05EBDAD-87C3-4F4E-A8AA-47C94A3E23AB}" type="parTrans" cxnId="{6133F411-00C2-4DFB-9092-EAB5C9083484}">
      <dgm:prSet/>
      <dgm:spPr/>
      <dgm:t>
        <a:bodyPr/>
        <a:lstStyle/>
        <a:p>
          <a:endParaRPr lang="en-US" sz="2400"/>
        </a:p>
      </dgm:t>
    </dgm:pt>
    <dgm:pt modelId="{C46D7877-C676-4368-B0C9-CB6E6B32C649}" type="sibTrans" cxnId="{6133F411-00C2-4DFB-9092-EAB5C9083484}">
      <dgm:prSet/>
      <dgm:spPr/>
      <dgm:t>
        <a:bodyPr/>
        <a:lstStyle/>
        <a:p>
          <a:endParaRPr lang="en-US" sz="2400"/>
        </a:p>
      </dgm:t>
    </dgm:pt>
    <dgm:pt modelId="{ADBF5602-84F8-4194-A01F-2011615E90BF}" type="pres">
      <dgm:prSet presAssocID="{B91C2998-02E2-41CF-BADB-260A5C369BD6}" presName="Name0" presStyleCnt="0">
        <dgm:presLayoutVars>
          <dgm:chMax/>
          <dgm:chPref val="3"/>
          <dgm:dir/>
          <dgm:animOne val="branch"/>
          <dgm:animLvl val="lvl"/>
        </dgm:presLayoutVars>
      </dgm:prSet>
      <dgm:spPr/>
    </dgm:pt>
    <dgm:pt modelId="{C2F5F4C2-8C06-4366-B630-21CB713875FD}" type="pres">
      <dgm:prSet presAssocID="{7085FA38-A594-4D41-A101-20F3B9EC0993}" presName="composite" presStyleCnt="0"/>
      <dgm:spPr/>
    </dgm:pt>
    <dgm:pt modelId="{2C7FF2C7-3E12-41C9-B10E-28FD8B5BAAC7}" type="pres">
      <dgm:prSet presAssocID="{7085FA38-A594-4D41-A101-20F3B9EC0993}" presName="FirstChild" presStyleLbl="revTx" presStyleIdx="0" presStyleCnt="8">
        <dgm:presLayoutVars>
          <dgm:chMax val="0"/>
          <dgm:chPref val="0"/>
          <dgm:bulletEnabled val="1"/>
        </dgm:presLayoutVars>
      </dgm:prSet>
      <dgm:spPr/>
    </dgm:pt>
    <dgm:pt modelId="{5037EB78-CD53-4CE0-A8FB-D491DB917012}" type="pres">
      <dgm:prSet presAssocID="{7085FA38-A594-4D41-A101-20F3B9EC0993}" presName="Parent" presStyleLbl="alignNode1" presStyleIdx="0" presStyleCnt="8">
        <dgm:presLayoutVars>
          <dgm:chMax val="3"/>
          <dgm:chPref val="3"/>
          <dgm:bulletEnabled val="1"/>
        </dgm:presLayoutVars>
      </dgm:prSet>
      <dgm:spPr/>
    </dgm:pt>
    <dgm:pt modelId="{DFB0AB64-C481-46BF-BAA8-845ED4313B21}" type="pres">
      <dgm:prSet presAssocID="{7085FA38-A594-4D41-A101-20F3B9EC0993}" presName="Accent" presStyleLbl="parChTrans1D1" presStyleIdx="0" presStyleCnt="8"/>
      <dgm:spPr/>
    </dgm:pt>
    <dgm:pt modelId="{1A420F5F-C331-4929-9858-8C47E61C0930}" type="pres">
      <dgm:prSet presAssocID="{B90DAAA4-2E76-45F7-B500-F82963029A6D}" presName="sibTrans" presStyleCnt="0"/>
      <dgm:spPr/>
    </dgm:pt>
    <dgm:pt modelId="{25C8819C-2682-4013-A529-E1495E366858}" type="pres">
      <dgm:prSet presAssocID="{F3C05AB2-F4EA-45AA-ADAC-497F7F6A3BC7}" presName="composite" presStyleCnt="0"/>
      <dgm:spPr/>
    </dgm:pt>
    <dgm:pt modelId="{0C91994C-D58B-4FB4-B624-716C60963C93}" type="pres">
      <dgm:prSet presAssocID="{F3C05AB2-F4EA-45AA-ADAC-497F7F6A3BC7}" presName="FirstChild" presStyleLbl="revTx" presStyleIdx="1" presStyleCnt="8">
        <dgm:presLayoutVars>
          <dgm:chMax val="0"/>
          <dgm:chPref val="0"/>
          <dgm:bulletEnabled val="1"/>
        </dgm:presLayoutVars>
      </dgm:prSet>
      <dgm:spPr/>
    </dgm:pt>
    <dgm:pt modelId="{0BE948E8-B3C3-4BCE-A7B9-971B8BA26FAB}" type="pres">
      <dgm:prSet presAssocID="{F3C05AB2-F4EA-45AA-ADAC-497F7F6A3BC7}" presName="Parent" presStyleLbl="alignNode1" presStyleIdx="1" presStyleCnt="8">
        <dgm:presLayoutVars>
          <dgm:chMax val="3"/>
          <dgm:chPref val="3"/>
          <dgm:bulletEnabled val="1"/>
        </dgm:presLayoutVars>
      </dgm:prSet>
      <dgm:spPr/>
    </dgm:pt>
    <dgm:pt modelId="{22DD329C-F911-4F1F-9B18-50E841C1572C}" type="pres">
      <dgm:prSet presAssocID="{F3C05AB2-F4EA-45AA-ADAC-497F7F6A3BC7}" presName="Accent" presStyleLbl="parChTrans1D1" presStyleIdx="1" presStyleCnt="8"/>
      <dgm:spPr/>
    </dgm:pt>
    <dgm:pt modelId="{F9D48F29-4785-4553-9D47-63030D18BA85}" type="pres">
      <dgm:prSet presAssocID="{87E84F75-9D4F-4698-A999-A6EFA112F0E9}" presName="sibTrans" presStyleCnt="0"/>
      <dgm:spPr/>
    </dgm:pt>
    <dgm:pt modelId="{DF70C115-23AD-481B-B656-69096378F9E9}" type="pres">
      <dgm:prSet presAssocID="{BED6202A-DDC0-4D29-9052-85FA589F4276}" presName="composite" presStyleCnt="0"/>
      <dgm:spPr/>
    </dgm:pt>
    <dgm:pt modelId="{DD32CCD3-6FA2-4588-A032-38F7416C3206}" type="pres">
      <dgm:prSet presAssocID="{BED6202A-DDC0-4D29-9052-85FA589F4276}" presName="FirstChild" presStyleLbl="revTx" presStyleIdx="2" presStyleCnt="8">
        <dgm:presLayoutVars>
          <dgm:chMax val="0"/>
          <dgm:chPref val="0"/>
          <dgm:bulletEnabled val="1"/>
        </dgm:presLayoutVars>
      </dgm:prSet>
      <dgm:spPr/>
    </dgm:pt>
    <dgm:pt modelId="{CDCEDA09-32F1-4C6C-9D9A-EEFC8008564B}" type="pres">
      <dgm:prSet presAssocID="{BED6202A-DDC0-4D29-9052-85FA589F4276}" presName="Parent" presStyleLbl="alignNode1" presStyleIdx="2" presStyleCnt="8">
        <dgm:presLayoutVars>
          <dgm:chMax val="3"/>
          <dgm:chPref val="3"/>
          <dgm:bulletEnabled val="1"/>
        </dgm:presLayoutVars>
      </dgm:prSet>
      <dgm:spPr/>
    </dgm:pt>
    <dgm:pt modelId="{B5C760C9-D50F-4BB6-9D82-C6364891C6CA}" type="pres">
      <dgm:prSet presAssocID="{BED6202A-DDC0-4D29-9052-85FA589F4276}" presName="Accent" presStyleLbl="parChTrans1D1" presStyleIdx="2" presStyleCnt="8"/>
      <dgm:spPr/>
    </dgm:pt>
    <dgm:pt modelId="{BE486667-421C-4B8C-93E8-566DB752AE01}" type="pres">
      <dgm:prSet presAssocID="{66E8FC55-F919-4941-A740-4C38066AAE71}" presName="sibTrans" presStyleCnt="0"/>
      <dgm:spPr/>
    </dgm:pt>
    <dgm:pt modelId="{0A807F2F-785A-4CD7-A959-AB636130AD7E}" type="pres">
      <dgm:prSet presAssocID="{7A1BB2A7-CBA3-4DF6-A66E-7EA4DB7F4588}" presName="composite" presStyleCnt="0"/>
      <dgm:spPr/>
    </dgm:pt>
    <dgm:pt modelId="{DD425CDF-D6FD-4B41-9B08-6D62732B1257}" type="pres">
      <dgm:prSet presAssocID="{7A1BB2A7-CBA3-4DF6-A66E-7EA4DB7F4588}" presName="FirstChild" presStyleLbl="revTx" presStyleIdx="3" presStyleCnt="8">
        <dgm:presLayoutVars>
          <dgm:chMax val="0"/>
          <dgm:chPref val="0"/>
          <dgm:bulletEnabled val="1"/>
        </dgm:presLayoutVars>
      </dgm:prSet>
      <dgm:spPr/>
    </dgm:pt>
    <dgm:pt modelId="{2090F0F4-DE86-4161-BBA8-A7CA43F1177B}" type="pres">
      <dgm:prSet presAssocID="{7A1BB2A7-CBA3-4DF6-A66E-7EA4DB7F4588}" presName="Parent" presStyleLbl="alignNode1" presStyleIdx="3" presStyleCnt="8">
        <dgm:presLayoutVars>
          <dgm:chMax val="3"/>
          <dgm:chPref val="3"/>
          <dgm:bulletEnabled val="1"/>
        </dgm:presLayoutVars>
      </dgm:prSet>
      <dgm:spPr/>
    </dgm:pt>
    <dgm:pt modelId="{425F49BE-3851-484E-A329-DA788C34EE40}" type="pres">
      <dgm:prSet presAssocID="{7A1BB2A7-CBA3-4DF6-A66E-7EA4DB7F4588}" presName="Accent" presStyleLbl="parChTrans1D1" presStyleIdx="3" presStyleCnt="8"/>
      <dgm:spPr/>
    </dgm:pt>
    <dgm:pt modelId="{3C6E8561-2165-4D84-98F0-4B8C3BF88D2D}" type="pres">
      <dgm:prSet presAssocID="{6350907F-9283-49BA-8090-7DA0B012AD45}" presName="sibTrans" presStyleCnt="0"/>
      <dgm:spPr/>
    </dgm:pt>
    <dgm:pt modelId="{9F0B84DB-B34B-469A-B2D6-411BA8C4876C}" type="pres">
      <dgm:prSet presAssocID="{D19E3DF7-3A70-4ABC-B4FB-DA715B64CFE1}" presName="composite" presStyleCnt="0"/>
      <dgm:spPr/>
    </dgm:pt>
    <dgm:pt modelId="{A664A95B-7899-4908-A354-D90720604705}" type="pres">
      <dgm:prSet presAssocID="{D19E3DF7-3A70-4ABC-B4FB-DA715B64CFE1}" presName="FirstChild" presStyleLbl="revTx" presStyleIdx="4" presStyleCnt="8">
        <dgm:presLayoutVars>
          <dgm:chMax val="0"/>
          <dgm:chPref val="0"/>
          <dgm:bulletEnabled val="1"/>
        </dgm:presLayoutVars>
      </dgm:prSet>
      <dgm:spPr/>
    </dgm:pt>
    <dgm:pt modelId="{440D9072-C1E6-4805-9221-48A57D11D585}" type="pres">
      <dgm:prSet presAssocID="{D19E3DF7-3A70-4ABC-B4FB-DA715B64CFE1}" presName="Parent" presStyleLbl="alignNode1" presStyleIdx="4" presStyleCnt="8">
        <dgm:presLayoutVars>
          <dgm:chMax val="3"/>
          <dgm:chPref val="3"/>
          <dgm:bulletEnabled val="1"/>
        </dgm:presLayoutVars>
      </dgm:prSet>
      <dgm:spPr/>
    </dgm:pt>
    <dgm:pt modelId="{69EB6F02-58B5-44AA-BC89-69B9877F3C19}" type="pres">
      <dgm:prSet presAssocID="{D19E3DF7-3A70-4ABC-B4FB-DA715B64CFE1}" presName="Accent" presStyleLbl="parChTrans1D1" presStyleIdx="4" presStyleCnt="8"/>
      <dgm:spPr/>
    </dgm:pt>
    <dgm:pt modelId="{92AE59D2-9686-4AC8-81E6-D8BB9B9457F0}" type="pres">
      <dgm:prSet presAssocID="{AD4A2348-6B27-4A88-A8DF-B66D76CEE208}" presName="sibTrans" presStyleCnt="0"/>
      <dgm:spPr/>
    </dgm:pt>
    <dgm:pt modelId="{EC20B8B4-3132-4A42-A642-02A44542DD80}" type="pres">
      <dgm:prSet presAssocID="{DB3498B9-FA24-433D-9EF1-BFA1E851969C}" presName="composite" presStyleCnt="0"/>
      <dgm:spPr/>
    </dgm:pt>
    <dgm:pt modelId="{100663BB-2F5B-4752-AB07-A896CA246F07}" type="pres">
      <dgm:prSet presAssocID="{DB3498B9-FA24-433D-9EF1-BFA1E851969C}" presName="FirstChild" presStyleLbl="revTx" presStyleIdx="5" presStyleCnt="8">
        <dgm:presLayoutVars>
          <dgm:chMax val="0"/>
          <dgm:chPref val="0"/>
          <dgm:bulletEnabled val="1"/>
        </dgm:presLayoutVars>
      </dgm:prSet>
      <dgm:spPr/>
    </dgm:pt>
    <dgm:pt modelId="{CCE43D5A-F74A-4DB0-B856-EB3118B46A18}" type="pres">
      <dgm:prSet presAssocID="{DB3498B9-FA24-433D-9EF1-BFA1E851969C}" presName="Parent" presStyleLbl="alignNode1" presStyleIdx="5" presStyleCnt="8">
        <dgm:presLayoutVars>
          <dgm:chMax val="3"/>
          <dgm:chPref val="3"/>
          <dgm:bulletEnabled val="1"/>
        </dgm:presLayoutVars>
      </dgm:prSet>
      <dgm:spPr/>
    </dgm:pt>
    <dgm:pt modelId="{C146DE99-9569-42A4-97C1-C56DDE6DDAAB}" type="pres">
      <dgm:prSet presAssocID="{DB3498B9-FA24-433D-9EF1-BFA1E851969C}" presName="Accent" presStyleLbl="parChTrans1D1" presStyleIdx="5" presStyleCnt="8"/>
      <dgm:spPr/>
    </dgm:pt>
    <dgm:pt modelId="{0DA52115-07BB-42AE-A482-8D02F1A52D1C}" type="pres">
      <dgm:prSet presAssocID="{D5BEC7AA-1093-4E34-97BA-C40BF9FDAF25}" presName="sibTrans" presStyleCnt="0"/>
      <dgm:spPr/>
    </dgm:pt>
    <dgm:pt modelId="{3F07CB57-9246-4807-91D0-D85E53A7B95E}" type="pres">
      <dgm:prSet presAssocID="{C5891D86-01E4-43E9-B704-2738A20D62D4}" presName="composite" presStyleCnt="0"/>
      <dgm:spPr/>
    </dgm:pt>
    <dgm:pt modelId="{9899CBF2-91A5-47C9-99E3-DB4AD653653B}" type="pres">
      <dgm:prSet presAssocID="{C5891D86-01E4-43E9-B704-2738A20D62D4}" presName="FirstChild" presStyleLbl="revTx" presStyleIdx="6" presStyleCnt="8">
        <dgm:presLayoutVars>
          <dgm:chMax val="0"/>
          <dgm:chPref val="0"/>
          <dgm:bulletEnabled val="1"/>
        </dgm:presLayoutVars>
      </dgm:prSet>
      <dgm:spPr/>
    </dgm:pt>
    <dgm:pt modelId="{2DFF217D-7D58-4D53-BBF7-3C979D5D7C13}" type="pres">
      <dgm:prSet presAssocID="{C5891D86-01E4-43E9-B704-2738A20D62D4}" presName="Parent" presStyleLbl="alignNode1" presStyleIdx="6" presStyleCnt="8">
        <dgm:presLayoutVars>
          <dgm:chMax val="3"/>
          <dgm:chPref val="3"/>
          <dgm:bulletEnabled val="1"/>
        </dgm:presLayoutVars>
      </dgm:prSet>
      <dgm:spPr/>
    </dgm:pt>
    <dgm:pt modelId="{6AE60907-E975-4D3C-8499-AC804E00EC72}" type="pres">
      <dgm:prSet presAssocID="{C5891D86-01E4-43E9-B704-2738A20D62D4}" presName="Accent" presStyleLbl="parChTrans1D1" presStyleIdx="6" presStyleCnt="8"/>
      <dgm:spPr/>
    </dgm:pt>
    <dgm:pt modelId="{94E31B2E-0E11-45B1-A07F-D18FF2DA81AD}" type="pres">
      <dgm:prSet presAssocID="{DD284430-09AD-4B35-B731-7951D8250C80}" presName="sibTrans" presStyleCnt="0"/>
      <dgm:spPr/>
    </dgm:pt>
    <dgm:pt modelId="{10B3F35C-AC01-4865-BC25-C26E54250300}" type="pres">
      <dgm:prSet presAssocID="{1A71EECC-0B3B-4219-9373-E70B132D96DB}" presName="composite" presStyleCnt="0"/>
      <dgm:spPr/>
    </dgm:pt>
    <dgm:pt modelId="{307293DB-4196-43D9-8869-DF85067CD9FB}" type="pres">
      <dgm:prSet presAssocID="{1A71EECC-0B3B-4219-9373-E70B132D96DB}" presName="FirstChild" presStyleLbl="revTx" presStyleIdx="7" presStyleCnt="8">
        <dgm:presLayoutVars>
          <dgm:chMax val="0"/>
          <dgm:chPref val="0"/>
          <dgm:bulletEnabled val="1"/>
        </dgm:presLayoutVars>
      </dgm:prSet>
      <dgm:spPr/>
    </dgm:pt>
    <dgm:pt modelId="{FE24EF30-EB94-4038-90CB-73882E3C7458}" type="pres">
      <dgm:prSet presAssocID="{1A71EECC-0B3B-4219-9373-E70B132D96DB}" presName="Parent" presStyleLbl="alignNode1" presStyleIdx="7" presStyleCnt="8">
        <dgm:presLayoutVars>
          <dgm:chMax val="3"/>
          <dgm:chPref val="3"/>
          <dgm:bulletEnabled val="1"/>
        </dgm:presLayoutVars>
      </dgm:prSet>
      <dgm:spPr/>
    </dgm:pt>
    <dgm:pt modelId="{B72C96D2-396A-4E7E-972A-D8ECA944E150}" type="pres">
      <dgm:prSet presAssocID="{1A71EECC-0B3B-4219-9373-E70B132D96DB}" presName="Accent" presStyleLbl="parChTrans1D1" presStyleIdx="7" presStyleCnt="8"/>
      <dgm:spPr/>
    </dgm:pt>
  </dgm:ptLst>
  <dgm:cxnLst>
    <dgm:cxn modelId="{A0657D05-003C-4FB2-BF56-C2FC71E1FD04}" srcId="{DB3498B9-FA24-433D-9EF1-BFA1E851969C}" destId="{B1B1428D-26E3-4BD1-99E4-FC50653C8FA5}" srcOrd="0" destOrd="0" parTransId="{CA8F37C9-8C15-4285-B574-DA5E8C5A29DE}" sibTransId="{EE5E7AF9-7C7B-4436-A048-FA034ACEEA76}"/>
    <dgm:cxn modelId="{71FE2708-A6DE-426C-A9AF-371B9585BEDA}" srcId="{B91C2998-02E2-41CF-BADB-260A5C369BD6}" destId="{7A1BB2A7-CBA3-4DF6-A66E-7EA4DB7F4588}" srcOrd="3" destOrd="0" parTransId="{06C3442A-85D8-49B4-93F7-0305EF5C30D0}" sibTransId="{6350907F-9283-49BA-8090-7DA0B012AD45}"/>
    <dgm:cxn modelId="{6133F411-00C2-4DFB-9092-EAB5C9083484}" srcId="{BED6202A-DDC0-4D29-9052-85FA589F4276}" destId="{FBFC5369-0820-41B8-95AF-C9EBBDDA63E3}" srcOrd="0" destOrd="0" parTransId="{A05EBDAD-87C3-4F4E-A8AA-47C94A3E23AB}" sibTransId="{C46D7877-C676-4368-B0C9-CB6E6B32C649}"/>
    <dgm:cxn modelId="{504DE314-1AA7-4904-8F7D-186128ECF6D0}" type="presOf" srcId="{0BCD7A16-69F6-4532-AD4D-EDDF9CC92201}" destId="{DD425CDF-D6FD-4B41-9B08-6D62732B1257}" srcOrd="0" destOrd="0" presId="urn:microsoft.com/office/officeart/2011/layout/TabList"/>
    <dgm:cxn modelId="{BCA60B1C-5164-426B-981F-83C59D1703D9}" type="presOf" srcId="{F106A424-DF68-4726-A9AF-75317592A8BC}" destId="{307293DB-4196-43D9-8869-DF85067CD9FB}" srcOrd="0" destOrd="0" presId="urn:microsoft.com/office/officeart/2011/layout/TabList"/>
    <dgm:cxn modelId="{3A2D4E1E-2F8E-40E8-A679-9D2B765026B1}" type="presOf" srcId="{527A86FA-55DE-4B45-9515-E91D6C1A8648}" destId="{2C7FF2C7-3E12-41C9-B10E-28FD8B5BAAC7}" srcOrd="0" destOrd="0" presId="urn:microsoft.com/office/officeart/2011/layout/TabList"/>
    <dgm:cxn modelId="{F7E43825-70FE-4292-8D72-C5E3196BF481}" srcId="{C5891D86-01E4-43E9-B704-2738A20D62D4}" destId="{E1E716B1-A326-47F4-80EF-2E551B562E5F}" srcOrd="0" destOrd="0" parTransId="{0BFD2716-D87F-43EC-8FA6-9AB312252219}" sibTransId="{E6A950DE-8D04-406D-8657-175DB0708D9D}"/>
    <dgm:cxn modelId="{C2A73C27-5BF3-448A-A591-F8D5E5E5945A}" srcId="{1A71EECC-0B3B-4219-9373-E70B132D96DB}" destId="{F106A424-DF68-4726-A9AF-75317592A8BC}" srcOrd="0" destOrd="0" parTransId="{BC0446E6-710C-4607-A270-0351A56D9D8C}" sibTransId="{0E570098-4DD0-478F-ADDE-399C58BB344E}"/>
    <dgm:cxn modelId="{C8B2BA2C-DDBC-478B-8DF5-73133B3CDB99}" type="presOf" srcId="{1A71EECC-0B3B-4219-9373-E70B132D96DB}" destId="{FE24EF30-EB94-4038-90CB-73882E3C7458}" srcOrd="0" destOrd="0" presId="urn:microsoft.com/office/officeart/2011/layout/TabList"/>
    <dgm:cxn modelId="{8C5DF42E-19D3-4BE4-8F81-3A965BAD90D0}" srcId="{D19E3DF7-3A70-4ABC-B4FB-DA715B64CFE1}" destId="{AE33383E-FC86-4B4B-9CD2-B11B4A8E5EAA}" srcOrd="0" destOrd="0" parTransId="{7FDA5368-671E-4EB7-8B79-BF2B2A50FA9B}" sibTransId="{E3F2BFE3-7AD6-4B2A-A9CC-2C7BD0E2F4F2}"/>
    <dgm:cxn modelId="{841AC840-8FFF-4A9F-A9DA-3DEC055CD47F}" srcId="{B91C2998-02E2-41CF-BADB-260A5C369BD6}" destId="{F3C05AB2-F4EA-45AA-ADAC-497F7F6A3BC7}" srcOrd="1" destOrd="0" parTransId="{1E688815-4CDB-4DD4-A2DB-FB02DA0950F4}" sibTransId="{87E84F75-9D4F-4698-A999-A6EFA112F0E9}"/>
    <dgm:cxn modelId="{AB2C715C-D5A8-4797-960E-DBDA33CED4B3}" type="presOf" srcId="{C5891D86-01E4-43E9-B704-2738A20D62D4}" destId="{2DFF217D-7D58-4D53-BBF7-3C979D5D7C13}" srcOrd="0" destOrd="0" presId="urn:microsoft.com/office/officeart/2011/layout/TabList"/>
    <dgm:cxn modelId="{1693175F-8083-4B58-8ED8-E0F0DB768E56}" srcId="{B91C2998-02E2-41CF-BADB-260A5C369BD6}" destId="{D19E3DF7-3A70-4ABC-B4FB-DA715B64CFE1}" srcOrd="4" destOrd="0" parTransId="{229F7F6A-9931-44DA-8F39-16B26F141E0A}" sibTransId="{AD4A2348-6B27-4A88-A8DF-B66D76CEE208}"/>
    <dgm:cxn modelId="{27E61369-ED83-49A6-B532-0366E14DB81C}" type="presOf" srcId="{FBFC5369-0820-41B8-95AF-C9EBBDDA63E3}" destId="{DD32CCD3-6FA2-4588-A032-38F7416C3206}" srcOrd="0" destOrd="0" presId="urn:microsoft.com/office/officeart/2011/layout/TabList"/>
    <dgm:cxn modelId="{F9B2896C-CDAB-4650-A8B2-9ED9A9C5E86C}" srcId="{B91C2998-02E2-41CF-BADB-260A5C369BD6}" destId="{BED6202A-DDC0-4D29-9052-85FA589F4276}" srcOrd="2" destOrd="0" parTransId="{C2214344-4892-45F8-82D6-090CD338B5B1}" sibTransId="{66E8FC55-F919-4941-A740-4C38066AAE71}"/>
    <dgm:cxn modelId="{C4D5934F-3075-4C7D-AD09-161B7505170A}" type="presOf" srcId="{BED6202A-DDC0-4D29-9052-85FA589F4276}" destId="{CDCEDA09-32F1-4C6C-9D9A-EEFC8008564B}" srcOrd="0" destOrd="0" presId="urn:microsoft.com/office/officeart/2011/layout/TabList"/>
    <dgm:cxn modelId="{87ADCA50-7A77-4ABD-9C71-B365C6E64C36}" type="presOf" srcId="{B91C2998-02E2-41CF-BADB-260A5C369BD6}" destId="{ADBF5602-84F8-4194-A01F-2011615E90BF}" srcOrd="0" destOrd="0" presId="urn:microsoft.com/office/officeart/2011/layout/TabList"/>
    <dgm:cxn modelId="{F58BBC74-B1DC-4626-B65F-1867E46A124C}" srcId="{B91C2998-02E2-41CF-BADB-260A5C369BD6}" destId="{C5891D86-01E4-43E9-B704-2738A20D62D4}" srcOrd="6" destOrd="0" parTransId="{BA31948A-54EB-45ED-B8EC-D3D41A062636}" sibTransId="{DD284430-09AD-4B35-B731-7951D8250C80}"/>
    <dgm:cxn modelId="{CC4B5685-B734-466C-8741-25F6ABF51FC6}" type="presOf" srcId="{E1E716B1-A326-47F4-80EF-2E551B562E5F}" destId="{9899CBF2-91A5-47C9-99E3-DB4AD653653B}" srcOrd="0" destOrd="0" presId="urn:microsoft.com/office/officeart/2011/layout/TabList"/>
    <dgm:cxn modelId="{35AC0D8D-BC79-4388-9C36-3A36F6EB4303}" type="presOf" srcId="{DB3498B9-FA24-433D-9EF1-BFA1E851969C}" destId="{CCE43D5A-F74A-4DB0-B856-EB3118B46A18}" srcOrd="0" destOrd="0" presId="urn:microsoft.com/office/officeart/2011/layout/TabList"/>
    <dgm:cxn modelId="{772FC798-49B2-4F91-BB73-42E99A056F76}" srcId="{B91C2998-02E2-41CF-BADB-260A5C369BD6}" destId="{7085FA38-A594-4D41-A101-20F3B9EC0993}" srcOrd="0" destOrd="0" parTransId="{6C5A1D42-97FD-4BC3-8B19-75DCC136B089}" sibTransId="{B90DAAA4-2E76-45F7-B500-F82963029A6D}"/>
    <dgm:cxn modelId="{BC89C998-B472-41DA-AAC7-45BC3AA68E21}" srcId="{F3C05AB2-F4EA-45AA-ADAC-497F7F6A3BC7}" destId="{9B818343-9FE1-4899-B6BF-CC52881331C7}" srcOrd="0" destOrd="0" parTransId="{90360A78-7C93-4D67-9E09-802BD5DB6C1D}" sibTransId="{1D5D394F-54E1-4991-BD51-0BDFAE7FDE0F}"/>
    <dgm:cxn modelId="{0A9018A4-7DB0-47DC-AC43-511EC304F062}" srcId="{7085FA38-A594-4D41-A101-20F3B9EC0993}" destId="{527A86FA-55DE-4B45-9515-E91D6C1A8648}" srcOrd="0" destOrd="0" parTransId="{F62447BB-9C52-4F06-9A49-0C3EFAEFAB43}" sibTransId="{4A89989D-D9D6-4A83-8707-08E4388FD5F2}"/>
    <dgm:cxn modelId="{940C45AA-82D0-4547-99C8-E2D10076367B}" type="presOf" srcId="{B1B1428D-26E3-4BD1-99E4-FC50653C8FA5}" destId="{100663BB-2F5B-4752-AB07-A896CA246F07}" srcOrd="0" destOrd="0" presId="urn:microsoft.com/office/officeart/2011/layout/TabList"/>
    <dgm:cxn modelId="{46ABC8BB-B80F-45B5-8B57-2EA17A1680E8}" type="presOf" srcId="{9B818343-9FE1-4899-B6BF-CC52881331C7}" destId="{0C91994C-D58B-4FB4-B624-716C60963C93}" srcOrd="0" destOrd="0" presId="urn:microsoft.com/office/officeart/2011/layout/TabList"/>
    <dgm:cxn modelId="{5A46B1C4-485D-420B-9C6C-02084A8BF727}" type="presOf" srcId="{7085FA38-A594-4D41-A101-20F3B9EC0993}" destId="{5037EB78-CD53-4CE0-A8FB-D491DB917012}" srcOrd="0" destOrd="0" presId="urn:microsoft.com/office/officeart/2011/layout/TabList"/>
    <dgm:cxn modelId="{EC8C1ACD-5F11-441C-B2D0-D8849CA9FC8A}" type="presOf" srcId="{AE33383E-FC86-4B4B-9CD2-B11B4A8E5EAA}" destId="{A664A95B-7899-4908-A354-D90720604705}" srcOrd="0" destOrd="0" presId="urn:microsoft.com/office/officeart/2011/layout/TabList"/>
    <dgm:cxn modelId="{46141AD4-2788-4657-A75C-6A3BCC0733CE}" srcId="{7A1BB2A7-CBA3-4DF6-A66E-7EA4DB7F4588}" destId="{0BCD7A16-69F6-4532-AD4D-EDDF9CC92201}" srcOrd="0" destOrd="0" parTransId="{84EE76AB-01EA-456C-A19F-8E0A9AC90CFC}" sibTransId="{92369DD6-3250-4369-956A-4C9DCE8C23DF}"/>
    <dgm:cxn modelId="{73FD85D4-5C40-48E4-A454-D679F1A192A7}" srcId="{B91C2998-02E2-41CF-BADB-260A5C369BD6}" destId="{DB3498B9-FA24-433D-9EF1-BFA1E851969C}" srcOrd="5" destOrd="0" parTransId="{C28B343A-3281-4F42-ADA1-C2180DD0F3BF}" sibTransId="{D5BEC7AA-1093-4E34-97BA-C40BF9FDAF25}"/>
    <dgm:cxn modelId="{C3055CDA-2CE8-402E-B2DF-F50E11660C23}" srcId="{B91C2998-02E2-41CF-BADB-260A5C369BD6}" destId="{1A71EECC-0B3B-4219-9373-E70B132D96DB}" srcOrd="7" destOrd="0" parTransId="{25891B82-E94F-4B9A-AA9A-C448BC460671}" sibTransId="{489D003E-3FBB-471C-AC72-42304DD1938B}"/>
    <dgm:cxn modelId="{7E63E5DA-FEB8-4C22-A7FB-7DB2EC3152CC}" type="presOf" srcId="{7A1BB2A7-CBA3-4DF6-A66E-7EA4DB7F4588}" destId="{2090F0F4-DE86-4161-BBA8-A7CA43F1177B}" srcOrd="0" destOrd="0" presId="urn:microsoft.com/office/officeart/2011/layout/TabList"/>
    <dgm:cxn modelId="{6C3AAFE1-6261-48DC-92BA-2BC0A80BB36E}" type="presOf" srcId="{F3C05AB2-F4EA-45AA-ADAC-497F7F6A3BC7}" destId="{0BE948E8-B3C3-4BCE-A7B9-971B8BA26FAB}" srcOrd="0" destOrd="0" presId="urn:microsoft.com/office/officeart/2011/layout/TabList"/>
    <dgm:cxn modelId="{7E32C0E2-4538-46E7-B6C4-A2D327DF91B3}" type="presOf" srcId="{D19E3DF7-3A70-4ABC-B4FB-DA715B64CFE1}" destId="{440D9072-C1E6-4805-9221-48A57D11D585}" srcOrd="0" destOrd="0" presId="urn:microsoft.com/office/officeart/2011/layout/TabList"/>
    <dgm:cxn modelId="{8B1E124E-B891-41AA-9F3F-FF93A66AF848}" type="presParOf" srcId="{ADBF5602-84F8-4194-A01F-2011615E90BF}" destId="{C2F5F4C2-8C06-4366-B630-21CB713875FD}" srcOrd="0" destOrd="0" presId="urn:microsoft.com/office/officeart/2011/layout/TabList"/>
    <dgm:cxn modelId="{6FC64E80-D15F-46DB-90BD-06A2DE026778}" type="presParOf" srcId="{C2F5F4C2-8C06-4366-B630-21CB713875FD}" destId="{2C7FF2C7-3E12-41C9-B10E-28FD8B5BAAC7}" srcOrd="0" destOrd="0" presId="urn:microsoft.com/office/officeart/2011/layout/TabList"/>
    <dgm:cxn modelId="{78DA07DB-8F02-409B-9C1F-C4E58130E1D7}" type="presParOf" srcId="{C2F5F4C2-8C06-4366-B630-21CB713875FD}" destId="{5037EB78-CD53-4CE0-A8FB-D491DB917012}" srcOrd="1" destOrd="0" presId="urn:microsoft.com/office/officeart/2011/layout/TabList"/>
    <dgm:cxn modelId="{F967E719-7F41-4D43-9058-BFFEADB238A0}" type="presParOf" srcId="{C2F5F4C2-8C06-4366-B630-21CB713875FD}" destId="{DFB0AB64-C481-46BF-BAA8-845ED4313B21}" srcOrd="2" destOrd="0" presId="urn:microsoft.com/office/officeart/2011/layout/TabList"/>
    <dgm:cxn modelId="{EA9D1108-B419-476D-B2C6-EDB2E15A5E0E}" type="presParOf" srcId="{ADBF5602-84F8-4194-A01F-2011615E90BF}" destId="{1A420F5F-C331-4929-9858-8C47E61C0930}" srcOrd="1" destOrd="0" presId="urn:microsoft.com/office/officeart/2011/layout/TabList"/>
    <dgm:cxn modelId="{732DDE20-F8DA-4571-BEC2-0602D6896449}" type="presParOf" srcId="{ADBF5602-84F8-4194-A01F-2011615E90BF}" destId="{25C8819C-2682-4013-A529-E1495E366858}" srcOrd="2" destOrd="0" presId="urn:microsoft.com/office/officeart/2011/layout/TabList"/>
    <dgm:cxn modelId="{45C4B832-86C7-417C-A00E-02C7748742FC}" type="presParOf" srcId="{25C8819C-2682-4013-A529-E1495E366858}" destId="{0C91994C-D58B-4FB4-B624-716C60963C93}" srcOrd="0" destOrd="0" presId="urn:microsoft.com/office/officeart/2011/layout/TabList"/>
    <dgm:cxn modelId="{A3547D07-F01E-4C30-AA5C-C6F1F3C5DE55}" type="presParOf" srcId="{25C8819C-2682-4013-A529-E1495E366858}" destId="{0BE948E8-B3C3-4BCE-A7B9-971B8BA26FAB}" srcOrd="1" destOrd="0" presId="urn:microsoft.com/office/officeart/2011/layout/TabList"/>
    <dgm:cxn modelId="{C2003E6F-1D06-4DF1-9F67-7CF0C5A80399}" type="presParOf" srcId="{25C8819C-2682-4013-A529-E1495E366858}" destId="{22DD329C-F911-4F1F-9B18-50E841C1572C}" srcOrd="2" destOrd="0" presId="urn:microsoft.com/office/officeart/2011/layout/TabList"/>
    <dgm:cxn modelId="{65CD0396-2057-4947-802F-1250E4A9A1C7}" type="presParOf" srcId="{ADBF5602-84F8-4194-A01F-2011615E90BF}" destId="{F9D48F29-4785-4553-9D47-63030D18BA85}" srcOrd="3" destOrd="0" presId="urn:microsoft.com/office/officeart/2011/layout/TabList"/>
    <dgm:cxn modelId="{CE6A05F1-B229-4781-8E3D-12B21728421B}" type="presParOf" srcId="{ADBF5602-84F8-4194-A01F-2011615E90BF}" destId="{DF70C115-23AD-481B-B656-69096378F9E9}" srcOrd="4" destOrd="0" presId="urn:microsoft.com/office/officeart/2011/layout/TabList"/>
    <dgm:cxn modelId="{F8D24F71-C540-4D17-A562-452BFE2057E5}" type="presParOf" srcId="{DF70C115-23AD-481B-B656-69096378F9E9}" destId="{DD32CCD3-6FA2-4588-A032-38F7416C3206}" srcOrd="0" destOrd="0" presId="urn:microsoft.com/office/officeart/2011/layout/TabList"/>
    <dgm:cxn modelId="{316E58BC-700D-4599-BF93-0CA6938A8238}" type="presParOf" srcId="{DF70C115-23AD-481B-B656-69096378F9E9}" destId="{CDCEDA09-32F1-4C6C-9D9A-EEFC8008564B}" srcOrd="1" destOrd="0" presId="urn:microsoft.com/office/officeart/2011/layout/TabList"/>
    <dgm:cxn modelId="{02A6C4E7-5736-41E8-9D56-968F93058693}" type="presParOf" srcId="{DF70C115-23AD-481B-B656-69096378F9E9}" destId="{B5C760C9-D50F-4BB6-9D82-C6364891C6CA}" srcOrd="2" destOrd="0" presId="urn:microsoft.com/office/officeart/2011/layout/TabList"/>
    <dgm:cxn modelId="{CF047F9D-1B78-414D-9EF4-BF9A42F569EB}" type="presParOf" srcId="{ADBF5602-84F8-4194-A01F-2011615E90BF}" destId="{BE486667-421C-4B8C-93E8-566DB752AE01}" srcOrd="5" destOrd="0" presId="urn:microsoft.com/office/officeart/2011/layout/TabList"/>
    <dgm:cxn modelId="{EBBF1BB3-44D7-49BD-B3A8-75E8E63DDF1E}" type="presParOf" srcId="{ADBF5602-84F8-4194-A01F-2011615E90BF}" destId="{0A807F2F-785A-4CD7-A959-AB636130AD7E}" srcOrd="6" destOrd="0" presId="urn:microsoft.com/office/officeart/2011/layout/TabList"/>
    <dgm:cxn modelId="{C4430666-0B94-4DED-8F90-DAF076790A6A}" type="presParOf" srcId="{0A807F2F-785A-4CD7-A959-AB636130AD7E}" destId="{DD425CDF-D6FD-4B41-9B08-6D62732B1257}" srcOrd="0" destOrd="0" presId="urn:microsoft.com/office/officeart/2011/layout/TabList"/>
    <dgm:cxn modelId="{28830517-A1CE-4D4B-BC97-15153800F957}" type="presParOf" srcId="{0A807F2F-785A-4CD7-A959-AB636130AD7E}" destId="{2090F0F4-DE86-4161-BBA8-A7CA43F1177B}" srcOrd="1" destOrd="0" presId="urn:microsoft.com/office/officeart/2011/layout/TabList"/>
    <dgm:cxn modelId="{20806757-1313-4C58-993F-8F88B89DC4CC}" type="presParOf" srcId="{0A807F2F-785A-4CD7-A959-AB636130AD7E}" destId="{425F49BE-3851-484E-A329-DA788C34EE40}" srcOrd="2" destOrd="0" presId="urn:microsoft.com/office/officeart/2011/layout/TabList"/>
    <dgm:cxn modelId="{9B6CABF7-0CCA-4844-BADC-D4BB7906DC41}" type="presParOf" srcId="{ADBF5602-84F8-4194-A01F-2011615E90BF}" destId="{3C6E8561-2165-4D84-98F0-4B8C3BF88D2D}" srcOrd="7" destOrd="0" presId="urn:microsoft.com/office/officeart/2011/layout/TabList"/>
    <dgm:cxn modelId="{EDE2C35A-D749-4002-9226-C66D6CA28F52}" type="presParOf" srcId="{ADBF5602-84F8-4194-A01F-2011615E90BF}" destId="{9F0B84DB-B34B-469A-B2D6-411BA8C4876C}" srcOrd="8" destOrd="0" presId="urn:microsoft.com/office/officeart/2011/layout/TabList"/>
    <dgm:cxn modelId="{DD49249B-7A36-4055-859B-DF4402D36BA2}" type="presParOf" srcId="{9F0B84DB-B34B-469A-B2D6-411BA8C4876C}" destId="{A664A95B-7899-4908-A354-D90720604705}" srcOrd="0" destOrd="0" presId="urn:microsoft.com/office/officeart/2011/layout/TabList"/>
    <dgm:cxn modelId="{4A00AA2D-95B2-453E-A0BB-B3F451226B20}" type="presParOf" srcId="{9F0B84DB-B34B-469A-B2D6-411BA8C4876C}" destId="{440D9072-C1E6-4805-9221-48A57D11D585}" srcOrd="1" destOrd="0" presId="urn:microsoft.com/office/officeart/2011/layout/TabList"/>
    <dgm:cxn modelId="{0AE92ACE-3F00-4CF3-91DD-0D94C0385E91}" type="presParOf" srcId="{9F0B84DB-B34B-469A-B2D6-411BA8C4876C}" destId="{69EB6F02-58B5-44AA-BC89-69B9877F3C19}" srcOrd="2" destOrd="0" presId="urn:microsoft.com/office/officeart/2011/layout/TabList"/>
    <dgm:cxn modelId="{BBF5E87F-8360-4E7B-8CB3-CB6AD2ACDCDD}" type="presParOf" srcId="{ADBF5602-84F8-4194-A01F-2011615E90BF}" destId="{92AE59D2-9686-4AC8-81E6-D8BB9B9457F0}" srcOrd="9" destOrd="0" presId="urn:microsoft.com/office/officeart/2011/layout/TabList"/>
    <dgm:cxn modelId="{389DF9FE-196D-4663-BFA4-26888093784A}" type="presParOf" srcId="{ADBF5602-84F8-4194-A01F-2011615E90BF}" destId="{EC20B8B4-3132-4A42-A642-02A44542DD80}" srcOrd="10" destOrd="0" presId="urn:microsoft.com/office/officeart/2011/layout/TabList"/>
    <dgm:cxn modelId="{3BDD3809-B650-4916-9DC3-D17BB5DE0481}" type="presParOf" srcId="{EC20B8B4-3132-4A42-A642-02A44542DD80}" destId="{100663BB-2F5B-4752-AB07-A896CA246F07}" srcOrd="0" destOrd="0" presId="urn:microsoft.com/office/officeart/2011/layout/TabList"/>
    <dgm:cxn modelId="{320259D8-17D2-4CA7-A17C-F762C6EA37F5}" type="presParOf" srcId="{EC20B8B4-3132-4A42-A642-02A44542DD80}" destId="{CCE43D5A-F74A-4DB0-B856-EB3118B46A18}" srcOrd="1" destOrd="0" presId="urn:microsoft.com/office/officeart/2011/layout/TabList"/>
    <dgm:cxn modelId="{EF661CAB-D4E6-4FC5-A3F0-BB603CFEE5CE}" type="presParOf" srcId="{EC20B8B4-3132-4A42-A642-02A44542DD80}" destId="{C146DE99-9569-42A4-97C1-C56DDE6DDAAB}" srcOrd="2" destOrd="0" presId="urn:microsoft.com/office/officeart/2011/layout/TabList"/>
    <dgm:cxn modelId="{1F5CEFA1-041C-4D0A-BF4F-8F5C73010610}" type="presParOf" srcId="{ADBF5602-84F8-4194-A01F-2011615E90BF}" destId="{0DA52115-07BB-42AE-A482-8D02F1A52D1C}" srcOrd="11" destOrd="0" presId="urn:microsoft.com/office/officeart/2011/layout/TabList"/>
    <dgm:cxn modelId="{B98EE654-700D-4323-B3A6-71493F72EE1A}" type="presParOf" srcId="{ADBF5602-84F8-4194-A01F-2011615E90BF}" destId="{3F07CB57-9246-4807-91D0-D85E53A7B95E}" srcOrd="12" destOrd="0" presId="urn:microsoft.com/office/officeart/2011/layout/TabList"/>
    <dgm:cxn modelId="{A5F1EA1B-31DF-4A32-86AF-DC25C5AA66EB}" type="presParOf" srcId="{3F07CB57-9246-4807-91D0-D85E53A7B95E}" destId="{9899CBF2-91A5-47C9-99E3-DB4AD653653B}" srcOrd="0" destOrd="0" presId="urn:microsoft.com/office/officeart/2011/layout/TabList"/>
    <dgm:cxn modelId="{8573E3F2-36BC-4C86-B4D3-7B6960959297}" type="presParOf" srcId="{3F07CB57-9246-4807-91D0-D85E53A7B95E}" destId="{2DFF217D-7D58-4D53-BBF7-3C979D5D7C13}" srcOrd="1" destOrd="0" presId="urn:microsoft.com/office/officeart/2011/layout/TabList"/>
    <dgm:cxn modelId="{B2DC4081-D800-4907-9963-E324F6C7F334}" type="presParOf" srcId="{3F07CB57-9246-4807-91D0-D85E53A7B95E}" destId="{6AE60907-E975-4D3C-8499-AC804E00EC72}" srcOrd="2" destOrd="0" presId="urn:microsoft.com/office/officeart/2011/layout/TabList"/>
    <dgm:cxn modelId="{9431CCC2-7D00-42BE-B889-B97024207CAB}" type="presParOf" srcId="{ADBF5602-84F8-4194-A01F-2011615E90BF}" destId="{94E31B2E-0E11-45B1-A07F-D18FF2DA81AD}" srcOrd="13" destOrd="0" presId="urn:microsoft.com/office/officeart/2011/layout/TabList"/>
    <dgm:cxn modelId="{35BBEFDD-E0CE-40D5-A391-AD45074080A4}" type="presParOf" srcId="{ADBF5602-84F8-4194-A01F-2011615E90BF}" destId="{10B3F35C-AC01-4865-BC25-C26E54250300}" srcOrd="14" destOrd="0" presId="urn:microsoft.com/office/officeart/2011/layout/TabList"/>
    <dgm:cxn modelId="{392E416D-D705-4073-9E42-5C708D37313E}" type="presParOf" srcId="{10B3F35C-AC01-4865-BC25-C26E54250300}" destId="{307293DB-4196-43D9-8869-DF85067CD9FB}" srcOrd="0" destOrd="0" presId="urn:microsoft.com/office/officeart/2011/layout/TabList"/>
    <dgm:cxn modelId="{C0F48495-D882-4A01-B7E1-B545221E9242}" type="presParOf" srcId="{10B3F35C-AC01-4865-BC25-C26E54250300}" destId="{FE24EF30-EB94-4038-90CB-73882E3C7458}" srcOrd="1" destOrd="0" presId="urn:microsoft.com/office/officeart/2011/layout/TabList"/>
    <dgm:cxn modelId="{BBF3A4D8-AF21-4E5F-AFAC-CA69C8F67828}" type="presParOf" srcId="{10B3F35C-AC01-4865-BC25-C26E54250300}" destId="{B72C96D2-396A-4E7E-972A-D8ECA944E150}" srcOrd="2"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AF1453-F550-49C6-AC66-E2299D727C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15B3D9B-5F91-4B06-86B2-E2FFC884B03E}">
      <dgm:prSet/>
      <dgm:spPr/>
      <dgm:t>
        <a:bodyPr/>
        <a:lstStyle/>
        <a:p>
          <a:pPr>
            <a:lnSpc>
              <a:spcPct val="100000"/>
            </a:lnSpc>
          </a:pPr>
          <a:r>
            <a:rPr lang="en-US" b="1" dirty="0"/>
            <a:t>Dispose() </a:t>
          </a:r>
          <a:r>
            <a:rPr lang="en-US" b="0" dirty="0"/>
            <a:t>method releases all managed resources</a:t>
          </a:r>
          <a:endParaRPr lang="en-US" b="0" dirty="0">
            <a:latin typeface="Lucida Console" panose="020B0609040504020204" pitchFamily="49" charset="0"/>
          </a:endParaRPr>
        </a:p>
      </dgm:t>
    </dgm:pt>
    <dgm:pt modelId="{97C55EE1-FCA7-4FFD-996E-C31385FCB2E8}" type="parTrans" cxnId="{688BEFC6-2724-4B29-9917-0895D36A3EA0}">
      <dgm:prSet/>
      <dgm:spPr/>
      <dgm:t>
        <a:bodyPr/>
        <a:lstStyle/>
        <a:p>
          <a:endParaRPr lang="en-US" b="0"/>
        </a:p>
      </dgm:t>
    </dgm:pt>
    <dgm:pt modelId="{3BC38B9B-074A-4098-9B97-164D9941C142}" type="sibTrans" cxnId="{688BEFC6-2724-4B29-9917-0895D36A3EA0}">
      <dgm:prSet/>
      <dgm:spPr/>
      <dgm:t>
        <a:bodyPr/>
        <a:lstStyle/>
        <a:p>
          <a:endParaRPr lang="en-US" b="0"/>
        </a:p>
      </dgm:t>
    </dgm:pt>
    <dgm:pt modelId="{7BEA921A-25B8-4114-9E19-0B464BB7D484}">
      <dgm:prSet/>
      <dgm:spPr/>
      <dgm:t>
        <a:bodyPr/>
        <a:lstStyle/>
        <a:p>
          <a:pPr>
            <a:lnSpc>
              <a:spcPct val="100000"/>
            </a:lnSpc>
          </a:pPr>
          <a:r>
            <a:rPr lang="en-US" b="1" dirty="0"/>
            <a:t>Prevents</a:t>
          </a:r>
          <a:r>
            <a:rPr lang="en-US" b="0" dirty="0"/>
            <a:t> memory leaks and other errors</a:t>
          </a:r>
        </a:p>
      </dgm:t>
    </dgm:pt>
    <dgm:pt modelId="{8923EEA3-B665-4DC6-A251-D921EF7FCD36}" type="parTrans" cxnId="{E878825C-B579-40DE-8C38-4BBAA943D700}">
      <dgm:prSet/>
      <dgm:spPr/>
      <dgm:t>
        <a:bodyPr/>
        <a:lstStyle/>
        <a:p>
          <a:endParaRPr lang="en-US" b="0"/>
        </a:p>
      </dgm:t>
    </dgm:pt>
    <dgm:pt modelId="{3A51083B-D8D0-4D36-9205-C9597813653C}" type="sibTrans" cxnId="{E878825C-B579-40DE-8C38-4BBAA943D700}">
      <dgm:prSet/>
      <dgm:spPr/>
      <dgm:t>
        <a:bodyPr/>
        <a:lstStyle/>
        <a:p>
          <a:endParaRPr lang="en-US" b="0"/>
        </a:p>
      </dgm:t>
    </dgm:pt>
    <dgm:pt modelId="{2AAD0B23-833E-41E0-B7EC-66B247BB8291}">
      <dgm:prSet/>
      <dgm:spPr/>
      <dgm:t>
        <a:bodyPr/>
        <a:lstStyle/>
        <a:p>
          <a:pPr>
            <a:lnSpc>
              <a:spcPct val="100000"/>
            </a:lnSpc>
          </a:pPr>
          <a:r>
            <a:rPr lang="en-US" b="1" dirty="0"/>
            <a:t>Best practice </a:t>
          </a:r>
          <a:r>
            <a:rPr lang="en-US" b="0" dirty="0"/>
            <a:t>is to use when available</a:t>
          </a:r>
        </a:p>
      </dgm:t>
    </dgm:pt>
    <dgm:pt modelId="{BBBCDF16-7D22-4749-B037-FCFCDE430EFB}" type="parTrans" cxnId="{B497F0B9-ACE5-4BC8-81C4-C88FBBC19F4D}">
      <dgm:prSet/>
      <dgm:spPr/>
      <dgm:t>
        <a:bodyPr/>
        <a:lstStyle/>
        <a:p>
          <a:endParaRPr lang="en-US" b="0"/>
        </a:p>
      </dgm:t>
    </dgm:pt>
    <dgm:pt modelId="{A9FAECBA-8827-43BC-870C-214956BB2589}" type="sibTrans" cxnId="{B497F0B9-ACE5-4BC8-81C4-C88FBBC19F4D}">
      <dgm:prSet/>
      <dgm:spPr/>
      <dgm:t>
        <a:bodyPr/>
        <a:lstStyle/>
        <a:p>
          <a:endParaRPr lang="en-US" b="0"/>
        </a:p>
      </dgm:t>
    </dgm:pt>
    <dgm:pt modelId="{4A858713-DC59-4AD4-8697-CFEA2ECEDCE5}">
      <dgm:prSet/>
      <dgm:spPr/>
      <dgm:t>
        <a:bodyPr/>
        <a:lstStyle/>
        <a:p>
          <a:pPr>
            <a:lnSpc>
              <a:spcPct val="100000"/>
            </a:lnSpc>
          </a:pPr>
          <a:r>
            <a:rPr lang="en-US" b="0" dirty="0"/>
            <a:t>Often used in </a:t>
          </a:r>
          <a:r>
            <a:rPr lang="en-US" b="1" dirty="0"/>
            <a:t>finally{} </a:t>
          </a:r>
          <a:r>
            <a:rPr lang="en-US" b="0" dirty="0"/>
            <a:t>blocks</a:t>
          </a:r>
        </a:p>
      </dgm:t>
    </dgm:pt>
    <dgm:pt modelId="{8A455588-664A-443E-8254-92871EBE423F}" type="parTrans" cxnId="{1E957BC6-2B6B-4D3D-8320-FB6EDE99F68C}">
      <dgm:prSet/>
      <dgm:spPr/>
      <dgm:t>
        <a:bodyPr/>
        <a:lstStyle/>
        <a:p>
          <a:endParaRPr lang="en-US" b="0"/>
        </a:p>
      </dgm:t>
    </dgm:pt>
    <dgm:pt modelId="{39B1CB88-F6EB-48A2-907A-DC2481CF209F}" type="sibTrans" cxnId="{1E957BC6-2B6B-4D3D-8320-FB6EDE99F68C}">
      <dgm:prSet/>
      <dgm:spPr/>
      <dgm:t>
        <a:bodyPr/>
        <a:lstStyle/>
        <a:p>
          <a:endParaRPr lang="en-US" b="0"/>
        </a:p>
      </dgm:t>
    </dgm:pt>
    <dgm:pt modelId="{CBD22413-0038-45D7-B0DE-01E021D1FBD2}" type="pres">
      <dgm:prSet presAssocID="{52AF1453-F550-49C6-AC66-E2299D727CE2}" presName="root" presStyleCnt="0">
        <dgm:presLayoutVars>
          <dgm:dir/>
          <dgm:resizeHandles val="exact"/>
        </dgm:presLayoutVars>
      </dgm:prSet>
      <dgm:spPr/>
    </dgm:pt>
    <dgm:pt modelId="{D78302D0-9C78-4CCB-B47F-191B391CD86E}" type="pres">
      <dgm:prSet presAssocID="{915B3D9B-5F91-4B06-86B2-E2FFC884B03E}" presName="compNode" presStyleCnt="0"/>
      <dgm:spPr/>
    </dgm:pt>
    <dgm:pt modelId="{5FB16A3C-2E62-4C4C-B382-F92AAD0AABCA}" type="pres">
      <dgm:prSet presAssocID="{915B3D9B-5F91-4B06-86B2-E2FFC884B03E}" presName="bgRect" presStyleLbl="bgShp" presStyleIdx="0" presStyleCnt="4"/>
      <dgm:spPr/>
    </dgm:pt>
    <dgm:pt modelId="{2930455A-4E9E-4DA9-B2E9-00D31EDD27C1}" type="pres">
      <dgm:prSet presAssocID="{915B3D9B-5F91-4B06-86B2-E2FFC884B03E}" presName="iconRect" presStyleLbl="node1" presStyleIdx="0" presStyleCnt="4" custScaleX="146514" custScaleY="146514"/>
      <dgm:spPr>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arbage with solid fill"/>
        </a:ext>
      </dgm:extLst>
    </dgm:pt>
    <dgm:pt modelId="{01B5BDC7-6B07-4660-BA08-5B8796D50FE0}" type="pres">
      <dgm:prSet presAssocID="{915B3D9B-5F91-4B06-86B2-E2FFC884B03E}" presName="spaceRect" presStyleCnt="0"/>
      <dgm:spPr/>
    </dgm:pt>
    <dgm:pt modelId="{3A257757-D132-43C4-AA51-0A66A55A1F34}" type="pres">
      <dgm:prSet presAssocID="{915B3D9B-5F91-4B06-86B2-E2FFC884B03E}" presName="parTx" presStyleLbl="revTx" presStyleIdx="0" presStyleCnt="4">
        <dgm:presLayoutVars>
          <dgm:chMax val="0"/>
          <dgm:chPref val="0"/>
        </dgm:presLayoutVars>
      </dgm:prSet>
      <dgm:spPr/>
    </dgm:pt>
    <dgm:pt modelId="{8059E436-7465-4FA4-945D-57610DABF307}" type="pres">
      <dgm:prSet presAssocID="{3BC38B9B-074A-4098-9B97-164D9941C142}" presName="sibTrans" presStyleCnt="0"/>
      <dgm:spPr/>
    </dgm:pt>
    <dgm:pt modelId="{CFE72006-7E49-4F33-AE8E-74630D7739B5}" type="pres">
      <dgm:prSet presAssocID="{7BEA921A-25B8-4114-9E19-0B464BB7D484}" presName="compNode" presStyleCnt="0"/>
      <dgm:spPr/>
    </dgm:pt>
    <dgm:pt modelId="{2CC246CF-6B39-4DD8-B176-83603B6AFF11}" type="pres">
      <dgm:prSet presAssocID="{7BEA921A-25B8-4114-9E19-0B464BB7D484}" presName="bgRect" presStyleLbl="bgShp" presStyleIdx="1" presStyleCnt="4"/>
      <dgm:spPr/>
    </dgm:pt>
    <dgm:pt modelId="{88885E25-4EF1-4CFD-B942-087A1597FC7E}" type="pres">
      <dgm:prSet presAssocID="{7BEA921A-25B8-4114-9E19-0B464BB7D484}" presName="iconRect" presStyleLbl="node1" presStyleIdx="1" presStyleCnt="4" custScaleX="146514" custScaleY="146514"/>
      <dgm:spPr>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g under magnifying glass with solid fill"/>
        </a:ext>
      </dgm:extLst>
    </dgm:pt>
    <dgm:pt modelId="{41BA2AFA-9C4A-415F-8DBA-DB42E76E3DDB}" type="pres">
      <dgm:prSet presAssocID="{7BEA921A-25B8-4114-9E19-0B464BB7D484}" presName="spaceRect" presStyleCnt="0"/>
      <dgm:spPr/>
    </dgm:pt>
    <dgm:pt modelId="{BB295E06-920D-4150-B34E-5D08976A8301}" type="pres">
      <dgm:prSet presAssocID="{7BEA921A-25B8-4114-9E19-0B464BB7D484}" presName="parTx" presStyleLbl="revTx" presStyleIdx="1" presStyleCnt="4">
        <dgm:presLayoutVars>
          <dgm:chMax val="0"/>
          <dgm:chPref val="0"/>
        </dgm:presLayoutVars>
      </dgm:prSet>
      <dgm:spPr/>
    </dgm:pt>
    <dgm:pt modelId="{66D1B389-E2E2-4F8E-B3D9-72FA2F328D35}" type="pres">
      <dgm:prSet presAssocID="{3A51083B-D8D0-4D36-9205-C9597813653C}" presName="sibTrans" presStyleCnt="0"/>
      <dgm:spPr/>
    </dgm:pt>
    <dgm:pt modelId="{583D8FCC-B894-49F1-8B73-9E0107DE03D1}" type="pres">
      <dgm:prSet presAssocID="{2AAD0B23-833E-41E0-B7EC-66B247BB8291}" presName="compNode" presStyleCnt="0"/>
      <dgm:spPr/>
    </dgm:pt>
    <dgm:pt modelId="{E5C32A0C-5C26-45C9-84BE-85F0E41CAC54}" type="pres">
      <dgm:prSet presAssocID="{2AAD0B23-833E-41E0-B7EC-66B247BB8291}" presName="bgRect" presStyleLbl="bgShp" presStyleIdx="2" presStyleCnt="4"/>
      <dgm:spPr/>
    </dgm:pt>
    <dgm:pt modelId="{82C81F52-AF4E-4306-BF02-A1B1A59B46DA}" type="pres">
      <dgm:prSet presAssocID="{2AAD0B23-833E-41E0-B7EC-66B247BB8291}" presName="iconRect" presStyleLbl="node1" presStyleIdx="2" presStyleCnt="4" custScaleX="146514" custScaleY="146514"/>
      <dgm:spPr>
        <a:blipFill dpi="0"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79AB8417-7CA3-47E2-9151-CF1B1B867797}" type="pres">
      <dgm:prSet presAssocID="{2AAD0B23-833E-41E0-B7EC-66B247BB8291}" presName="spaceRect" presStyleCnt="0"/>
      <dgm:spPr/>
    </dgm:pt>
    <dgm:pt modelId="{7E9CB3D7-F5ED-4C11-A224-C1CDFF5D5240}" type="pres">
      <dgm:prSet presAssocID="{2AAD0B23-833E-41E0-B7EC-66B247BB8291}" presName="parTx" presStyleLbl="revTx" presStyleIdx="2" presStyleCnt="4">
        <dgm:presLayoutVars>
          <dgm:chMax val="0"/>
          <dgm:chPref val="0"/>
        </dgm:presLayoutVars>
      </dgm:prSet>
      <dgm:spPr/>
    </dgm:pt>
    <dgm:pt modelId="{0652AAF9-FDC0-4BFA-9D3F-106B51DD3355}" type="pres">
      <dgm:prSet presAssocID="{A9FAECBA-8827-43BC-870C-214956BB2589}" presName="sibTrans" presStyleCnt="0"/>
      <dgm:spPr/>
    </dgm:pt>
    <dgm:pt modelId="{F1CD71E7-39E1-4B64-9922-E303E657BEC1}" type="pres">
      <dgm:prSet presAssocID="{4A858713-DC59-4AD4-8697-CFEA2ECEDCE5}" presName="compNode" presStyleCnt="0"/>
      <dgm:spPr/>
    </dgm:pt>
    <dgm:pt modelId="{9F5A8FF2-4535-4297-8877-44C5D59248B8}" type="pres">
      <dgm:prSet presAssocID="{4A858713-DC59-4AD4-8697-CFEA2ECEDCE5}" presName="bgRect" presStyleLbl="bgShp" presStyleIdx="3" presStyleCnt="4"/>
      <dgm:spPr/>
    </dgm:pt>
    <dgm:pt modelId="{CC872998-BC24-4236-B8F3-A1B18171296E}" type="pres">
      <dgm:prSet presAssocID="{4A858713-DC59-4AD4-8697-CFEA2ECEDCE5}" presName="iconRect" presStyleLbl="node1" presStyleIdx="3" presStyleCnt="4" custScaleX="146514" custScaleY="146514"/>
      <dgm:spPr>
        <a:blipFill dpi="0"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opwatch 75% with solid fill"/>
        </a:ext>
      </dgm:extLst>
    </dgm:pt>
    <dgm:pt modelId="{D4232340-093D-4964-AED8-B904C0450DCC}" type="pres">
      <dgm:prSet presAssocID="{4A858713-DC59-4AD4-8697-CFEA2ECEDCE5}" presName="spaceRect" presStyleCnt="0"/>
      <dgm:spPr/>
    </dgm:pt>
    <dgm:pt modelId="{38C581CD-A63A-4212-9E8A-B5D22D2639FC}" type="pres">
      <dgm:prSet presAssocID="{4A858713-DC59-4AD4-8697-CFEA2ECEDCE5}" presName="parTx" presStyleLbl="revTx" presStyleIdx="3" presStyleCnt="4">
        <dgm:presLayoutVars>
          <dgm:chMax val="0"/>
          <dgm:chPref val="0"/>
        </dgm:presLayoutVars>
      </dgm:prSet>
      <dgm:spPr/>
    </dgm:pt>
  </dgm:ptLst>
  <dgm:cxnLst>
    <dgm:cxn modelId="{E878825C-B579-40DE-8C38-4BBAA943D700}" srcId="{52AF1453-F550-49C6-AC66-E2299D727CE2}" destId="{7BEA921A-25B8-4114-9E19-0B464BB7D484}" srcOrd="1" destOrd="0" parTransId="{8923EEA3-B665-4DC6-A251-D921EF7FCD36}" sibTransId="{3A51083B-D8D0-4D36-9205-C9597813653C}"/>
    <dgm:cxn modelId="{CD1A6A4D-E6DC-4728-B22C-E738C7D4EB84}" type="presOf" srcId="{2AAD0B23-833E-41E0-B7EC-66B247BB8291}" destId="{7E9CB3D7-F5ED-4C11-A224-C1CDFF5D5240}" srcOrd="0" destOrd="0" presId="urn:microsoft.com/office/officeart/2018/2/layout/IconVerticalSolidList"/>
    <dgm:cxn modelId="{7CB72079-B24B-424C-A06F-CF9AAA3183F9}" type="presOf" srcId="{52AF1453-F550-49C6-AC66-E2299D727CE2}" destId="{CBD22413-0038-45D7-B0DE-01E021D1FBD2}" srcOrd="0" destOrd="0" presId="urn:microsoft.com/office/officeart/2018/2/layout/IconVerticalSolidList"/>
    <dgm:cxn modelId="{2790549E-739D-484D-B55D-B218059CB06E}" type="presOf" srcId="{7BEA921A-25B8-4114-9E19-0B464BB7D484}" destId="{BB295E06-920D-4150-B34E-5D08976A8301}" srcOrd="0" destOrd="0" presId="urn:microsoft.com/office/officeart/2018/2/layout/IconVerticalSolidList"/>
    <dgm:cxn modelId="{B8901FA7-7B97-4D5A-AA4F-B10BBF6F1DD5}" type="presOf" srcId="{4A858713-DC59-4AD4-8697-CFEA2ECEDCE5}" destId="{38C581CD-A63A-4212-9E8A-B5D22D2639FC}" srcOrd="0" destOrd="0" presId="urn:microsoft.com/office/officeart/2018/2/layout/IconVerticalSolidList"/>
    <dgm:cxn modelId="{B497F0B9-ACE5-4BC8-81C4-C88FBBC19F4D}" srcId="{52AF1453-F550-49C6-AC66-E2299D727CE2}" destId="{2AAD0B23-833E-41E0-B7EC-66B247BB8291}" srcOrd="2" destOrd="0" parTransId="{BBBCDF16-7D22-4749-B037-FCFCDE430EFB}" sibTransId="{A9FAECBA-8827-43BC-870C-214956BB2589}"/>
    <dgm:cxn modelId="{C3C5FABF-F5EA-4040-AA44-5023A819B0C7}" type="presOf" srcId="{915B3D9B-5F91-4B06-86B2-E2FFC884B03E}" destId="{3A257757-D132-43C4-AA51-0A66A55A1F34}" srcOrd="0" destOrd="0" presId="urn:microsoft.com/office/officeart/2018/2/layout/IconVerticalSolidList"/>
    <dgm:cxn modelId="{1E957BC6-2B6B-4D3D-8320-FB6EDE99F68C}" srcId="{52AF1453-F550-49C6-AC66-E2299D727CE2}" destId="{4A858713-DC59-4AD4-8697-CFEA2ECEDCE5}" srcOrd="3" destOrd="0" parTransId="{8A455588-664A-443E-8254-92871EBE423F}" sibTransId="{39B1CB88-F6EB-48A2-907A-DC2481CF209F}"/>
    <dgm:cxn modelId="{688BEFC6-2724-4B29-9917-0895D36A3EA0}" srcId="{52AF1453-F550-49C6-AC66-E2299D727CE2}" destId="{915B3D9B-5F91-4B06-86B2-E2FFC884B03E}" srcOrd="0" destOrd="0" parTransId="{97C55EE1-FCA7-4FFD-996E-C31385FCB2E8}" sibTransId="{3BC38B9B-074A-4098-9B97-164D9941C142}"/>
    <dgm:cxn modelId="{B139AF0B-9225-438E-99C8-15709CF4DFEF}" type="presParOf" srcId="{CBD22413-0038-45D7-B0DE-01E021D1FBD2}" destId="{D78302D0-9C78-4CCB-B47F-191B391CD86E}" srcOrd="0" destOrd="0" presId="urn:microsoft.com/office/officeart/2018/2/layout/IconVerticalSolidList"/>
    <dgm:cxn modelId="{6B8EA8D6-22AD-41EB-A2B0-501379829C8D}" type="presParOf" srcId="{D78302D0-9C78-4CCB-B47F-191B391CD86E}" destId="{5FB16A3C-2E62-4C4C-B382-F92AAD0AABCA}" srcOrd="0" destOrd="0" presId="urn:microsoft.com/office/officeart/2018/2/layout/IconVerticalSolidList"/>
    <dgm:cxn modelId="{DD97534C-FD9F-4389-A7EC-61A726B2D379}" type="presParOf" srcId="{D78302D0-9C78-4CCB-B47F-191B391CD86E}" destId="{2930455A-4E9E-4DA9-B2E9-00D31EDD27C1}" srcOrd="1" destOrd="0" presId="urn:microsoft.com/office/officeart/2018/2/layout/IconVerticalSolidList"/>
    <dgm:cxn modelId="{6B7B4981-C942-41DC-8456-958B3F43A28E}" type="presParOf" srcId="{D78302D0-9C78-4CCB-B47F-191B391CD86E}" destId="{01B5BDC7-6B07-4660-BA08-5B8796D50FE0}" srcOrd="2" destOrd="0" presId="urn:microsoft.com/office/officeart/2018/2/layout/IconVerticalSolidList"/>
    <dgm:cxn modelId="{69131D85-346C-4755-99D8-0273994D87B2}" type="presParOf" srcId="{D78302D0-9C78-4CCB-B47F-191B391CD86E}" destId="{3A257757-D132-43C4-AA51-0A66A55A1F34}" srcOrd="3" destOrd="0" presId="urn:microsoft.com/office/officeart/2018/2/layout/IconVerticalSolidList"/>
    <dgm:cxn modelId="{358C9D1E-6DAC-402C-84B6-2D4D10505730}" type="presParOf" srcId="{CBD22413-0038-45D7-B0DE-01E021D1FBD2}" destId="{8059E436-7465-4FA4-945D-57610DABF307}" srcOrd="1" destOrd="0" presId="urn:microsoft.com/office/officeart/2018/2/layout/IconVerticalSolidList"/>
    <dgm:cxn modelId="{B96684E2-ED80-44C1-8FC4-51C17AD1C353}" type="presParOf" srcId="{CBD22413-0038-45D7-B0DE-01E021D1FBD2}" destId="{CFE72006-7E49-4F33-AE8E-74630D7739B5}" srcOrd="2" destOrd="0" presId="urn:microsoft.com/office/officeart/2018/2/layout/IconVerticalSolidList"/>
    <dgm:cxn modelId="{F89A3E34-C148-42B6-8CCC-1578429EAA6E}" type="presParOf" srcId="{CFE72006-7E49-4F33-AE8E-74630D7739B5}" destId="{2CC246CF-6B39-4DD8-B176-83603B6AFF11}" srcOrd="0" destOrd="0" presId="urn:microsoft.com/office/officeart/2018/2/layout/IconVerticalSolidList"/>
    <dgm:cxn modelId="{EC28C3B0-DC8A-4A78-B26C-DB8CEEF6382E}" type="presParOf" srcId="{CFE72006-7E49-4F33-AE8E-74630D7739B5}" destId="{88885E25-4EF1-4CFD-B942-087A1597FC7E}" srcOrd="1" destOrd="0" presId="urn:microsoft.com/office/officeart/2018/2/layout/IconVerticalSolidList"/>
    <dgm:cxn modelId="{053C7E9F-95D7-4D0B-81A0-A7C9BFEA88CA}" type="presParOf" srcId="{CFE72006-7E49-4F33-AE8E-74630D7739B5}" destId="{41BA2AFA-9C4A-415F-8DBA-DB42E76E3DDB}" srcOrd="2" destOrd="0" presId="urn:microsoft.com/office/officeart/2018/2/layout/IconVerticalSolidList"/>
    <dgm:cxn modelId="{EBFB3262-F058-4F67-8AB1-65B2B1E39010}" type="presParOf" srcId="{CFE72006-7E49-4F33-AE8E-74630D7739B5}" destId="{BB295E06-920D-4150-B34E-5D08976A8301}" srcOrd="3" destOrd="0" presId="urn:microsoft.com/office/officeart/2018/2/layout/IconVerticalSolidList"/>
    <dgm:cxn modelId="{E04633C8-E929-4027-922E-40A3F2490033}" type="presParOf" srcId="{CBD22413-0038-45D7-B0DE-01E021D1FBD2}" destId="{66D1B389-E2E2-4F8E-B3D9-72FA2F328D35}" srcOrd="3" destOrd="0" presId="urn:microsoft.com/office/officeart/2018/2/layout/IconVerticalSolidList"/>
    <dgm:cxn modelId="{5B85FA52-5570-4CB2-B542-066F0FC57AAD}" type="presParOf" srcId="{CBD22413-0038-45D7-B0DE-01E021D1FBD2}" destId="{583D8FCC-B894-49F1-8B73-9E0107DE03D1}" srcOrd="4" destOrd="0" presId="urn:microsoft.com/office/officeart/2018/2/layout/IconVerticalSolidList"/>
    <dgm:cxn modelId="{CDD23BF1-577B-4247-960B-E3FB904522B3}" type="presParOf" srcId="{583D8FCC-B894-49F1-8B73-9E0107DE03D1}" destId="{E5C32A0C-5C26-45C9-84BE-85F0E41CAC54}" srcOrd="0" destOrd="0" presId="urn:microsoft.com/office/officeart/2018/2/layout/IconVerticalSolidList"/>
    <dgm:cxn modelId="{744BFC7C-3659-4BCF-A058-AFB7ACEA46D9}" type="presParOf" srcId="{583D8FCC-B894-49F1-8B73-9E0107DE03D1}" destId="{82C81F52-AF4E-4306-BF02-A1B1A59B46DA}" srcOrd="1" destOrd="0" presId="urn:microsoft.com/office/officeart/2018/2/layout/IconVerticalSolidList"/>
    <dgm:cxn modelId="{DB52ED47-F7E4-4307-87EA-0CDB93C23EEC}" type="presParOf" srcId="{583D8FCC-B894-49F1-8B73-9E0107DE03D1}" destId="{79AB8417-7CA3-47E2-9151-CF1B1B867797}" srcOrd="2" destOrd="0" presId="urn:microsoft.com/office/officeart/2018/2/layout/IconVerticalSolidList"/>
    <dgm:cxn modelId="{9D249007-7AB5-4DF9-8330-C44F1FEDF52C}" type="presParOf" srcId="{583D8FCC-B894-49F1-8B73-9E0107DE03D1}" destId="{7E9CB3D7-F5ED-4C11-A224-C1CDFF5D5240}" srcOrd="3" destOrd="0" presId="urn:microsoft.com/office/officeart/2018/2/layout/IconVerticalSolidList"/>
    <dgm:cxn modelId="{FA76F79B-C3FB-4987-ABA4-84A362ACFD0F}" type="presParOf" srcId="{CBD22413-0038-45D7-B0DE-01E021D1FBD2}" destId="{0652AAF9-FDC0-4BFA-9D3F-106B51DD3355}" srcOrd="5" destOrd="0" presId="urn:microsoft.com/office/officeart/2018/2/layout/IconVerticalSolidList"/>
    <dgm:cxn modelId="{112413D7-07B2-41E6-9A54-4824F7A37E4D}" type="presParOf" srcId="{CBD22413-0038-45D7-B0DE-01E021D1FBD2}" destId="{F1CD71E7-39E1-4B64-9922-E303E657BEC1}" srcOrd="6" destOrd="0" presId="urn:microsoft.com/office/officeart/2018/2/layout/IconVerticalSolidList"/>
    <dgm:cxn modelId="{4405BF2D-A7FE-4780-8F8A-0E44BCC73B76}" type="presParOf" srcId="{F1CD71E7-39E1-4B64-9922-E303E657BEC1}" destId="{9F5A8FF2-4535-4297-8877-44C5D59248B8}" srcOrd="0" destOrd="0" presId="urn:microsoft.com/office/officeart/2018/2/layout/IconVerticalSolidList"/>
    <dgm:cxn modelId="{400B3CDB-A172-4A02-A85F-285A6059A17F}" type="presParOf" srcId="{F1CD71E7-39E1-4B64-9922-E303E657BEC1}" destId="{CC872998-BC24-4236-B8F3-A1B18171296E}" srcOrd="1" destOrd="0" presId="urn:microsoft.com/office/officeart/2018/2/layout/IconVerticalSolidList"/>
    <dgm:cxn modelId="{1E824CA5-BFAC-435E-B764-2A7FE775FC9E}" type="presParOf" srcId="{F1CD71E7-39E1-4B64-9922-E303E657BEC1}" destId="{D4232340-093D-4964-AED8-B904C0450DCC}" srcOrd="2" destOrd="0" presId="urn:microsoft.com/office/officeart/2018/2/layout/IconVerticalSolidList"/>
    <dgm:cxn modelId="{4CE9CDCA-62F3-446B-94EE-66D6E02CD3FE}" type="presParOf" srcId="{F1CD71E7-39E1-4B64-9922-E303E657BEC1}" destId="{38C581CD-A63A-4212-9E8A-B5D22D2639F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52F5E-9980-4AEA-8AC1-9A079E63CE36}">
      <dsp:nvSpPr>
        <dsp:cNvPr id="0" name=""/>
        <dsp:cNvSpPr/>
      </dsp:nvSpPr>
      <dsp:spPr>
        <a:xfrm>
          <a:off x="0" y="1771"/>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25CBC-05BE-4D70-BFD9-4D6E2875F41D}">
      <dsp:nvSpPr>
        <dsp:cNvPr id="0" name=""/>
        <dsp:cNvSpPr/>
      </dsp:nvSpPr>
      <dsp:spPr>
        <a:xfrm>
          <a:off x="228352" y="171620"/>
          <a:ext cx="415186" cy="41518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18CFF-A107-4CEC-AD21-40E8D446B3C4}">
      <dsp:nvSpPr>
        <dsp:cNvPr id="0" name=""/>
        <dsp:cNvSpPr/>
      </dsp:nvSpPr>
      <dsp:spPr>
        <a:xfrm>
          <a:off x="871892" y="1771"/>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baseline="0" dirty="0"/>
            <a:t>Run spaces Overview</a:t>
          </a:r>
          <a:endParaRPr lang="en-US" sz="1900" kern="1200" dirty="0"/>
        </a:p>
      </dsp:txBody>
      <dsp:txXfrm>
        <a:off x="871892" y="1771"/>
        <a:ext cx="10008833" cy="754885"/>
      </dsp:txXfrm>
    </dsp:sp>
    <dsp:sp modelId="{6E883264-5056-4FFD-9D19-78302D4ECC5B}">
      <dsp:nvSpPr>
        <dsp:cNvPr id="0" name=""/>
        <dsp:cNvSpPr/>
      </dsp:nvSpPr>
      <dsp:spPr>
        <a:xfrm>
          <a:off x="0" y="945378"/>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E88802-9010-43E6-88EA-676E0947CF0E}">
      <dsp:nvSpPr>
        <dsp:cNvPr id="0" name=""/>
        <dsp:cNvSpPr/>
      </dsp:nvSpPr>
      <dsp:spPr>
        <a:xfrm>
          <a:off x="228352" y="1115227"/>
          <a:ext cx="415186" cy="415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A0579D-F73F-4001-87BB-C9D36AAC9E6A}">
      <dsp:nvSpPr>
        <dsp:cNvPr id="0" name=""/>
        <dsp:cNvSpPr/>
      </dsp:nvSpPr>
      <dsp:spPr>
        <a:xfrm>
          <a:off x="871892" y="945378"/>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a:t>[PowerShell] Class</a:t>
          </a:r>
        </a:p>
      </dsp:txBody>
      <dsp:txXfrm>
        <a:off x="871892" y="945378"/>
        <a:ext cx="10008833" cy="754885"/>
      </dsp:txXfrm>
    </dsp:sp>
    <dsp:sp modelId="{A3889559-942A-4050-A102-14C1946EA240}">
      <dsp:nvSpPr>
        <dsp:cNvPr id="0" name=""/>
        <dsp:cNvSpPr/>
      </dsp:nvSpPr>
      <dsp:spPr>
        <a:xfrm>
          <a:off x="0" y="1888984"/>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CFA3A-ECEA-4211-BDCD-74F054BDD346}">
      <dsp:nvSpPr>
        <dsp:cNvPr id="0" name=""/>
        <dsp:cNvSpPr/>
      </dsp:nvSpPr>
      <dsp:spPr>
        <a:xfrm>
          <a:off x="228352" y="2058833"/>
          <a:ext cx="415186" cy="4151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68FD87-476D-446A-B62C-CAAE0460F09C}">
      <dsp:nvSpPr>
        <dsp:cNvPr id="0" name=""/>
        <dsp:cNvSpPr/>
      </dsp:nvSpPr>
      <dsp:spPr>
        <a:xfrm>
          <a:off x="871892" y="1888984"/>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dirty="0"/>
            <a:t>Asynchronous processing (multithreading)</a:t>
          </a:r>
        </a:p>
      </dsp:txBody>
      <dsp:txXfrm>
        <a:off x="871892" y="1888984"/>
        <a:ext cx="10008833" cy="754885"/>
      </dsp:txXfrm>
    </dsp:sp>
    <dsp:sp modelId="{B9C2AB22-D338-4A11-A444-574A2C71C0D5}">
      <dsp:nvSpPr>
        <dsp:cNvPr id="0" name=""/>
        <dsp:cNvSpPr/>
      </dsp:nvSpPr>
      <dsp:spPr>
        <a:xfrm>
          <a:off x="0" y="2832591"/>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ED9960-26DF-4671-BF01-51AFB27387A5}">
      <dsp:nvSpPr>
        <dsp:cNvPr id="0" name=""/>
        <dsp:cNvSpPr/>
      </dsp:nvSpPr>
      <dsp:spPr>
        <a:xfrm>
          <a:off x="228352" y="3002440"/>
          <a:ext cx="415186" cy="4151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80E0BA-2D70-41A8-900E-1B3E747D93A6}">
      <dsp:nvSpPr>
        <dsp:cNvPr id="0" name=""/>
        <dsp:cNvSpPr/>
      </dsp:nvSpPr>
      <dsp:spPr>
        <a:xfrm>
          <a:off x="871892" y="2832591"/>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a:t>Initialization States</a:t>
          </a:r>
        </a:p>
      </dsp:txBody>
      <dsp:txXfrm>
        <a:off x="871892" y="2832591"/>
        <a:ext cx="10008833" cy="754885"/>
      </dsp:txXfrm>
    </dsp:sp>
    <dsp:sp modelId="{A82F1814-9993-4B7A-980A-EA022FB514F6}">
      <dsp:nvSpPr>
        <dsp:cNvPr id="0" name=""/>
        <dsp:cNvSpPr/>
      </dsp:nvSpPr>
      <dsp:spPr>
        <a:xfrm>
          <a:off x="0" y="3776197"/>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F0CB1-BAEC-4A18-8B44-90794D0AEB9D}">
      <dsp:nvSpPr>
        <dsp:cNvPr id="0" name=""/>
        <dsp:cNvSpPr/>
      </dsp:nvSpPr>
      <dsp:spPr>
        <a:xfrm>
          <a:off x="228352" y="3946046"/>
          <a:ext cx="415186" cy="4151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09ED3-4049-401A-A585-D2A0DB4CE7E7}">
      <dsp:nvSpPr>
        <dsp:cNvPr id="0" name=""/>
        <dsp:cNvSpPr/>
      </dsp:nvSpPr>
      <dsp:spPr>
        <a:xfrm>
          <a:off x="871892" y="3776197"/>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err="1"/>
            <a:t>Runspace</a:t>
          </a:r>
          <a:r>
            <a:rPr lang="en-US" sz="1900" kern="1200"/>
            <a:t> Pools</a:t>
          </a:r>
        </a:p>
      </dsp:txBody>
      <dsp:txXfrm>
        <a:off x="871892" y="3776197"/>
        <a:ext cx="10008833" cy="754885"/>
      </dsp:txXfrm>
    </dsp:sp>
    <dsp:sp modelId="{5F26691C-B4DB-472B-9BB0-327A9ED6073E}">
      <dsp:nvSpPr>
        <dsp:cNvPr id="0" name=""/>
        <dsp:cNvSpPr/>
      </dsp:nvSpPr>
      <dsp:spPr>
        <a:xfrm>
          <a:off x="0" y="4719804"/>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B3442-3222-413A-A054-EA743196F987}">
      <dsp:nvSpPr>
        <dsp:cNvPr id="0" name=""/>
        <dsp:cNvSpPr/>
      </dsp:nvSpPr>
      <dsp:spPr>
        <a:xfrm>
          <a:off x="228352" y="4889653"/>
          <a:ext cx="415186" cy="41518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7DE4EA-419C-4369-B6B9-2151474A40D5}">
      <dsp:nvSpPr>
        <dsp:cNvPr id="0" name=""/>
        <dsp:cNvSpPr/>
      </dsp:nvSpPr>
      <dsp:spPr>
        <a:xfrm>
          <a:off x="871892" y="4719804"/>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dirty="0"/>
            <a:t>Debugging Runs paces</a:t>
          </a:r>
        </a:p>
      </dsp:txBody>
      <dsp:txXfrm>
        <a:off x="871892" y="4719804"/>
        <a:ext cx="10008833" cy="7548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2694C-EC1E-4E3E-8446-1269A9D975A3}">
      <dsp:nvSpPr>
        <dsp:cNvPr id="0" name=""/>
        <dsp:cNvSpPr/>
      </dsp:nvSpPr>
      <dsp:spPr>
        <a:xfrm>
          <a:off x="0" y="548100"/>
          <a:ext cx="4846320" cy="2097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6128" tIns="749808" rIns="37612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Executes code in </a:t>
          </a:r>
          <a:r>
            <a:rPr lang="en-US" sz="2400" b="1" kern="1200"/>
            <a:t>order</a:t>
          </a:r>
        </a:p>
        <a:p>
          <a:pPr marL="228600" lvl="1" indent="-228600" algn="l" defTabSz="1066800">
            <a:lnSpc>
              <a:spcPct val="90000"/>
            </a:lnSpc>
            <a:spcBef>
              <a:spcPct val="0"/>
            </a:spcBef>
            <a:spcAft>
              <a:spcPct val="15000"/>
            </a:spcAft>
            <a:buChar char="•"/>
          </a:pPr>
          <a:r>
            <a:rPr lang="en-US" sz="2400" kern="1200"/>
            <a:t>Host is </a:t>
          </a:r>
          <a:r>
            <a:rPr lang="en-US" sz="2400" b="1" kern="1200"/>
            <a:t>locked</a:t>
          </a:r>
          <a:r>
            <a:rPr lang="en-US" sz="2400" kern="1200"/>
            <a:t> during execution</a:t>
          </a:r>
        </a:p>
      </dsp:txBody>
      <dsp:txXfrm>
        <a:off x="0" y="548100"/>
        <a:ext cx="4846320" cy="2097900"/>
      </dsp:txXfrm>
    </dsp:sp>
    <dsp:sp modelId="{C9E16715-F98D-416E-8A71-627B83A4FDDD}">
      <dsp:nvSpPr>
        <dsp:cNvPr id="0" name=""/>
        <dsp:cNvSpPr/>
      </dsp:nvSpPr>
      <dsp:spPr>
        <a:xfrm>
          <a:off x="242316" y="16740"/>
          <a:ext cx="3392424" cy="1062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226" tIns="0" rIns="128226" bIns="0" numCol="1" spcCol="1270" anchor="ctr" anchorCtr="0">
          <a:noAutofit/>
        </a:bodyPr>
        <a:lstStyle/>
        <a:p>
          <a:pPr marL="0" lvl="0" indent="0" algn="l" defTabSz="1244600">
            <a:lnSpc>
              <a:spcPct val="90000"/>
            </a:lnSpc>
            <a:spcBef>
              <a:spcPct val="0"/>
            </a:spcBef>
            <a:spcAft>
              <a:spcPct val="35000"/>
            </a:spcAft>
            <a:buNone/>
          </a:pPr>
          <a:r>
            <a:rPr lang="en-US" sz="2800" kern="1200"/>
            <a:t>Synchronous</a:t>
          </a:r>
        </a:p>
      </dsp:txBody>
      <dsp:txXfrm>
        <a:off x="294194" y="68618"/>
        <a:ext cx="3288668" cy="958964"/>
      </dsp:txXfrm>
    </dsp:sp>
    <dsp:sp modelId="{CC636C44-9AE7-498A-937D-CEAE2F5E5EE5}">
      <dsp:nvSpPr>
        <dsp:cNvPr id="0" name=""/>
        <dsp:cNvSpPr/>
      </dsp:nvSpPr>
      <dsp:spPr>
        <a:xfrm>
          <a:off x="0" y="3371760"/>
          <a:ext cx="4846320" cy="2097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6128" tIns="749808" rIns="37612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Executes code in </a:t>
          </a:r>
          <a:r>
            <a:rPr lang="en-US" sz="2400" b="1" kern="1200"/>
            <a:t>parallel</a:t>
          </a:r>
        </a:p>
        <a:p>
          <a:pPr marL="228600" lvl="1" indent="-228600" algn="l" defTabSz="1066800">
            <a:lnSpc>
              <a:spcPct val="90000"/>
            </a:lnSpc>
            <a:spcBef>
              <a:spcPct val="0"/>
            </a:spcBef>
            <a:spcAft>
              <a:spcPct val="15000"/>
            </a:spcAft>
            <a:buChar char="•"/>
          </a:pPr>
          <a:r>
            <a:rPr lang="en-US" sz="2400" kern="1200"/>
            <a:t>Host is </a:t>
          </a:r>
          <a:r>
            <a:rPr lang="en-US" sz="2400" b="1" kern="1200"/>
            <a:t>accessible</a:t>
          </a:r>
          <a:r>
            <a:rPr lang="en-US" sz="2400" kern="1200"/>
            <a:t> while code runs in the background</a:t>
          </a:r>
        </a:p>
      </dsp:txBody>
      <dsp:txXfrm>
        <a:off x="0" y="3371760"/>
        <a:ext cx="4846320" cy="2097900"/>
      </dsp:txXfrm>
    </dsp:sp>
    <dsp:sp modelId="{6D885D80-BF58-4F66-9511-17EB585322BC}">
      <dsp:nvSpPr>
        <dsp:cNvPr id="0" name=""/>
        <dsp:cNvSpPr/>
      </dsp:nvSpPr>
      <dsp:spPr>
        <a:xfrm>
          <a:off x="242316" y="2840400"/>
          <a:ext cx="3392424" cy="1062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226" tIns="0" rIns="128226" bIns="0" numCol="1" spcCol="1270" anchor="ctr" anchorCtr="0">
          <a:noAutofit/>
        </a:bodyPr>
        <a:lstStyle/>
        <a:p>
          <a:pPr marL="0" lvl="0" indent="0" algn="l" defTabSz="1244600">
            <a:lnSpc>
              <a:spcPct val="90000"/>
            </a:lnSpc>
            <a:spcBef>
              <a:spcPct val="0"/>
            </a:spcBef>
            <a:spcAft>
              <a:spcPct val="35000"/>
            </a:spcAft>
            <a:buNone/>
          </a:pPr>
          <a:r>
            <a:rPr lang="en-US" sz="2800" kern="1200"/>
            <a:t>Asynchronous</a:t>
          </a:r>
        </a:p>
      </dsp:txBody>
      <dsp:txXfrm>
        <a:off x="294194" y="2892278"/>
        <a:ext cx="3288668" cy="9589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A6980-2763-4EC1-8113-EE612F9040FE}">
      <dsp:nvSpPr>
        <dsp:cNvPr id="0" name=""/>
        <dsp:cNvSpPr/>
      </dsp:nvSpPr>
      <dsp:spPr>
        <a:xfrm>
          <a:off x="5357" y="242882"/>
          <a:ext cx="1993106" cy="79724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Create</a:t>
          </a:r>
        </a:p>
      </dsp:txBody>
      <dsp:txXfrm>
        <a:off x="403978" y="242882"/>
        <a:ext cx="1195864" cy="797242"/>
      </dsp:txXfrm>
    </dsp:sp>
    <dsp:sp modelId="{4D2A6C1E-825D-4B91-8C0D-CBC85369F827}">
      <dsp:nvSpPr>
        <dsp:cNvPr id="0" name=""/>
        <dsp:cNvSpPr/>
      </dsp:nvSpPr>
      <dsp:spPr>
        <a:xfrm>
          <a:off x="1799153" y="242882"/>
          <a:ext cx="1993106" cy="79724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Load script(s)</a:t>
          </a:r>
        </a:p>
      </dsp:txBody>
      <dsp:txXfrm>
        <a:off x="2197774" y="242882"/>
        <a:ext cx="1195864" cy="797242"/>
      </dsp:txXfrm>
    </dsp:sp>
    <dsp:sp modelId="{4587D13C-9D93-44B5-BF70-38CE446D2234}">
      <dsp:nvSpPr>
        <dsp:cNvPr id="0" name=""/>
        <dsp:cNvSpPr/>
      </dsp:nvSpPr>
      <dsp:spPr>
        <a:xfrm>
          <a:off x="3592949" y="242882"/>
          <a:ext cx="1993106" cy="79724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Execute</a:t>
          </a:r>
        </a:p>
      </dsp:txBody>
      <dsp:txXfrm>
        <a:off x="3991570" y="242882"/>
        <a:ext cx="1195864" cy="797242"/>
      </dsp:txXfrm>
    </dsp:sp>
    <dsp:sp modelId="{F96002BA-9BCC-4417-AA0C-436F3AD4AAF2}">
      <dsp:nvSpPr>
        <dsp:cNvPr id="0" name=""/>
        <dsp:cNvSpPr/>
      </dsp:nvSpPr>
      <dsp:spPr>
        <a:xfrm>
          <a:off x="5386744" y="242882"/>
          <a:ext cx="1993106" cy="79724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Continue working</a:t>
          </a:r>
        </a:p>
      </dsp:txBody>
      <dsp:txXfrm>
        <a:off x="5785365" y="242882"/>
        <a:ext cx="1195864" cy="797242"/>
      </dsp:txXfrm>
    </dsp:sp>
    <dsp:sp modelId="{5F038FA2-4988-4C9F-9086-B4BFDDFBC98D}">
      <dsp:nvSpPr>
        <dsp:cNvPr id="0" name=""/>
        <dsp:cNvSpPr/>
      </dsp:nvSpPr>
      <dsp:spPr>
        <a:xfrm>
          <a:off x="7180540" y="242882"/>
          <a:ext cx="1993106" cy="79724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Receive output</a:t>
          </a:r>
        </a:p>
      </dsp:txBody>
      <dsp:txXfrm>
        <a:off x="7579161" y="242882"/>
        <a:ext cx="1195864" cy="797242"/>
      </dsp:txXfrm>
    </dsp:sp>
    <dsp:sp modelId="{6338BA7D-0A8D-4FE8-9477-7001C1FAFBAE}">
      <dsp:nvSpPr>
        <dsp:cNvPr id="0" name=""/>
        <dsp:cNvSpPr/>
      </dsp:nvSpPr>
      <dsp:spPr>
        <a:xfrm>
          <a:off x="8974335" y="242882"/>
          <a:ext cx="1993106" cy="79724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Dispose</a:t>
          </a:r>
        </a:p>
      </dsp:txBody>
      <dsp:txXfrm>
        <a:off x="9372956" y="242882"/>
        <a:ext cx="1195864" cy="7972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9FD47-AA25-4449-9A25-336B2C8BEC5D}">
      <dsp:nvSpPr>
        <dsp:cNvPr id="0" name=""/>
        <dsp:cNvSpPr/>
      </dsp:nvSpPr>
      <dsp:spPr>
        <a:xfrm>
          <a:off x="0" y="685"/>
          <a:ext cx="10972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7224E-7E66-46DB-BA6B-1832692916B3}">
      <dsp:nvSpPr>
        <dsp:cNvPr id="0" name=""/>
        <dsp:cNvSpPr/>
      </dsp:nvSpPr>
      <dsp:spPr>
        <a:xfrm>
          <a:off x="0" y="685"/>
          <a:ext cx="10972800" cy="467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err="1"/>
            <a:t>BeginInvoke</a:t>
          </a:r>
          <a:r>
            <a:rPr lang="en-US" sz="2000" kern="1200"/>
            <a:t>() </a:t>
          </a:r>
          <a:r>
            <a:rPr lang="en-US" sz="2000" b="1" kern="1200"/>
            <a:t>returns</a:t>
          </a:r>
          <a:r>
            <a:rPr lang="en-US" sz="2000" kern="1200"/>
            <a:t> Async value</a:t>
          </a:r>
        </a:p>
      </dsp:txBody>
      <dsp:txXfrm>
        <a:off x="0" y="685"/>
        <a:ext cx="10972800" cy="467627"/>
      </dsp:txXfrm>
    </dsp:sp>
    <dsp:sp modelId="{B8ACE9A0-8B2A-4917-BBA3-9798DB871345}">
      <dsp:nvSpPr>
        <dsp:cNvPr id="0" name=""/>
        <dsp:cNvSpPr/>
      </dsp:nvSpPr>
      <dsp:spPr>
        <a:xfrm>
          <a:off x="0" y="468313"/>
          <a:ext cx="10972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F8DDD-157E-4D7B-B1AE-9B4CDB0B07CB}">
      <dsp:nvSpPr>
        <dsp:cNvPr id="0" name=""/>
        <dsp:cNvSpPr/>
      </dsp:nvSpPr>
      <dsp:spPr>
        <a:xfrm>
          <a:off x="0" y="468313"/>
          <a:ext cx="10972800" cy="467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Async value tracks </a:t>
          </a:r>
          <a:r>
            <a:rPr lang="en-US" sz="2000" b="1" kern="1200"/>
            <a:t>completion</a:t>
          </a:r>
          <a:r>
            <a:rPr lang="en-US" sz="2000" kern="1200"/>
            <a:t> with an </a:t>
          </a:r>
          <a:r>
            <a:rPr lang="en-US" sz="2000" kern="1200" err="1">
              <a:latin typeface="Lucida Console" panose="020B0609040504020204" pitchFamily="49" charset="0"/>
            </a:rPr>
            <a:t>IsComplete</a:t>
          </a:r>
          <a:r>
            <a:rPr lang="en-US" sz="2000" kern="1200"/>
            <a:t> property</a:t>
          </a:r>
        </a:p>
      </dsp:txBody>
      <dsp:txXfrm>
        <a:off x="0" y="468313"/>
        <a:ext cx="10972800" cy="467627"/>
      </dsp:txXfrm>
    </dsp:sp>
    <dsp:sp modelId="{95442183-05DA-4292-A764-915D71F8F97E}">
      <dsp:nvSpPr>
        <dsp:cNvPr id="0" name=""/>
        <dsp:cNvSpPr/>
      </dsp:nvSpPr>
      <dsp:spPr>
        <a:xfrm>
          <a:off x="0" y="935941"/>
          <a:ext cx="10972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59F2E-31F3-4901-AA7D-36706C472D86}">
      <dsp:nvSpPr>
        <dsp:cNvPr id="0" name=""/>
        <dsp:cNvSpPr/>
      </dsp:nvSpPr>
      <dsp:spPr>
        <a:xfrm>
          <a:off x="0" y="935941"/>
          <a:ext cx="10972800" cy="467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err="1"/>
            <a:t>EndInvoke</a:t>
          </a:r>
          <a:r>
            <a:rPr lang="en-US" sz="2000" kern="1200"/>
            <a:t>() </a:t>
          </a:r>
          <a:r>
            <a:rPr lang="en-US" sz="2000" b="1" kern="1200"/>
            <a:t>requires</a:t>
          </a:r>
          <a:r>
            <a:rPr lang="en-US" sz="2000" kern="1200"/>
            <a:t> that value to wait for and return results</a:t>
          </a:r>
        </a:p>
      </dsp:txBody>
      <dsp:txXfrm>
        <a:off x="0" y="935941"/>
        <a:ext cx="10972800" cy="467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C2B6D-F2C3-41FD-B338-8E9D405DE74C}">
      <dsp:nvSpPr>
        <dsp:cNvPr id="0" name=""/>
        <dsp:cNvSpPr/>
      </dsp:nvSpPr>
      <dsp:spPr>
        <a:xfrm>
          <a:off x="0" y="13008"/>
          <a:ext cx="5292062"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Problem</a:t>
          </a:r>
        </a:p>
      </dsp:txBody>
      <dsp:txXfrm>
        <a:off x="30157" y="43165"/>
        <a:ext cx="5231748" cy="557446"/>
      </dsp:txXfrm>
    </dsp:sp>
    <dsp:sp modelId="{3AF8D1DD-F6CD-43C4-8D92-EF2A807822CA}">
      <dsp:nvSpPr>
        <dsp:cNvPr id="0" name=""/>
        <dsp:cNvSpPr/>
      </dsp:nvSpPr>
      <dsp:spPr>
        <a:xfrm>
          <a:off x="0" y="630768"/>
          <a:ext cx="5292062" cy="6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02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Performing the </a:t>
          </a:r>
          <a:r>
            <a:rPr lang="en-US" sz="2000" b="0" kern="1200"/>
            <a:t>same</a:t>
          </a:r>
          <a:r>
            <a:rPr lang="en-US" sz="2000" kern="1200"/>
            <a:t> or </a:t>
          </a:r>
          <a:r>
            <a:rPr lang="en-US" sz="2000" b="1" kern="1200"/>
            <a:t>conflicting</a:t>
          </a:r>
          <a:r>
            <a:rPr lang="en-US" sz="2000" kern="1200"/>
            <a:t> action from multiple threads can cause issues</a:t>
          </a:r>
        </a:p>
      </dsp:txBody>
      <dsp:txXfrm>
        <a:off x="0" y="630768"/>
        <a:ext cx="5292062" cy="666022"/>
      </dsp:txXfrm>
    </dsp:sp>
    <dsp:sp modelId="{4D75FB27-9160-4796-849A-1FCE2AD5F4FE}">
      <dsp:nvSpPr>
        <dsp:cNvPr id="0" name=""/>
        <dsp:cNvSpPr/>
      </dsp:nvSpPr>
      <dsp:spPr>
        <a:xfrm>
          <a:off x="0" y="1296790"/>
          <a:ext cx="5292062"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Safe – inside </a:t>
          </a:r>
          <a:r>
            <a:rPr lang="en-US" sz="2000" b="1" kern="1200"/>
            <a:t>multiple</a:t>
          </a:r>
          <a:r>
            <a:rPr lang="en-US" sz="2000" kern="1200"/>
            <a:t> </a:t>
          </a:r>
          <a:r>
            <a:rPr lang="en-US" sz="2000" kern="1200" err="1"/>
            <a:t>runspaces</a:t>
          </a:r>
          <a:endParaRPr lang="en-US" sz="2000" kern="1200"/>
        </a:p>
      </dsp:txBody>
      <dsp:txXfrm>
        <a:off x="30157" y="1326947"/>
        <a:ext cx="5231748" cy="557446"/>
      </dsp:txXfrm>
    </dsp:sp>
    <dsp:sp modelId="{04AE5658-352E-4F05-A12A-304B6F8D8657}">
      <dsp:nvSpPr>
        <dsp:cNvPr id="0" name=""/>
        <dsp:cNvSpPr/>
      </dsp:nvSpPr>
      <dsp:spPr>
        <a:xfrm>
          <a:off x="0" y="1914550"/>
          <a:ext cx="5292062" cy="734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02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Reading files</a:t>
          </a:r>
        </a:p>
        <a:p>
          <a:pPr marL="228600" lvl="1" indent="-228600" algn="l" defTabSz="889000">
            <a:lnSpc>
              <a:spcPct val="90000"/>
            </a:lnSpc>
            <a:spcBef>
              <a:spcPct val="0"/>
            </a:spcBef>
            <a:spcAft>
              <a:spcPct val="20000"/>
            </a:spcAft>
            <a:buChar char="•"/>
          </a:pPr>
          <a:r>
            <a:rPr lang="en-US" sz="2000" kern="1200"/>
            <a:t>Reading or writing to SQL</a:t>
          </a:r>
        </a:p>
      </dsp:txBody>
      <dsp:txXfrm>
        <a:off x="0" y="1914550"/>
        <a:ext cx="5292062" cy="734332"/>
      </dsp:txXfrm>
    </dsp:sp>
    <dsp:sp modelId="{1BB6DF6B-293B-4681-A291-875E7D2B986C}">
      <dsp:nvSpPr>
        <dsp:cNvPr id="0" name=""/>
        <dsp:cNvSpPr/>
      </dsp:nvSpPr>
      <dsp:spPr>
        <a:xfrm>
          <a:off x="0" y="2648883"/>
          <a:ext cx="5292062"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Unsafe – inside </a:t>
          </a:r>
          <a:r>
            <a:rPr lang="en-US" sz="2000" b="1" kern="1200"/>
            <a:t>multiple</a:t>
          </a:r>
          <a:r>
            <a:rPr lang="en-US" sz="2000" kern="1200"/>
            <a:t> </a:t>
          </a:r>
          <a:r>
            <a:rPr lang="en-US" sz="2000" kern="1200" err="1"/>
            <a:t>runspaces</a:t>
          </a:r>
          <a:endParaRPr lang="en-US" sz="2000" kern="1200"/>
        </a:p>
      </dsp:txBody>
      <dsp:txXfrm>
        <a:off x="30157" y="2679040"/>
        <a:ext cx="5231748" cy="557446"/>
      </dsp:txXfrm>
    </dsp:sp>
    <dsp:sp modelId="{DC030AC0-2B12-4A03-A5CB-266CB7E2EDB1}">
      <dsp:nvSpPr>
        <dsp:cNvPr id="0" name=""/>
        <dsp:cNvSpPr/>
      </dsp:nvSpPr>
      <dsp:spPr>
        <a:xfrm>
          <a:off x="0" y="3266643"/>
          <a:ext cx="52920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02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Writing to the </a:t>
          </a:r>
          <a:r>
            <a:rPr lang="en-US" sz="2000" b="1" kern="1200"/>
            <a:t>same</a:t>
          </a:r>
          <a:r>
            <a:rPr lang="en-US" sz="2000" kern="1200"/>
            <a:t> file</a:t>
          </a:r>
        </a:p>
      </dsp:txBody>
      <dsp:txXfrm>
        <a:off x="0" y="3266643"/>
        <a:ext cx="5292062" cy="546480"/>
      </dsp:txXfrm>
    </dsp:sp>
    <dsp:sp modelId="{585E2295-53E5-47A8-825B-4AA3962FA580}">
      <dsp:nvSpPr>
        <dsp:cNvPr id="0" name=""/>
        <dsp:cNvSpPr/>
      </dsp:nvSpPr>
      <dsp:spPr>
        <a:xfrm>
          <a:off x="0" y="3813123"/>
          <a:ext cx="5292062"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Solutions</a:t>
          </a:r>
        </a:p>
      </dsp:txBody>
      <dsp:txXfrm>
        <a:off x="30157" y="3843280"/>
        <a:ext cx="5231748" cy="557446"/>
      </dsp:txXfrm>
    </dsp:sp>
    <dsp:sp modelId="{D29DE6C0-737D-44E7-A182-25864DEC5D87}">
      <dsp:nvSpPr>
        <dsp:cNvPr id="0" name=""/>
        <dsp:cNvSpPr/>
      </dsp:nvSpPr>
      <dsp:spPr>
        <a:xfrm>
          <a:off x="0" y="4430883"/>
          <a:ext cx="5292062" cy="1434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02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a:t>Receive</a:t>
          </a:r>
          <a:r>
            <a:rPr lang="en-US" sz="2000" kern="1200"/>
            <a:t> all data, then create one log</a:t>
          </a:r>
        </a:p>
        <a:p>
          <a:pPr marL="228600" lvl="1" indent="-228600" algn="l" defTabSz="889000">
            <a:lnSpc>
              <a:spcPct val="90000"/>
            </a:lnSpc>
            <a:spcBef>
              <a:spcPct val="0"/>
            </a:spcBef>
            <a:spcAft>
              <a:spcPct val="20000"/>
            </a:spcAft>
            <a:buChar char="•"/>
          </a:pPr>
          <a:r>
            <a:rPr lang="en-US" sz="2000" kern="1200"/>
            <a:t>Use </a:t>
          </a:r>
          <a:r>
            <a:rPr lang="en-US" sz="2000" b="1" kern="1200"/>
            <a:t>Mutex</a:t>
          </a:r>
        </a:p>
        <a:p>
          <a:pPr marL="228600" lvl="1" indent="-228600" algn="l" defTabSz="889000">
            <a:lnSpc>
              <a:spcPct val="90000"/>
            </a:lnSpc>
            <a:spcBef>
              <a:spcPct val="0"/>
            </a:spcBef>
            <a:spcAft>
              <a:spcPct val="20000"/>
            </a:spcAft>
            <a:buChar char="•"/>
          </a:pPr>
          <a:r>
            <a:rPr lang="en-US" sz="2000" b="1" kern="1200"/>
            <a:t>Separate</a:t>
          </a:r>
          <a:r>
            <a:rPr lang="en-US" sz="2000" kern="1200"/>
            <a:t> files for each thread </a:t>
          </a:r>
          <a:br>
            <a:rPr lang="en-US" sz="2000" kern="1200"/>
          </a:br>
          <a:r>
            <a:rPr lang="en-US" sz="2000" kern="1200"/>
            <a:t>(not recommended)</a:t>
          </a:r>
        </a:p>
      </dsp:txBody>
      <dsp:txXfrm>
        <a:off x="0" y="4430883"/>
        <a:ext cx="5292062" cy="14345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5F518-D34F-4218-BBEE-3986A5C48273}">
      <dsp:nvSpPr>
        <dsp:cNvPr id="0" name=""/>
        <dsp:cNvSpPr/>
      </dsp:nvSpPr>
      <dsp:spPr>
        <a:xfrm>
          <a:off x="0" y="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105FC-9904-44B3-ABFC-4F257A6D63E3}">
      <dsp:nvSpPr>
        <dsp:cNvPr id="0" name=""/>
        <dsp:cNvSpPr/>
      </dsp:nvSpPr>
      <dsp:spPr>
        <a:xfrm>
          <a:off x="0" y="0"/>
          <a:ext cx="10972800" cy="52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a:t>System-wide</a:t>
          </a:r>
          <a:r>
            <a:rPr lang="en-US" sz="2400" kern="1200" baseline="0"/>
            <a:t> objects that allow for locking threads</a:t>
          </a:r>
        </a:p>
      </dsp:txBody>
      <dsp:txXfrm>
        <a:off x="0" y="0"/>
        <a:ext cx="10972800" cy="525780"/>
      </dsp:txXfrm>
    </dsp:sp>
    <dsp:sp modelId="{EF818308-B1CA-42A9-8AF5-218788C3E125}">
      <dsp:nvSpPr>
        <dsp:cNvPr id="0" name=""/>
        <dsp:cNvSpPr/>
      </dsp:nvSpPr>
      <dsp:spPr>
        <a:xfrm>
          <a:off x="0" y="52578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954AB-CD34-4315-BDDE-34F821AC4B3F}">
      <dsp:nvSpPr>
        <dsp:cNvPr id="0" name=""/>
        <dsp:cNvSpPr/>
      </dsp:nvSpPr>
      <dsp:spPr>
        <a:xfrm>
          <a:off x="0" y="525780"/>
          <a:ext cx="10972800" cy="52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a:t>Coordinates</a:t>
          </a:r>
          <a:r>
            <a:rPr lang="en-US" sz="2400" kern="1200" baseline="0"/>
            <a:t> actions between multiple </a:t>
          </a:r>
          <a:r>
            <a:rPr lang="en-US" sz="2400" kern="1200" baseline="0" err="1"/>
            <a:t>runspaces</a:t>
          </a:r>
          <a:r>
            <a:rPr lang="en-US" sz="2400" kern="1200" baseline="0"/>
            <a:t> to be thread-safe</a:t>
          </a:r>
        </a:p>
      </dsp:txBody>
      <dsp:txXfrm>
        <a:off x="0" y="525780"/>
        <a:ext cx="10972800" cy="525780"/>
      </dsp:txXfrm>
    </dsp:sp>
    <dsp:sp modelId="{B8D1B1F4-CEE2-4C10-BF45-33A25A849539}">
      <dsp:nvSpPr>
        <dsp:cNvPr id="0" name=""/>
        <dsp:cNvSpPr/>
      </dsp:nvSpPr>
      <dsp:spPr>
        <a:xfrm>
          <a:off x="0" y="105156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A5189-B739-4E23-B15D-DCC5F011D476}">
      <dsp:nvSpPr>
        <dsp:cNvPr id="0" name=""/>
        <dsp:cNvSpPr/>
      </dsp:nvSpPr>
      <dsp:spPr>
        <a:xfrm>
          <a:off x="0" y="1051560"/>
          <a:ext cx="10972800" cy="52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err="1"/>
            <a:t>WaitOne</a:t>
          </a:r>
          <a:r>
            <a:rPr lang="en-US" sz="2400" b="1" kern="1200" baseline="0"/>
            <a:t>() </a:t>
          </a:r>
          <a:r>
            <a:rPr lang="en-US" sz="2400" kern="1200" baseline="0"/>
            <a:t>will wait until mutex is available, then lock it and continue code</a:t>
          </a:r>
          <a:endParaRPr lang="en-US" sz="2400" kern="1200"/>
        </a:p>
      </dsp:txBody>
      <dsp:txXfrm>
        <a:off x="0" y="1051560"/>
        <a:ext cx="10972800" cy="525780"/>
      </dsp:txXfrm>
    </dsp:sp>
    <dsp:sp modelId="{ACD43232-D7BB-4341-8183-2E4FC36AE619}">
      <dsp:nvSpPr>
        <dsp:cNvPr id="0" name=""/>
        <dsp:cNvSpPr/>
      </dsp:nvSpPr>
      <dsp:spPr>
        <a:xfrm>
          <a:off x="0" y="157734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7FA02-1638-481C-9B0D-9A315133742F}">
      <dsp:nvSpPr>
        <dsp:cNvPr id="0" name=""/>
        <dsp:cNvSpPr/>
      </dsp:nvSpPr>
      <dsp:spPr>
        <a:xfrm>
          <a:off x="0" y="1577340"/>
          <a:ext cx="10972800" cy="52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err="1"/>
            <a:t>ReleaseMutex</a:t>
          </a:r>
          <a:r>
            <a:rPr lang="en-US" sz="2400" b="1" kern="1200" baseline="0"/>
            <a:t>()</a:t>
          </a:r>
          <a:r>
            <a:rPr lang="en-US" sz="2400" kern="1200" baseline="0"/>
            <a:t> will release control of the mutex to other </a:t>
          </a:r>
          <a:r>
            <a:rPr lang="en-US" sz="2400" kern="1200" baseline="0" err="1"/>
            <a:t>runspaces</a:t>
          </a:r>
          <a:endParaRPr lang="en-US" sz="2400" b="1" kern="1200"/>
        </a:p>
      </dsp:txBody>
      <dsp:txXfrm>
        <a:off x="0" y="1577340"/>
        <a:ext cx="10972800" cy="5257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5EDBD-1061-49DB-912E-60B1FC8513A8}">
      <dsp:nvSpPr>
        <dsp:cNvPr id="0" name=""/>
        <dsp:cNvSpPr/>
      </dsp:nvSpPr>
      <dsp:spPr>
        <a:xfrm>
          <a:off x="1990" y="416624"/>
          <a:ext cx="3157678" cy="2175640"/>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5550" r="155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FEFF7-DE94-4929-845D-27DA9259FEE4}">
      <dsp:nvSpPr>
        <dsp:cNvPr id="0" name=""/>
        <dsp:cNvSpPr/>
      </dsp:nvSpPr>
      <dsp:spPr>
        <a:xfrm>
          <a:off x="1990" y="2592265"/>
          <a:ext cx="3157678" cy="1171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marL="0" lvl="0" indent="0" algn="ctr" defTabSz="977900">
            <a:lnSpc>
              <a:spcPct val="90000"/>
            </a:lnSpc>
            <a:spcBef>
              <a:spcPct val="0"/>
            </a:spcBef>
            <a:spcAft>
              <a:spcPct val="35000"/>
            </a:spcAft>
            <a:buNone/>
          </a:pPr>
          <a:r>
            <a:rPr lang="en-US" sz="2200" kern="1200" baseline="0"/>
            <a:t>Initial </a:t>
          </a:r>
          <a:r>
            <a:rPr lang="en-US" sz="2200" b="1" kern="1200" baseline="0"/>
            <a:t>states</a:t>
          </a:r>
          <a:r>
            <a:rPr lang="en-US" sz="2200" kern="1200" baseline="0"/>
            <a:t> can be populated with variables, functions, etc.</a:t>
          </a:r>
          <a:endParaRPr lang="en-US" sz="2200" kern="1200"/>
        </a:p>
      </dsp:txBody>
      <dsp:txXfrm>
        <a:off x="1990" y="2592265"/>
        <a:ext cx="3157678" cy="1171498"/>
      </dsp:txXfrm>
    </dsp:sp>
    <dsp:sp modelId="{C6902E8A-1F2D-4485-B893-BC9C4EA4BE2E}">
      <dsp:nvSpPr>
        <dsp:cNvPr id="0" name=""/>
        <dsp:cNvSpPr/>
      </dsp:nvSpPr>
      <dsp:spPr>
        <a:xfrm>
          <a:off x="3475569" y="416624"/>
          <a:ext cx="3157678" cy="2175640"/>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5550" r="155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478E7-352F-4373-8D93-7C2D8ADD2290}">
      <dsp:nvSpPr>
        <dsp:cNvPr id="0" name=""/>
        <dsp:cNvSpPr/>
      </dsp:nvSpPr>
      <dsp:spPr>
        <a:xfrm>
          <a:off x="3475569" y="2592265"/>
          <a:ext cx="3157678" cy="1171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marL="0" lvl="0" indent="0" algn="ctr" defTabSz="977900">
            <a:lnSpc>
              <a:spcPct val="90000"/>
            </a:lnSpc>
            <a:spcBef>
              <a:spcPct val="0"/>
            </a:spcBef>
            <a:spcAft>
              <a:spcPct val="35000"/>
            </a:spcAft>
            <a:buNone/>
          </a:pPr>
          <a:r>
            <a:rPr lang="en-US" sz="2200" kern="1200" baseline="0"/>
            <a:t>Used to </a:t>
          </a:r>
          <a:r>
            <a:rPr lang="en-US" sz="2200" b="1" kern="1200" baseline="0"/>
            <a:t>pass data </a:t>
          </a:r>
          <a:r>
            <a:rPr lang="en-US" sz="2200" kern="1200" baseline="0"/>
            <a:t>to a </a:t>
          </a:r>
          <a:r>
            <a:rPr lang="en-US" sz="2200" kern="1200" baseline="0" err="1"/>
            <a:t>runspace</a:t>
          </a:r>
          <a:r>
            <a:rPr lang="en-US" sz="2200" kern="1200" baseline="0"/>
            <a:t> conveniently on creation</a:t>
          </a:r>
          <a:endParaRPr lang="en-US" sz="2200" kern="1200"/>
        </a:p>
      </dsp:txBody>
      <dsp:txXfrm>
        <a:off x="3475569" y="2592265"/>
        <a:ext cx="3157678" cy="1171498"/>
      </dsp:txXfrm>
    </dsp:sp>
    <dsp:sp modelId="{31998D96-3D0A-4709-857C-12032A15EFF0}">
      <dsp:nvSpPr>
        <dsp:cNvPr id="0" name=""/>
        <dsp:cNvSpPr/>
      </dsp:nvSpPr>
      <dsp:spPr>
        <a:xfrm>
          <a:off x="6949148" y="416624"/>
          <a:ext cx="3157678" cy="2175640"/>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5550" r="155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15D93E-9D00-462D-9E51-90D251A57C6B}">
      <dsp:nvSpPr>
        <dsp:cNvPr id="0" name=""/>
        <dsp:cNvSpPr/>
      </dsp:nvSpPr>
      <dsp:spPr>
        <a:xfrm>
          <a:off x="6949148" y="2592265"/>
          <a:ext cx="3157678" cy="1171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marL="0" lvl="0" indent="0" algn="ctr" defTabSz="977900">
            <a:lnSpc>
              <a:spcPct val="90000"/>
            </a:lnSpc>
            <a:spcBef>
              <a:spcPct val="0"/>
            </a:spcBef>
            <a:spcAft>
              <a:spcPct val="35000"/>
            </a:spcAft>
            <a:buNone/>
          </a:pPr>
          <a:r>
            <a:rPr lang="en-US" sz="2200" kern="1200" baseline="0"/>
            <a:t>Initial states can be assigned to </a:t>
          </a:r>
          <a:r>
            <a:rPr lang="en-US" sz="2200" b="1" kern="1200" baseline="0"/>
            <a:t>multiple</a:t>
          </a:r>
          <a:r>
            <a:rPr lang="en-US" sz="2200" kern="1200" baseline="0"/>
            <a:t> </a:t>
          </a:r>
          <a:r>
            <a:rPr lang="en-US" sz="2200" kern="1200" baseline="0" err="1"/>
            <a:t>runspaces</a:t>
          </a:r>
          <a:endParaRPr lang="en-US" sz="2200" kern="1200"/>
        </a:p>
      </dsp:txBody>
      <dsp:txXfrm>
        <a:off x="6949148" y="2592265"/>
        <a:ext cx="3157678" cy="11714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5F518-D34F-4218-BBEE-3986A5C48273}">
      <dsp:nvSpPr>
        <dsp:cNvPr id="0" name=""/>
        <dsp:cNvSpPr/>
      </dsp:nvSpPr>
      <dsp:spPr>
        <a:xfrm>
          <a:off x="0" y="587"/>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105FC-9904-44B3-ABFC-4F257A6D63E3}">
      <dsp:nvSpPr>
        <dsp:cNvPr id="0" name=""/>
        <dsp:cNvSpPr/>
      </dsp:nvSpPr>
      <dsp:spPr>
        <a:xfrm>
          <a:off x="0" y="587"/>
          <a:ext cx="10972800" cy="5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Determines which variables, functions, modules, and more are </a:t>
          </a:r>
          <a:r>
            <a:rPr lang="en-US" sz="2400" b="1" kern="1200"/>
            <a:t>created</a:t>
          </a:r>
          <a:r>
            <a:rPr lang="en-US" sz="2400" kern="1200"/>
            <a:t> </a:t>
          </a:r>
        </a:p>
      </dsp:txBody>
      <dsp:txXfrm>
        <a:off x="0" y="587"/>
        <a:ext cx="10972800" cy="592520"/>
      </dsp:txXfrm>
    </dsp:sp>
    <dsp:sp modelId="{EF818308-B1CA-42A9-8AF5-218788C3E125}">
      <dsp:nvSpPr>
        <dsp:cNvPr id="0" name=""/>
        <dsp:cNvSpPr/>
      </dsp:nvSpPr>
      <dsp:spPr>
        <a:xfrm>
          <a:off x="0" y="593107"/>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954AB-CD34-4315-BDDE-34F821AC4B3F}">
      <dsp:nvSpPr>
        <dsp:cNvPr id="0" name=""/>
        <dsp:cNvSpPr/>
      </dsp:nvSpPr>
      <dsp:spPr>
        <a:xfrm>
          <a:off x="0" y="593107"/>
          <a:ext cx="10972800" cy="647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Create a default state to </a:t>
          </a:r>
          <a:r>
            <a:rPr lang="en-US" sz="2400" b="1" kern="1200"/>
            <a:t>modify</a:t>
          </a:r>
          <a:r>
            <a:rPr lang="en-US" sz="2400" kern="1200"/>
            <a:t> before building </a:t>
          </a:r>
          <a:r>
            <a:rPr lang="en-US" sz="2400" kern="1200" err="1"/>
            <a:t>runspace</a:t>
          </a:r>
          <a:endParaRPr lang="en-US" sz="2400" kern="1200"/>
        </a:p>
      </dsp:txBody>
      <dsp:txXfrm>
        <a:off x="0" y="593107"/>
        <a:ext cx="10972800" cy="647977"/>
      </dsp:txXfrm>
    </dsp:sp>
    <dsp:sp modelId="{E28B0839-2539-4719-8980-297FE83F5FEB}">
      <dsp:nvSpPr>
        <dsp:cNvPr id="0" name=""/>
        <dsp:cNvSpPr/>
      </dsp:nvSpPr>
      <dsp:spPr>
        <a:xfrm>
          <a:off x="0" y="1241085"/>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7F016B-AF67-4017-84BC-722D85F607F9}">
      <dsp:nvSpPr>
        <dsp:cNvPr id="0" name=""/>
        <dsp:cNvSpPr/>
      </dsp:nvSpPr>
      <dsp:spPr>
        <a:xfrm>
          <a:off x="0" y="1241085"/>
          <a:ext cx="10972800" cy="1227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mn-lt"/>
            </a:rPr>
            <a:t>Create </a:t>
          </a:r>
          <a:r>
            <a:rPr lang="en-US" sz="2400" b="1" kern="1200">
              <a:latin typeface="+mn-lt"/>
            </a:rPr>
            <a:t>variables</a:t>
          </a:r>
          <a:r>
            <a:rPr lang="en-US" sz="2400" kern="1200">
              <a:latin typeface="+mn-lt"/>
            </a:rPr>
            <a:t> with:</a:t>
          </a:r>
          <a:br>
            <a:rPr lang="en-US" sz="2100" kern="1200">
              <a:latin typeface="Lucida Console" panose="020B0609040504020204" pitchFamily="49" charset="0"/>
            </a:rPr>
          </a:br>
          <a:r>
            <a:rPr lang="en-US" sz="2100" kern="1200">
              <a:latin typeface="Lucida Console" panose="020B0609040504020204" pitchFamily="49" charset="0"/>
            </a:rPr>
            <a:t>[</a:t>
          </a:r>
          <a:r>
            <a:rPr lang="en-US" sz="2100" kern="1200">
              <a:solidFill>
                <a:schemeClr val="accent1">
                  <a:lumMod val="75000"/>
                </a:schemeClr>
              </a:solidFill>
              <a:latin typeface="Lucida Console" panose="020B0609040504020204" pitchFamily="49" charset="0"/>
            </a:rPr>
            <a:t>System.Management.Automation.Runspaces.SessionStateVariableEntry</a:t>
          </a:r>
          <a:r>
            <a:rPr lang="en-US" sz="2100" kern="1200">
              <a:latin typeface="Lucida Console" panose="020B0609040504020204" pitchFamily="49" charset="0"/>
            </a:rPr>
            <a:t>]</a:t>
          </a:r>
          <a:endParaRPr lang="en-US" sz="2100" kern="1200"/>
        </a:p>
      </dsp:txBody>
      <dsp:txXfrm>
        <a:off x="0" y="1241085"/>
        <a:ext cx="10972800" cy="122720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A941F-29EA-43BD-A81F-9A2D6E6CD09E}">
      <dsp:nvSpPr>
        <dsp:cNvPr id="0" name=""/>
        <dsp:cNvSpPr/>
      </dsp:nvSpPr>
      <dsp:spPr>
        <a:xfrm>
          <a:off x="-3927635" y="-603051"/>
          <a:ext cx="4680823" cy="4680823"/>
        </a:xfrm>
        <a:prstGeom prst="blockArc">
          <a:avLst>
            <a:gd name="adj1" fmla="val 18900000"/>
            <a:gd name="adj2" fmla="val 2700000"/>
            <a:gd name="adj3" fmla="val 461"/>
          </a:avLst>
        </a:prstGeom>
        <a:noFill/>
        <a:ln w="38100" cap="flat" cmpd="sng" algn="ctr">
          <a:solidFill>
            <a:srgbClr val="243A5E"/>
          </a:solidFill>
          <a:prstDash val="solid"/>
          <a:miter lim="800000"/>
        </a:ln>
        <a:effectLst/>
      </dsp:spPr>
      <dsp:style>
        <a:lnRef idx="2">
          <a:scrgbClr r="0" g="0" b="0"/>
        </a:lnRef>
        <a:fillRef idx="0">
          <a:scrgbClr r="0" g="0" b="0"/>
        </a:fillRef>
        <a:effectRef idx="0">
          <a:scrgbClr r="0" g="0" b="0"/>
        </a:effectRef>
        <a:fontRef idx="minor"/>
      </dsp:style>
    </dsp:sp>
    <dsp:sp modelId="{4325028F-D057-446E-907D-F1489A588276}">
      <dsp:nvSpPr>
        <dsp:cNvPr id="0" name=""/>
        <dsp:cNvSpPr/>
      </dsp:nvSpPr>
      <dsp:spPr>
        <a:xfrm>
          <a:off x="394714" y="267136"/>
          <a:ext cx="10989405" cy="534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3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baseline="0"/>
            <a:t>Defines</a:t>
          </a:r>
          <a:r>
            <a:rPr lang="en-US" sz="2400" kern="1200" baseline="0"/>
            <a:t> available variables, functions, modules, aliases, and more</a:t>
          </a:r>
          <a:endParaRPr lang="en-US" sz="2400" kern="1200"/>
        </a:p>
      </dsp:txBody>
      <dsp:txXfrm>
        <a:off x="394714" y="267136"/>
        <a:ext cx="10989405" cy="534550"/>
      </dsp:txXfrm>
    </dsp:sp>
    <dsp:sp modelId="{18321139-F4C5-481C-8B4B-9AF2656B18F5}">
      <dsp:nvSpPr>
        <dsp:cNvPr id="0" name=""/>
        <dsp:cNvSpPr/>
      </dsp:nvSpPr>
      <dsp:spPr>
        <a:xfrm>
          <a:off x="60620" y="200317"/>
          <a:ext cx="668188" cy="668188"/>
        </a:xfrm>
        <a:prstGeom prst="ellipse">
          <a:avLst/>
        </a:prstGeom>
        <a:solidFill>
          <a:schemeClr val="bg1"/>
        </a:solidFill>
        <a:ln w="38100" cap="flat" cmpd="sng" algn="ctr">
          <a:solidFill>
            <a:srgbClr val="243A5E"/>
          </a:solidFill>
          <a:prstDash val="solid"/>
          <a:miter lim="800000"/>
        </a:ln>
        <a:effectLst/>
      </dsp:spPr>
      <dsp:style>
        <a:lnRef idx="2">
          <a:scrgbClr r="0" g="0" b="0"/>
        </a:lnRef>
        <a:fillRef idx="1">
          <a:scrgbClr r="0" g="0" b="0"/>
        </a:fillRef>
        <a:effectRef idx="0">
          <a:scrgbClr r="0" g="0" b="0"/>
        </a:effectRef>
        <a:fontRef idx="minor"/>
      </dsp:style>
    </dsp:sp>
    <dsp:sp modelId="{2B778707-4A89-4E78-8E37-268E6B8910A3}">
      <dsp:nvSpPr>
        <dsp:cNvPr id="0" name=""/>
        <dsp:cNvSpPr/>
      </dsp:nvSpPr>
      <dsp:spPr>
        <a:xfrm>
          <a:off x="701185" y="1069101"/>
          <a:ext cx="10682935" cy="534550"/>
        </a:xfrm>
        <a:prstGeom prst="rect">
          <a:avLst/>
        </a:prstGeom>
        <a:solidFill>
          <a:srgbClr val="054B1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3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t>Used to create </a:t>
          </a:r>
          <a:r>
            <a:rPr lang="en-US" sz="2400" b="1" kern="1200" baseline="0" err="1"/>
            <a:t>InitialSessionState</a:t>
          </a:r>
          <a:r>
            <a:rPr lang="en-US" sz="2400" kern="1200" baseline="0"/>
            <a:t> </a:t>
          </a:r>
          <a:endParaRPr lang="en-US" sz="2400" kern="1200"/>
        </a:p>
      </dsp:txBody>
      <dsp:txXfrm>
        <a:off x="701185" y="1069101"/>
        <a:ext cx="10682935" cy="534550"/>
      </dsp:txXfrm>
    </dsp:sp>
    <dsp:sp modelId="{01E9ABC9-36CB-42FE-B742-6331FE104330}">
      <dsp:nvSpPr>
        <dsp:cNvPr id="0" name=""/>
        <dsp:cNvSpPr/>
      </dsp:nvSpPr>
      <dsp:spPr>
        <a:xfrm>
          <a:off x="367090" y="1002282"/>
          <a:ext cx="668188" cy="668188"/>
        </a:xfrm>
        <a:prstGeom prst="ellipse">
          <a:avLst/>
        </a:prstGeom>
        <a:solidFill>
          <a:schemeClr val="bg1"/>
        </a:solidFill>
        <a:ln w="38100" cap="flat" cmpd="sng" algn="ctr">
          <a:solidFill>
            <a:srgbClr val="054B16"/>
          </a:solidFill>
          <a:prstDash val="solid"/>
          <a:miter lim="800000"/>
        </a:ln>
        <a:effectLst/>
      </dsp:spPr>
      <dsp:style>
        <a:lnRef idx="2">
          <a:scrgbClr r="0" g="0" b="0"/>
        </a:lnRef>
        <a:fillRef idx="1">
          <a:scrgbClr r="0" g="0" b="0"/>
        </a:fillRef>
        <a:effectRef idx="0">
          <a:scrgbClr r="0" g="0" b="0"/>
        </a:effectRef>
        <a:fontRef idx="minor"/>
      </dsp:style>
    </dsp:sp>
    <dsp:sp modelId="{6A1B406A-5570-4305-A5C8-A30018954F5F}">
      <dsp:nvSpPr>
        <dsp:cNvPr id="0" name=""/>
        <dsp:cNvSpPr/>
      </dsp:nvSpPr>
      <dsp:spPr>
        <a:xfrm>
          <a:off x="701185" y="1871067"/>
          <a:ext cx="10682935" cy="534550"/>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3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t>Can be </a:t>
          </a:r>
          <a:r>
            <a:rPr lang="en-US" sz="2400" b="1" kern="1200" baseline="0"/>
            <a:t>reused</a:t>
          </a:r>
          <a:r>
            <a:rPr lang="en-US" sz="2400" kern="1200" baseline="0"/>
            <a:t> across projects when creating session states</a:t>
          </a:r>
          <a:endParaRPr lang="en-US" sz="2400" kern="1200"/>
        </a:p>
      </dsp:txBody>
      <dsp:txXfrm>
        <a:off x="701185" y="1871067"/>
        <a:ext cx="10682935" cy="534550"/>
      </dsp:txXfrm>
    </dsp:sp>
    <dsp:sp modelId="{9FC70B69-C6D8-4D15-8BA5-26B0831DF7AB}">
      <dsp:nvSpPr>
        <dsp:cNvPr id="0" name=""/>
        <dsp:cNvSpPr/>
      </dsp:nvSpPr>
      <dsp:spPr>
        <a:xfrm>
          <a:off x="367090" y="1804248"/>
          <a:ext cx="668188" cy="668188"/>
        </a:xfrm>
        <a:prstGeom prst="ellipse">
          <a:avLst/>
        </a:prstGeom>
        <a:solidFill>
          <a:schemeClr val="bg1"/>
        </a:solidFill>
        <a:ln w="38100" cap="flat" cmpd="sng" algn="ctr">
          <a:solidFill>
            <a:srgbClr val="41276C"/>
          </a:solidFill>
          <a:prstDash val="solid"/>
          <a:miter lim="800000"/>
        </a:ln>
        <a:effectLst/>
      </dsp:spPr>
      <dsp:style>
        <a:lnRef idx="2">
          <a:scrgbClr r="0" g="0" b="0"/>
        </a:lnRef>
        <a:fillRef idx="1">
          <a:scrgbClr r="0" g="0" b="0"/>
        </a:fillRef>
        <a:effectRef idx="0">
          <a:scrgbClr r="0" g="0" b="0"/>
        </a:effectRef>
        <a:fontRef idx="minor"/>
      </dsp:style>
    </dsp:sp>
    <dsp:sp modelId="{6DC84B88-2B6D-4727-B94A-0D0BFF79790B}">
      <dsp:nvSpPr>
        <dsp:cNvPr id="0" name=""/>
        <dsp:cNvSpPr/>
      </dsp:nvSpPr>
      <dsp:spPr>
        <a:xfrm>
          <a:off x="394714" y="2673032"/>
          <a:ext cx="10989405" cy="534550"/>
        </a:xfrm>
        <a:prstGeom prst="rect">
          <a:avLst/>
        </a:prstGeom>
        <a:solidFill>
          <a:srgbClr val="6B29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3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t>Generated via </a:t>
          </a:r>
          <a:r>
            <a:rPr lang="en-US" sz="2400" b="1" kern="1200" baseline="0"/>
            <a:t>cmdlet</a:t>
          </a:r>
          <a:r>
            <a:rPr lang="en-US" sz="2400" kern="1200" baseline="0"/>
            <a:t>, but can be edited afterwards as well</a:t>
          </a:r>
          <a:endParaRPr lang="en-US" sz="2400" kern="1200"/>
        </a:p>
      </dsp:txBody>
      <dsp:txXfrm>
        <a:off x="394714" y="2673032"/>
        <a:ext cx="10989405" cy="534550"/>
      </dsp:txXfrm>
    </dsp:sp>
    <dsp:sp modelId="{9A0494CF-2EC8-4FA4-A10B-B18EC802ACBD}">
      <dsp:nvSpPr>
        <dsp:cNvPr id="0" name=""/>
        <dsp:cNvSpPr/>
      </dsp:nvSpPr>
      <dsp:spPr>
        <a:xfrm>
          <a:off x="60620" y="2606213"/>
          <a:ext cx="668188" cy="668188"/>
        </a:xfrm>
        <a:prstGeom prst="ellipse">
          <a:avLst/>
        </a:prstGeom>
        <a:solidFill>
          <a:schemeClr val="bg1"/>
        </a:solidFill>
        <a:ln w="38100" cap="flat" cmpd="sng" algn="ctr">
          <a:solidFill>
            <a:srgbClr val="6B2929"/>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799C8-B792-46EA-B184-6FA5908061D4}">
      <dsp:nvSpPr>
        <dsp:cNvPr id="0" name=""/>
        <dsp:cNvSpPr/>
      </dsp:nvSpPr>
      <dsp:spPr>
        <a:xfrm>
          <a:off x="0" y="2832"/>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CB6C6-0BD1-4CAF-8C31-23B3589005C5}">
      <dsp:nvSpPr>
        <dsp:cNvPr id="0" name=""/>
        <dsp:cNvSpPr/>
      </dsp:nvSpPr>
      <dsp:spPr>
        <a:xfrm>
          <a:off x="0" y="2832"/>
          <a:ext cx="11074808" cy="597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dirty="0"/>
            <a:t>Host</a:t>
          </a:r>
          <a:r>
            <a:rPr lang="en-US" sz="2400" kern="1200" baseline="0" dirty="0"/>
            <a:t> – The </a:t>
          </a:r>
          <a:r>
            <a:rPr lang="en-US" sz="2400" i="1" kern="1200" baseline="0" dirty="0"/>
            <a:t>program</a:t>
          </a:r>
          <a:r>
            <a:rPr lang="en-US" sz="2400" kern="1200" baseline="0" dirty="0"/>
            <a:t> running PowerShell (ISE, CLI, </a:t>
          </a:r>
          <a:r>
            <a:rPr lang="en-US" sz="2400" kern="1200" baseline="0" dirty="0" err="1"/>
            <a:t>VSCode</a:t>
          </a:r>
          <a:r>
            <a:rPr lang="en-US" sz="2400" kern="1200" baseline="0" dirty="0"/>
            <a:t>, </a:t>
          </a:r>
          <a:r>
            <a:rPr lang="en-US" sz="2400" kern="1200" baseline="0" dirty="0" err="1"/>
            <a:t>etc</a:t>
          </a:r>
          <a:r>
            <a:rPr lang="en-US" sz="2400" kern="1200" baseline="0" dirty="0"/>
            <a:t>)</a:t>
          </a:r>
          <a:endParaRPr lang="en-US" sz="2400" kern="1200" dirty="0"/>
        </a:p>
      </dsp:txBody>
      <dsp:txXfrm>
        <a:off x="0" y="2832"/>
        <a:ext cx="11074808" cy="597143"/>
      </dsp:txXfrm>
    </dsp:sp>
    <dsp:sp modelId="{A9D05345-5AA6-44E9-9E11-E1B570EF55DE}">
      <dsp:nvSpPr>
        <dsp:cNvPr id="0" name=""/>
        <dsp:cNvSpPr/>
      </dsp:nvSpPr>
      <dsp:spPr>
        <a:xfrm>
          <a:off x="0" y="599975"/>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10B8E-CF9D-4BB3-91A7-DF943D2B0E04}">
      <dsp:nvSpPr>
        <dsp:cNvPr id="0" name=""/>
        <dsp:cNvSpPr/>
      </dsp:nvSpPr>
      <dsp:spPr>
        <a:xfrm>
          <a:off x="0" y="599975"/>
          <a:ext cx="11074808" cy="54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a:t>Runspace</a:t>
          </a:r>
          <a:r>
            <a:rPr lang="en-US" sz="2400" kern="1200" baseline="0"/>
            <a:t> – The process </a:t>
          </a:r>
          <a:r>
            <a:rPr lang="en-US" sz="2400" i="1" kern="1200" baseline="0"/>
            <a:t>thread</a:t>
          </a:r>
          <a:r>
            <a:rPr lang="en-US" sz="2400" kern="1200" baseline="0"/>
            <a:t> that executes PowerShell code</a:t>
          </a:r>
          <a:endParaRPr lang="en-US" sz="2400" kern="1200"/>
        </a:p>
      </dsp:txBody>
      <dsp:txXfrm>
        <a:off x="0" y="599975"/>
        <a:ext cx="11074808" cy="548227"/>
      </dsp:txXfrm>
    </dsp:sp>
    <dsp:sp modelId="{E313B371-FAEB-40E1-943C-9EC3C94D5CFD}">
      <dsp:nvSpPr>
        <dsp:cNvPr id="0" name=""/>
        <dsp:cNvSpPr/>
      </dsp:nvSpPr>
      <dsp:spPr>
        <a:xfrm>
          <a:off x="0" y="1148202"/>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3E512A-7144-44A7-8318-FFD424C7B347}">
      <dsp:nvSpPr>
        <dsp:cNvPr id="0" name=""/>
        <dsp:cNvSpPr/>
      </dsp:nvSpPr>
      <dsp:spPr>
        <a:xfrm>
          <a:off x="0" y="1148202"/>
          <a:ext cx="11074808" cy="92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a:t>[PowerShell] </a:t>
          </a:r>
          <a:r>
            <a:rPr lang="en-US" sz="2400" kern="1200" baseline="0"/>
            <a:t>– The </a:t>
          </a:r>
          <a:r>
            <a:rPr lang="en-US" sz="2400" i="1" kern="1200" baseline="0"/>
            <a:t>class</a:t>
          </a:r>
          <a:r>
            <a:rPr lang="en-US" sz="2400" kern="1200" baseline="0"/>
            <a:t> used to represent PowerShell commands, which can be </a:t>
          </a:r>
          <a:r>
            <a:rPr lang="en-US" sz="2400" i="1" kern="1200" baseline="0"/>
            <a:t>executed by a </a:t>
          </a:r>
          <a:r>
            <a:rPr lang="en-US" sz="2400" i="1" kern="1200" baseline="0" err="1"/>
            <a:t>runspace</a:t>
          </a:r>
          <a:r>
            <a:rPr lang="en-US" sz="2400" i="1" kern="1200" baseline="0"/>
            <a:t> </a:t>
          </a:r>
          <a:r>
            <a:rPr lang="en-US" sz="2400" i="0" kern="1200" baseline="0"/>
            <a:t>– default</a:t>
          </a:r>
          <a:r>
            <a:rPr lang="en-US" sz="2400" kern="1200" baseline="0"/>
            <a:t> is the host</a:t>
          </a:r>
          <a:endParaRPr lang="en-US" sz="2400" kern="1200"/>
        </a:p>
      </dsp:txBody>
      <dsp:txXfrm>
        <a:off x="0" y="1148202"/>
        <a:ext cx="11074808" cy="929970"/>
      </dsp:txXfrm>
    </dsp:sp>
    <dsp:sp modelId="{AD9FC4F7-6A90-49FB-A4F7-0FF13EA60991}">
      <dsp:nvSpPr>
        <dsp:cNvPr id="0" name=""/>
        <dsp:cNvSpPr/>
      </dsp:nvSpPr>
      <dsp:spPr>
        <a:xfrm>
          <a:off x="0" y="2078173"/>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1D3F87-21F3-45C9-B9CB-171742549267}">
      <dsp:nvSpPr>
        <dsp:cNvPr id="0" name=""/>
        <dsp:cNvSpPr/>
      </dsp:nvSpPr>
      <dsp:spPr>
        <a:xfrm>
          <a:off x="0" y="2078173"/>
          <a:ext cx="11074808" cy="58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The host </a:t>
          </a:r>
          <a:r>
            <a:rPr lang="en-US" sz="2400" b="1" kern="1200" baseline="0"/>
            <a:t>communicates</a:t>
          </a:r>
          <a:r>
            <a:rPr lang="en-US" sz="2400" kern="1200" baseline="0"/>
            <a:t> with the </a:t>
          </a:r>
          <a:r>
            <a:rPr lang="en-US" sz="2400" kern="1200" baseline="0" err="1"/>
            <a:t>runspace</a:t>
          </a:r>
          <a:r>
            <a:rPr lang="en-US" sz="2400" kern="1200" baseline="0"/>
            <a:t>, which does the actual work</a:t>
          </a:r>
          <a:endParaRPr lang="en-US" sz="2400" kern="1200"/>
        </a:p>
      </dsp:txBody>
      <dsp:txXfrm>
        <a:off x="0" y="2078173"/>
        <a:ext cx="11074808" cy="582570"/>
      </dsp:txXfrm>
    </dsp:sp>
    <dsp:sp modelId="{D2A641FF-D75C-49C1-A19E-C58C3F4E73E0}">
      <dsp:nvSpPr>
        <dsp:cNvPr id="0" name=""/>
        <dsp:cNvSpPr/>
      </dsp:nvSpPr>
      <dsp:spPr>
        <a:xfrm>
          <a:off x="0" y="2660744"/>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5CBC7A-27FE-4F2D-91C7-46A035C3EDFE}">
      <dsp:nvSpPr>
        <dsp:cNvPr id="0" name=""/>
        <dsp:cNvSpPr/>
      </dsp:nvSpPr>
      <dsp:spPr>
        <a:xfrm>
          <a:off x="0" y="2660744"/>
          <a:ext cx="11074808" cy="92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Additional </a:t>
          </a:r>
          <a:r>
            <a:rPr lang="en-US" sz="2400" kern="1200" baseline="0" err="1"/>
            <a:t>runspaces</a:t>
          </a:r>
          <a:r>
            <a:rPr lang="en-US" sz="2400" kern="1200" baseline="0"/>
            <a:t> can be created, which can run commands at the </a:t>
          </a:r>
          <a:r>
            <a:rPr lang="en-US" sz="2400" b="1" kern="1200" baseline="0"/>
            <a:t>same time</a:t>
          </a:r>
          <a:endParaRPr lang="en-US" sz="2400" b="1" kern="1200"/>
        </a:p>
      </dsp:txBody>
      <dsp:txXfrm>
        <a:off x="0" y="2660744"/>
        <a:ext cx="11074808" cy="92997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ECBAD-9F3B-4E3F-BECC-FB3CB9A9CEAC}">
      <dsp:nvSpPr>
        <dsp:cNvPr id="0" name=""/>
        <dsp:cNvSpPr/>
      </dsp:nvSpPr>
      <dsp:spPr>
        <a:xfrm>
          <a:off x="251568" y="1948"/>
          <a:ext cx="959470" cy="95947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4D92306-4DA0-46E3-BFC1-327F4F5178A3}">
      <dsp:nvSpPr>
        <dsp:cNvPr id="0" name=""/>
        <dsp:cNvSpPr/>
      </dsp:nvSpPr>
      <dsp:spPr>
        <a:xfrm>
          <a:off x="731303" y="1948"/>
          <a:ext cx="5119125" cy="959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marL="0" lvl="0" indent="0" algn="l" defTabSz="977900">
            <a:lnSpc>
              <a:spcPct val="90000"/>
            </a:lnSpc>
            <a:spcBef>
              <a:spcPct val="0"/>
            </a:spcBef>
            <a:spcAft>
              <a:spcPct val="35000"/>
            </a:spcAft>
            <a:buNone/>
          </a:pPr>
          <a:r>
            <a:rPr lang="en-US" sz="2200" b="1" kern="1200"/>
            <a:t>Reusable</a:t>
          </a:r>
          <a:r>
            <a:rPr lang="en-US" sz="2200" kern="1200"/>
            <a:t> threads</a:t>
          </a:r>
        </a:p>
      </dsp:txBody>
      <dsp:txXfrm>
        <a:off x="731303" y="1948"/>
        <a:ext cx="5119125" cy="959470"/>
      </dsp:txXfrm>
    </dsp:sp>
    <dsp:sp modelId="{4B90A285-AD2F-4631-8123-0A6E651A602D}">
      <dsp:nvSpPr>
        <dsp:cNvPr id="0" name=""/>
        <dsp:cNvSpPr/>
      </dsp:nvSpPr>
      <dsp:spPr>
        <a:xfrm>
          <a:off x="251568" y="961419"/>
          <a:ext cx="959470" cy="95947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22867C6-4CB4-45F4-B8EE-E447BCB8F6C3}">
      <dsp:nvSpPr>
        <dsp:cNvPr id="0" name=""/>
        <dsp:cNvSpPr/>
      </dsp:nvSpPr>
      <dsp:spPr>
        <a:xfrm>
          <a:off x="731303" y="961419"/>
          <a:ext cx="5119125" cy="959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marL="0" lvl="0" indent="0" algn="l" defTabSz="977900">
            <a:lnSpc>
              <a:spcPct val="90000"/>
            </a:lnSpc>
            <a:spcBef>
              <a:spcPct val="0"/>
            </a:spcBef>
            <a:spcAft>
              <a:spcPct val="35000"/>
            </a:spcAft>
            <a:buNone/>
          </a:pPr>
          <a:r>
            <a:rPr lang="en-US" sz="2200" b="1" kern="1200" err="1"/>
            <a:t>BeginInvoke</a:t>
          </a:r>
          <a:r>
            <a:rPr lang="en-US" sz="2200" b="1" kern="1200"/>
            <a:t>() </a:t>
          </a:r>
          <a:r>
            <a:rPr lang="en-US" sz="2200" kern="1200"/>
            <a:t>is used to queue PowerShell instances</a:t>
          </a:r>
        </a:p>
      </dsp:txBody>
      <dsp:txXfrm>
        <a:off x="731303" y="961419"/>
        <a:ext cx="5119125" cy="959470"/>
      </dsp:txXfrm>
    </dsp:sp>
    <dsp:sp modelId="{FF735ED8-547A-4CE5-BF25-EB49037BA78C}">
      <dsp:nvSpPr>
        <dsp:cNvPr id="0" name=""/>
        <dsp:cNvSpPr/>
      </dsp:nvSpPr>
      <dsp:spPr>
        <a:xfrm>
          <a:off x="251568" y="1920889"/>
          <a:ext cx="959470" cy="95947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3B46BDD-A31E-452E-B99A-9AD8162C71BF}">
      <dsp:nvSpPr>
        <dsp:cNvPr id="0" name=""/>
        <dsp:cNvSpPr/>
      </dsp:nvSpPr>
      <dsp:spPr>
        <a:xfrm>
          <a:off x="731303" y="1920889"/>
          <a:ext cx="5119125" cy="959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marL="0" lvl="0" indent="0" algn="l" defTabSz="977900">
            <a:lnSpc>
              <a:spcPct val="90000"/>
            </a:lnSpc>
            <a:spcBef>
              <a:spcPct val="0"/>
            </a:spcBef>
            <a:spcAft>
              <a:spcPct val="35000"/>
            </a:spcAft>
            <a:buNone/>
          </a:pPr>
          <a:r>
            <a:rPr lang="en-US" sz="2200" kern="1200"/>
            <a:t>Picks up the </a:t>
          </a:r>
          <a:r>
            <a:rPr lang="en-US" sz="2200" b="1" kern="1200"/>
            <a:t>next</a:t>
          </a:r>
          <a:r>
            <a:rPr lang="en-US" sz="2200" kern="1200"/>
            <a:t> instance from the queue when there is an </a:t>
          </a:r>
          <a:r>
            <a:rPr lang="en-US" sz="2200" b="1" kern="1200"/>
            <a:t>open</a:t>
          </a:r>
          <a:r>
            <a:rPr lang="en-US" sz="2200" kern="1200"/>
            <a:t> thread </a:t>
          </a:r>
        </a:p>
      </dsp:txBody>
      <dsp:txXfrm>
        <a:off x="731303" y="1920889"/>
        <a:ext cx="5119125" cy="959470"/>
      </dsp:txXfrm>
    </dsp:sp>
    <dsp:sp modelId="{F6E4BF80-2FD7-4D89-8C1C-B11406B2707D}">
      <dsp:nvSpPr>
        <dsp:cNvPr id="0" name=""/>
        <dsp:cNvSpPr/>
      </dsp:nvSpPr>
      <dsp:spPr>
        <a:xfrm>
          <a:off x="251568" y="2880360"/>
          <a:ext cx="959470" cy="95947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3C71783-4033-4676-8B8D-19100D0DCA1B}">
      <dsp:nvSpPr>
        <dsp:cNvPr id="0" name=""/>
        <dsp:cNvSpPr/>
      </dsp:nvSpPr>
      <dsp:spPr>
        <a:xfrm>
          <a:off x="731303" y="2880360"/>
          <a:ext cx="5119125" cy="959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marL="0" lvl="0" indent="0" algn="l" defTabSz="977900">
            <a:lnSpc>
              <a:spcPct val="90000"/>
            </a:lnSpc>
            <a:spcBef>
              <a:spcPct val="0"/>
            </a:spcBef>
            <a:spcAft>
              <a:spcPct val="35000"/>
            </a:spcAft>
            <a:buNone/>
          </a:pPr>
          <a:r>
            <a:rPr lang="en-US" sz="2200" kern="1200"/>
            <a:t>Improves </a:t>
          </a:r>
          <a:r>
            <a:rPr lang="en-US" sz="2200" b="1" kern="1200"/>
            <a:t>performance</a:t>
          </a:r>
          <a:endParaRPr lang="en-US" sz="2200" kern="1200"/>
        </a:p>
      </dsp:txBody>
      <dsp:txXfrm>
        <a:off x="731303" y="2880360"/>
        <a:ext cx="5119125" cy="959470"/>
      </dsp:txXfrm>
    </dsp:sp>
    <dsp:sp modelId="{B16C455D-9FF6-48C0-BB4F-F0F5D51319DC}">
      <dsp:nvSpPr>
        <dsp:cNvPr id="0" name=""/>
        <dsp:cNvSpPr/>
      </dsp:nvSpPr>
      <dsp:spPr>
        <a:xfrm>
          <a:off x="251568" y="3839830"/>
          <a:ext cx="959470" cy="95947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435C94E-E59B-4A81-AE33-8D140A0504E1}">
      <dsp:nvSpPr>
        <dsp:cNvPr id="0" name=""/>
        <dsp:cNvSpPr/>
      </dsp:nvSpPr>
      <dsp:spPr>
        <a:xfrm>
          <a:off x="731303" y="3839830"/>
          <a:ext cx="5119125" cy="959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marL="0" lvl="0" indent="0" algn="l" defTabSz="977900">
            <a:lnSpc>
              <a:spcPct val="90000"/>
            </a:lnSpc>
            <a:spcBef>
              <a:spcPct val="0"/>
            </a:spcBef>
            <a:spcAft>
              <a:spcPct val="35000"/>
            </a:spcAft>
            <a:buNone/>
          </a:pPr>
          <a:r>
            <a:rPr lang="en-US" sz="2200" kern="1200"/>
            <a:t>Simplifies max thread </a:t>
          </a:r>
          <a:r>
            <a:rPr lang="en-US" sz="2200" b="1" kern="1200"/>
            <a:t>management</a:t>
          </a:r>
          <a:endParaRPr lang="en-US" sz="2200" kern="1200"/>
        </a:p>
      </dsp:txBody>
      <dsp:txXfrm>
        <a:off x="731303" y="3839830"/>
        <a:ext cx="5119125" cy="959470"/>
      </dsp:txXfrm>
    </dsp:sp>
    <dsp:sp modelId="{5202AE49-E6CC-4089-8F56-8736B2B6BE93}">
      <dsp:nvSpPr>
        <dsp:cNvPr id="0" name=""/>
        <dsp:cNvSpPr/>
      </dsp:nvSpPr>
      <dsp:spPr>
        <a:xfrm>
          <a:off x="251568" y="4799300"/>
          <a:ext cx="959470" cy="95947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4E0A5A6-C0B6-4C41-9742-B9812552542A}">
      <dsp:nvSpPr>
        <dsp:cNvPr id="0" name=""/>
        <dsp:cNvSpPr/>
      </dsp:nvSpPr>
      <dsp:spPr>
        <a:xfrm>
          <a:off x="731303" y="4799300"/>
          <a:ext cx="5119125" cy="959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marL="0" lvl="0" indent="0" algn="l" defTabSz="977900">
            <a:lnSpc>
              <a:spcPct val="90000"/>
            </a:lnSpc>
            <a:spcBef>
              <a:spcPct val="0"/>
            </a:spcBef>
            <a:spcAft>
              <a:spcPct val="35000"/>
            </a:spcAft>
            <a:buNone/>
          </a:pPr>
          <a:r>
            <a:rPr lang="en-US" sz="2200" b="1" kern="1200"/>
            <a:t>Session state </a:t>
          </a:r>
          <a:r>
            <a:rPr lang="en-US" sz="2200" kern="1200"/>
            <a:t>can be set for entire pool</a:t>
          </a:r>
        </a:p>
      </dsp:txBody>
      <dsp:txXfrm>
        <a:off x="731303" y="4799300"/>
        <a:ext cx="5119125" cy="95947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72915-586E-4A91-A5C4-916E88CBEBF7}">
      <dsp:nvSpPr>
        <dsp:cNvPr id="0" name=""/>
        <dsp:cNvSpPr/>
      </dsp:nvSpPr>
      <dsp:spPr>
        <a:xfrm>
          <a:off x="2453635" y="737206"/>
          <a:ext cx="533623" cy="91440"/>
        </a:xfrm>
        <a:custGeom>
          <a:avLst/>
          <a:gdLst/>
          <a:ahLst/>
          <a:cxnLst/>
          <a:rect l="0" t="0" r="0" b="0"/>
          <a:pathLst>
            <a:path>
              <a:moveTo>
                <a:pt x="0" y="45720"/>
              </a:moveTo>
              <a:lnTo>
                <a:pt x="533623" y="45720"/>
              </a:lnTo>
            </a:path>
          </a:pathLst>
        </a:custGeom>
        <a:noFill/>
        <a:ln w="38100" cap="flat" cmpd="sng" algn="ctr">
          <a:solidFill>
            <a:srgbClr val="0078D4"/>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706341" y="780105"/>
        <a:ext cx="28211" cy="5642"/>
      </dsp:txXfrm>
    </dsp:sp>
    <dsp:sp modelId="{857AB08C-74C2-4086-AF59-6405C28BD823}">
      <dsp:nvSpPr>
        <dsp:cNvPr id="0" name=""/>
        <dsp:cNvSpPr/>
      </dsp:nvSpPr>
      <dsp:spPr>
        <a:xfrm>
          <a:off x="2290" y="46983"/>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baseline="0"/>
            <a:t>Create</a:t>
          </a:r>
          <a:r>
            <a:rPr lang="en-US" sz="2200" kern="1200" baseline="0"/>
            <a:t> a </a:t>
          </a:r>
          <a:r>
            <a:rPr lang="en-US" sz="2200" kern="1200" baseline="0" err="1"/>
            <a:t>RunspacePool</a:t>
          </a:r>
          <a:endParaRPr lang="en-US" sz="2200" kern="1200"/>
        </a:p>
      </dsp:txBody>
      <dsp:txXfrm>
        <a:off x="2290" y="46983"/>
        <a:ext cx="2453144" cy="1471886"/>
      </dsp:txXfrm>
    </dsp:sp>
    <dsp:sp modelId="{673A1EB8-F1FD-45C8-8DCF-2D9916A52E09}">
      <dsp:nvSpPr>
        <dsp:cNvPr id="0" name=""/>
        <dsp:cNvSpPr/>
      </dsp:nvSpPr>
      <dsp:spPr>
        <a:xfrm>
          <a:off x="5471003" y="737206"/>
          <a:ext cx="533623" cy="91440"/>
        </a:xfrm>
        <a:custGeom>
          <a:avLst/>
          <a:gdLst/>
          <a:ahLst/>
          <a:cxnLst/>
          <a:rect l="0" t="0" r="0" b="0"/>
          <a:pathLst>
            <a:path>
              <a:moveTo>
                <a:pt x="0" y="45720"/>
              </a:moveTo>
              <a:lnTo>
                <a:pt x="533623" y="45720"/>
              </a:lnTo>
            </a:path>
          </a:pathLst>
        </a:custGeom>
        <a:noFill/>
        <a:ln w="38100" cap="flat" cmpd="sng" algn="ctr">
          <a:solidFill>
            <a:srgbClr val="0078D4"/>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723709" y="780105"/>
        <a:ext cx="28211" cy="5642"/>
      </dsp:txXfrm>
    </dsp:sp>
    <dsp:sp modelId="{4DC42C0E-7642-4B32-A045-4BF32190A0E8}">
      <dsp:nvSpPr>
        <dsp:cNvPr id="0" name=""/>
        <dsp:cNvSpPr/>
      </dsp:nvSpPr>
      <dsp:spPr>
        <a:xfrm>
          <a:off x="3019658" y="46983"/>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baseline="0"/>
            <a:t>Open</a:t>
          </a:r>
          <a:r>
            <a:rPr lang="en-US" sz="2200" kern="1200" baseline="0"/>
            <a:t> </a:t>
          </a:r>
          <a:r>
            <a:rPr lang="en-US" sz="2200" kern="1200" baseline="0" err="1"/>
            <a:t>RunspacePool</a:t>
          </a:r>
          <a:endParaRPr lang="en-US" sz="2200" kern="1200"/>
        </a:p>
      </dsp:txBody>
      <dsp:txXfrm>
        <a:off x="3019658" y="46983"/>
        <a:ext cx="2453144" cy="1471886"/>
      </dsp:txXfrm>
    </dsp:sp>
    <dsp:sp modelId="{00073B9E-5AB9-4AEE-8781-65C6BEFCCDE6}">
      <dsp:nvSpPr>
        <dsp:cNvPr id="0" name=""/>
        <dsp:cNvSpPr/>
      </dsp:nvSpPr>
      <dsp:spPr>
        <a:xfrm>
          <a:off x="8488371" y="737206"/>
          <a:ext cx="533623" cy="91440"/>
        </a:xfrm>
        <a:custGeom>
          <a:avLst/>
          <a:gdLst/>
          <a:ahLst/>
          <a:cxnLst/>
          <a:rect l="0" t="0" r="0" b="0"/>
          <a:pathLst>
            <a:path>
              <a:moveTo>
                <a:pt x="0" y="45720"/>
              </a:moveTo>
              <a:lnTo>
                <a:pt x="533623" y="45720"/>
              </a:lnTo>
            </a:path>
          </a:pathLst>
        </a:custGeom>
        <a:noFill/>
        <a:ln w="38100" cap="flat" cmpd="sng" algn="ctr">
          <a:solidFill>
            <a:srgbClr val="0078D4"/>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741077" y="780105"/>
        <a:ext cx="28211" cy="5642"/>
      </dsp:txXfrm>
    </dsp:sp>
    <dsp:sp modelId="{725CC84D-92E5-4A8F-99D4-97604BD7EFA7}">
      <dsp:nvSpPr>
        <dsp:cNvPr id="0" name=""/>
        <dsp:cNvSpPr/>
      </dsp:nvSpPr>
      <dsp:spPr>
        <a:xfrm>
          <a:off x="6037026" y="46983"/>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baseline="0"/>
            <a:t>Create a </a:t>
          </a:r>
          <a:r>
            <a:rPr lang="en-US" sz="2200" b="1" kern="1200" baseline="0"/>
            <a:t>list</a:t>
          </a:r>
          <a:r>
            <a:rPr lang="en-US" sz="2200" kern="1200" baseline="0"/>
            <a:t> to track PowerShell Instances</a:t>
          </a:r>
          <a:endParaRPr lang="en-US" sz="2200" kern="1200"/>
        </a:p>
      </dsp:txBody>
      <dsp:txXfrm>
        <a:off x="6037026" y="46983"/>
        <a:ext cx="2453144" cy="1471886"/>
      </dsp:txXfrm>
    </dsp:sp>
    <dsp:sp modelId="{157B49A3-DEAB-4DCC-B98A-3BB9887C6ED5}">
      <dsp:nvSpPr>
        <dsp:cNvPr id="0" name=""/>
        <dsp:cNvSpPr/>
      </dsp:nvSpPr>
      <dsp:spPr>
        <a:xfrm>
          <a:off x="1228862" y="1517070"/>
          <a:ext cx="9052104" cy="533623"/>
        </a:xfrm>
        <a:custGeom>
          <a:avLst/>
          <a:gdLst/>
          <a:ahLst/>
          <a:cxnLst/>
          <a:rect l="0" t="0" r="0" b="0"/>
          <a:pathLst>
            <a:path>
              <a:moveTo>
                <a:pt x="9052104" y="0"/>
              </a:moveTo>
              <a:lnTo>
                <a:pt x="9052104" y="283911"/>
              </a:lnTo>
              <a:lnTo>
                <a:pt x="0" y="283911"/>
              </a:lnTo>
              <a:lnTo>
                <a:pt x="0" y="533623"/>
              </a:lnTo>
            </a:path>
          </a:pathLst>
        </a:custGeom>
        <a:noFill/>
        <a:ln w="38100" cap="flat" cmpd="sng" algn="ctr">
          <a:solidFill>
            <a:srgbClr val="0078D4"/>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528173" y="1781060"/>
        <a:ext cx="453483" cy="5642"/>
      </dsp:txXfrm>
    </dsp:sp>
    <dsp:sp modelId="{0D18B39E-9028-4BEF-9E0C-C08617C6E1E1}">
      <dsp:nvSpPr>
        <dsp:cNvPr id="0" name=""/>
        <dsp:cNvSpPr/>
      </dsp:nvSpPr>
      <dsp:spPr>
        <a:xfrm>
          <a:off x="9054394" y="46983"/>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baseline="0"/>
            <a:t>Create</a:t>
          </a:r>
          <a:r>
            <a:rPr lang="en-US" sz="2200" kern="1200" baseline="0"/>
            <a:t> PowerShell Instance(s)</a:t>
          </a:r>
          <a:endParaRPr lang="en-US" sz="2200" kern="1200"/>
        </a:p>
      </dsp:txBody>
      <dsp:txXfrm>
        <a:off x="9054394" y="46983"/>
        <a:ext cx="2453144" cy="1471886"/>
      </dsp:txXfrm>
    </dsp:sp>
    <dsp:sp modelId="{FEF51633-BFD9-4BC7-A7A6-02ED7B833999}">
      <dsp:nvSpPr>
        <dsp:cNvPr id="0" name=""/>
        <dsp:cNvSpPr/>
      </dsp:nvSpPr>
      <dsp:spPr>
        <a:xfrm>
          <a:off x="2453635" y="2773316"/>
          <a:ext cx="533623" cy="91440"/>
        </a:xfrm>
        <a:custGeom>
          <a:avLst/>
          <a:gdLst/>
          <a:ahLst/>
          <a:cxnLst/>
          <a:rect l="0" t="0" r="0" b="0"/>
          <a:pathLst>
            <a:path>
              <a:moveTo>
                <a:pt x="0" y="45720"/>
              </a:moveTo>
              <a:lnTo>
                <a:pt x="533623" y="45720"/>
              </a:lnTo>
            </a:path>
          </a:pathLst>
        </a:custGeom>
        <a:noFill/>
        <a:ln w="38100" cap="flat" cmpd="sng" algn="ctr">
          <a:solidFill>
            <a:srgbClr val="0078D4"/>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706341" y="2816215"/>
        <a:ext cx="28211" cy="5642"/>
      </dsp:txXfrm>
    </dsp:sp>
    <dsp:sp modelId="{DD7925F6-8633-4668-A926-0449D1951D59}">
      <dsp:nvSpPr>
        <dsp:cNvPr id="0" name=""/>
        <dsp:cNvSpPr/>
      </dsp:nvSpPr>
      <dsp:spPr>
        <a:xfrm>
          <a:off x="2290" y="2083093"/>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baseline="0"/>
            <a:t>Assign</a:t>
          </a:r>
          <a:r>
            <a:rPr lang="en-US" sz="2200" kern="1200" baseline="0"/>
            <a:t> instance(s) to the </a:t>
          </a:r>
          <a:r>
            <a:rPr lang="en-US" sz="2200" kern="1200" baseline="0" err="1"/>
            <a:t>RunspacePool</a:t>
          </a:r>
          <a:endParaRPr lang="en-US" sz="2200" kern="1200"/>
        </a:p>
      </dsp:txBody>
      <dsp:txXfrm>
        <a:off x="2290" y="2083093"/>
        <a:ext cx="2453144" cy="1471886"/>
      </dsp:txXfrm>
    </dsp:sp>
    <dsp:sp modelId="{4D3C4CC0-9BC7-4694-953A-4BEF8EB7A0C3}">
      <dsp:nvSpPr>
        <dsp:cNvPr id="0" name=""/>
        <dsp:cNvSpPr/>
      </dsp:nvSpPr>
      <dsp:spPr>
        <a:xfrm>
          <a:off x="5471003" y="2773316"/>
          <a:ext cx="533623" cy="91440"/>
        </a:xfrm>
        <a:custGeom>
          <a:avLst/>
          <a:gdLst/>
          <a:ahLst/>
          <a:cxnLst/>
          <a:rect l="0" t="0" r="0" b="0"/>
          <a:pathLst>
            <a:path>
              <a:moveTo>
                <a:pt x="0" y="45720"/>
              </a:moveTo>
              <a:lnTo>
                <a:pt x="533623" y="45720"/>
              </a:lnTo>
            </a:path>
          </a:pathLst>
        </a:custGeom>
        <a:noFill/>
        <a:ln w="38100" cap="flat" cmpd="sng" algn="ctr">
          <a:solidFill>
            <a:srgbClr val="0078D4"/>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723709" y="2816215"/>
        <a:ext cx="28211" cy="5642"/>
      </dsp:txXfrm>
    </dsp:sp>
    <dsp:sp modelId="{207ED087-BF44-4E09-BAE8-D85FA83F35A6}">
      <dsp:nvSpPr>
        <dsp:cNvPr id="0" name=""/>
        <dsp:cNvSpPr/>
      </dsp:nvSpPr>
      <dsp:spPr>
        <a:xfrm>
          <a:off x="3019658" y="2083093"/>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baseline="0"/>
            <a:t>Store</a:t>
          </a:r>
          <a:r>
            <a:rPr lang="en-US" sz="2200" kern="1200" baseline="0"/>
            <a:t> instance(s) in the list</a:t>
          </a:r>
          <a:endParaRPr lang="en-US" sz="2200" kern="1200"/>
        </a:p>
      </dsp:txBody>
      <dsp:txXfrm>
        <a:off x="3019658" y="2083093"/>
        <a:ext cx="2453144" cy="1471886"/>
      </dsp:txXfrm>
    </dsp:sp>
    <dsp:sp modelId="{37887847-8C7F-4331-A346-8D050E81968D}">
      <dsp:nvSpPr>
        <dsp:cNvPr id="0" name=""/>
        <dsp:cNvSpPr/>
      </dsp:nvSpPr>
      <dsp:spPr>
        <a:xfrm>
          <a:off x="8488371" y="2773316"/>
          <a:ext cx="533623" cy="91440"/>
        </a:xfrm>
        <a:custGeom>
          <a:avLst/>
          <a:gdLst/>
          <a:ahLst/>
          <a:cxnLst/>
          <a:rect l="0" t="0" r="0" b="0"/>
          <a:pathLst>
            <a:path>
              <a:moveTo>
                <a:pt x="0" y="45720"/>
              </a:moveTo>
              <a:lnTo>
                <a:pt x="533623" y="45720"/>
              </a:lnTo>
            </a:path>
          </a:pathLst>
        </a:custGeom>
        <a:noFill/>
        <a:ln w="38100" cap="flat" cmpd="sng" algn="ctr">
          <a:solidFill>
            <a:srgbClr val="0078D4"/>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741077" y="2816215"/>
        <a:ext cx="28211" cy="5642"/>
      </dsp:txXfrm>
    </dsp:sp>
    <dsp:sp modelId="{859314B4-B352-4E9F-89C2-175F8F9BD945}">
      <dsp:nvSpPr>
        <dsp:cNvPr id="0" name=""/>
        <dsp:cNvSpPr/>
      </dsp:nvSpPr>
      <dsp:spPr>
        <a:xfrm>
          <a:off x="6037026" y="2083093"/>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kern="1200"/>
            <a:t>Call</a:t>
          </a:r>
          <a:r>
            <a:rPr lang="en-US" sz="2200" b="1" kern="1200"/>
            <a:t> </a:t>
          </a:r>
          <a:r>
            <a:rPr lang="en-US" sz="2200" b="1" kern="1200" err="1"/>
            <a:t>BeginInvoke</a:t>
          </a:r>
          <a:r>
            <a:rPr lang="en-US" sz="2200" b="1" kern="1200"/>
            <a:t>() </a:t>
          </a:r>
          <a:r>
            <a:rPr lang="en-US" sz="2200" kern="1200"/>
            <a:t>and track token</a:t>
          </a:r>
        </a:p>
      </dsp:txBody>
      <dsp:txXfrm>
        <a:off x="6037026" y="2083093"/>
        <a:ext cx="2453144" cy="1471886"/>
      </dsp:txXfrm>
    </dsp:sp>
    <dsp:sp modelId="{C3C9507A-F1F9-4A92-9CBA-5E7B10576158}">
      <dsp:nvSpPr>
        <dsp:cNvPr id="0" name=""/>
        <dsp:cNvSpPr/>
      </dsp:nvSpPr>
      <dsp:spPr>
        <a:xfrm>
          <a:off x="4244096" y="3553180"/>
          <a:ext cx="6036870" cy="580605"/>
        </a:xfrm>
        <a:custGeom>
          <a:avLst/>
          <a:gdLst/>
          <a:ahLst/>
          <a:cxnLst/>
          <a:rect l="0" t="0" r="0" b="0"/>
          <a:pathLst>
            <a:path>
              <a:moveTo>
                <a:pt x="6036870" y="0"/>
              </a:moveTo>
              <a:lnTo>
                <a:pt x="6036870" y="307402"/>
              </a:lnTo>
              <a:lnTo>
                <a:pt x="0" y="307402"/>
              </a:lnTo>
              <a:lnTo>
                <a:pt x="0" y="580605"/>
              </a:lnTo>
            </a:path>
          </a:pathLst>
        </a:custGeom>
        <a:noFill/>
        <a:ln w="38100" cap="flat" cmpd="sng" algn="ctr">
          <a:solidFill>
            <a:srgbClr val="0078D4"/>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110838" y="3840662"/>
        <a:ext cx="303386" cy="5642"/>
      </dsp:txXfrm>
    </dsp:sp>
    <dsp:sp modelId="{79EDAB94-3ADE-4B13-B8FD-BD4DC15A6687}">
      <dsp:nvSpPr>
        <dsp:cNvPr id="0" name=""/>
        <dsp:cNvSpPr/>
      </dsp:nvSpPr>
      <dsp:spPr>
        <a:xfrm>
          <a:off x="9054394" y="2083093"/>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baseline="0"/>
            <a:t>Receive</a:t>
          </a:r>
          <a:r>
            <a:rPr lang="en-US" sz="2200" kern="1200" baseline="0"/>
            <a:t> data with </a:t>
          </a:r>
          <a:r>
            <a:rPr lang="en-US" sz="2200" kern="1200" baseline="0" err="1"/>
            <a:t>EndInvoke</a:t>
          </a:r>
          <a:r>
            <a:rPr lang="en-US" sz="2200" kern="1200" baseline="0"/>
            <a:t>()</a:t>
          </a:r>
          <a:endParaRPr lang="en-US" sz="2200" kern="1200"/>
        </a:p>
      </dsp:txBody>
      <dsp:txXfrm>
        <a:off x="9054394" y="2083093"/>
        <a:ext cx="2453144" cy="1471886"/>
      </dsp:txXfrm>
    </dsp:sp>
    <dsp:sp modelId="{DE5253C8-EC2D-4952-B764-AC69FA7A321F}">
      <dsp:nvSpPr>
        <dsp:cNvPr id="0" name=""/>
        <dsp:cNvSpPr/>
      </dsp:nvSpPr>
      <dsp:spPr>
        <a:xfrm>
          <a:off x="5468869" y="4856409"/>
          <a:ext cx="533770" cy="91440"/>
        </a:xfrm>
        <a:custGeom>
          <a:avLst/>
          <a:gdLst/>
          <a:ahLst/>
          <a:cxnLst/>
          <a:rect l="0" t="0" r="0" b="0"/>
          <a:pathLst>
            <a:path>
              <a:moveTo>
                <a:pt x="0" y="45720"/>
              </a:moveTo>
              <a:lnTo>
                <a:pt x="533770" y="45720"/>
              </a:lnTo>
            </a:path>
          </a:pathLst>
        </a:custGeom>
        <a:noFill/>
        <a:ln w="38100" cap="flat" cmpd="sng" algn="ctr">
          <a:solidFill>
            <a:srgbClr val="0078D4"/>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721645" y="4899308"/>
        <a:ext cx="28218" cy="5642"/>
      </dsp:txXfrm>
    </dsp:sp>
    <dsp:sp modelId="{7F621B50-9738-41AC-B778-7E5FCDD5C9E8}">
      <dsp:nvSpPr>
        <dsp:cNvPr id="0" name=""/>
        <dsp:cNvSpPr/>
      </dsp:nvSpPr>
      <dsp:spPr>
        <a:xfrm>
          <a:off x="3017524" y="4166186"/>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baseline="0"/>
            <a:t>Dispose</a:t>
          </a:r>
          <a:r>
            <a:rPr lang="en-US" sz="2200" kern="1200" baseline="0"/>
            <a:t> of PowerShell Instance(s)</a:t>
          </a:r>
          <a:endParaRPr lang="en-US" sz="2200" kern="1200"/>
        </a:p>
      </dsp:txBody>
      <dsp:txXfrm>
        <a:off x="3017524" y="4166186"/>
        <a:ext cx="2453144" cy="1471886"/>
      </dsp:txXfrm>
    </dsp:sp>
    <dsp:sp modelId="{45FA61B7-4163-4F3F-8BAC-A859B4EADB4E}">
      <dsp:nvSpPr>
        <dsp:cNvPr id="0" name=""/>
        <dsp:cNvSpPr/>
      </dsp:nvSpPr>
      <dsp:spPr>
        <a:xfrm>
          <a:off x="6035039" y="4166186"/>
          <a:ext cx="2453144" cy="147188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baseline="0"/>
            <a:t>Dispose</a:t>
          </a:r>
          <a:r>
            <a:rPr lang="en-US" sz="2200" kern="1200" baseline="0"/>
            <a:t> of </a:t>
          </a:r>
          <a:r>
            <a:rPr lang="en-US" sz="2200" kern="1200" baseline="0" err="1"/>
            <a:t>RunspacePool</a:t>
          </a:r>
          <a:endParaRPr lang="en-US" sz="2200" kern="1200"/>
        </a:p>
      </dsp:txBody>
      <dsp:txXfrm>
        <a:off x="6035039" y="4166186"/>
        <a:ext cx="2453144" cy="147188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F2A56-7E13-4BEB-9598-2D98FC7F6B14}">
      <dsp:nvSpPr>
        <dsp:cNvPr id="0" name=""/>
        <dsp:cNvSpPr/>
      </dsp:nvSpPr>
      <dsp:spPr>
        <a:xfrm>
          <a:off x="0" y="0"/>
          <a:ext cx="7223760" cy="127515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Can attach to </a:t>
          </a:r>
          <a:r>
            <a:rPr lang="en-US" sz="2400" kern="1200" baseline="0" err="1"/>
            <a:t>runspace</a:t>
          </a:r>
          <a:r>
            <a:rPr lang="en-US" sz="2400" kern="1200" baseline="0"/>
            <a:t> and use command line debugger</a:t>
          </a:r>
          <a:endParaRPr lang="en-US" sz="2400" kern="1200"/>
        </a:p>
      </dsp:txBody>
      <dsp:txXfrm>
        <a:off x="1572267" y="0"/>
        <a:ext cx="5651492" cy="1275159"/>
      </dsp:txXfrm>
    </dsp:sp>
    <dsp:sp modelId="{12978603-4DDB-4F13-8321-D377548032E3}">
      <dsp:nvSpPr>
        <dsp:cNvPr id="0" name=""/>
        <dsp:cNvSpPr/>
      </dsp:nvSpPr>
      <dsp:spPr>
        <a:xfrm>
          <a:off x="127515" y="127515"/>
          <a:ext cx="1444752" cy="102012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4992" r="14992"/>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B069B77-7712-46C1-99E7-BFE6F1A5629C}">
      <dsp:nvSpPr>
        <dsp:cNvPr id="0" name=""/>
        <dsp:cNvSpPr/>
      </dsp:nvSpPr>
      <dsp:spPr>
        <a:xfrm>
          <a:off x="0" y="1402675"/>
          <a:ext cx="7223760" cy="127515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a:t>Debug-Runspace</a:t>
          </a:r>
          <a:r>
            <a:rPr lang="en-US" sz="2400" kern="1200" baseline="0"/>
            <a:t> starts debug session with runspace via object or name</a:t>
          </a:r>
          <a:endParaRPr lang="en-US" sz="2400" kern="1200"/>
        </a:p>
      </dsp:txBody>
      <dsp:txXfrm>
        <a:off x="1572267" y="1402675"/>
        <a:ext cx="5651492" cy="1275159"/>
      </dsp:txXfrm>
    </dsp:sp>
    <dsp:sp modelId="{63E78CFC-54E0-46C5-B217-AC225A03F554}">
      <dsp:nvSpPr>
        <dsp:cNvPr id="0" name=""/>
        <dsp:cNvSpPr/>
      </dsp:nvSpPr>
      <dsp:spPr>
        <a:xfrm>
          <a:off x="127515" y="1530191"/>
          <a:ext cx="1444752" cy="1020127"/>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4992" r="14992"/>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1C6C420-CE08-4D6B-BC11-3AA768BC9221}">
      <dsp:nvSpPr>
        <dsp:cNvPr id="0" name=""/>
        <dsp:cNvSpPr/>
      </dsp:nvSpPr>
      <dsp:spPr>
        <a:xfrm>
          <a:off x="0" y="2805350"/>
          <a:ext cx="7223760" cy="127515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a:t>Get-Runspace</a:t>
          </a:r>
          <a:r>
            <a:rPr lang="en-US" sz="2400" kern="1200" baseline="0"/>
            <a:t> to list runspaces within the current PowerShell hosts</a:t>
          </a:r>
          <a:endParaRPr lang="en-US" sz="2400" kern="1200"/>
        </a:p>
      </dsp:txBody>
      <dsp:txXfrm>
        <a:off x="1572267" y="2805350"/>
        <a:ext cx="5651492" cy="1275159"/>
      </dsp:txXfrm>
    </dsp:sp>
    <dsp:sp modelId="{AB91DC2B-4A17-4FA7-B49F-DD0151E60BF1}">
      <dsp:nvSpPr>
        <dsp:cNvPr id="0" name=""/>
        <dsp:cNvSpPr/>
      </dsp:nvSpPr>
      <dsp:spPr>
        <a:xfrm>
          <a:off x="127515" y="2932866"/>
          <a:ext cx="1444752" cy="1020127"/>
        </a:xfrm>
        <a:prstGeom prst="roundRect">
          <a:avLst>
            <a:gd name="adj" fmla="val 10000"/>
          </a:avLst>
        </a:prstGeom>
        <a:blipFill dpi="0"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4992" r="14992"/>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83C4E33-6EE2-4397-9233-AAFF0D15D6B3}">
      <dsp:nvSpPr>
        <dsp:cNvPr id="0" name=""/>
        <dsp:cNvSpPr/>
      </dsp:nvSpPr>
      <dsp:spPr>
        <a:xfrm>
          <a:off x="0" y="4208025"/>
          <a:ext cx="7223760" cy="127515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Debugging </a:t>
          </a:r>
          <a:r>
            <a:rPr lang="en-US" sz="2400" kern="1200" baseline="0" err="1"/>
            <a:t>runspaces</a:t>
          </a:r>
          <a:r>
            <a:rPr lang="en-US" sz="2400" kern="1200" baseline="0"/>
            <a:t> in a different host gets complicated</a:t>
          </a:r>
          <a:endParaRPr lang="en-US" sz="2400" kern="1200"/>
        </a:p>
      </dsp:txBody>
      <dsp:txXfrm>
        <a:off x="1572267" y="4208025"/>
        <a:ext cx="5651492" cy="1275159"/>
      </dsp:txXfrm>
    </dsp:sp>
    <dsp:sp modelId="{7224C17F-3A66-4F52-9B82-080584CFADAE}">
      <dsp:nvSpPr>
        <dsp:cNvPr id="0" name=""/>
        <dsp:cNvSpPr/>
      </dsp:nvSpPr>
      <dsp:spPr>
        <a:xfrm>
          <a:off x="127515" y="4335541"/>
          <a:ext cx="1444752" cy="1020127"/>
        </a:xfrm>
        <a:prstGeom prst="roundRect">
          <a:avLst>
            <a:gd name="adj" fmla="val 10000"/>
          </a:avLst>
        </a:prstGeom>
        <a:blipFill dpi="0"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4992" r="14992"/>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5CC9B-9583-4131-90D3-4D6ED8046E15}">
      <dsp:nvSpPr>
        <dsp:cNvPr id="0" name=""/>
        <dsp:cNvSpPr/>
      </dsp:nvSpPr>
      <dsp:spPr>
        <a:xfrm>
          <a:off x="0" y="937"/>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BF48F-D4AE-4324-A69A-AA810D106640}">
      <dsp:nvSpPr>
        <dsp:cNvPr id="0" name=""/>
        <dsp:cNvSpPr/>
      </dsp:nvSpPr>
      <dsp:spPr>
        <a:xfrm>
          <a:off x="0" y="937"/>
          <a:ext cx="10972800" cy="639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a:t>All </a:t>
          </a:r>
          <a:r>
            <a:rPr lang="en-US" sz="2800" b="1" kern="1200" baseline="0"/>
            <a:t>streams</a:t>
          </a:r>
          <a:r>
            <a:rPr lang="en-US" sz="2800" kern="1200" baseline="0"/>
            <a:t> viewable from property</a:t>
          </a:r>
          <a:endParaRPr lang="en-US" sz="2800" kern="1200"/>
        </a:p>
      </dsp:txBody>
      <dsp:txXfrm>
        <a:off x="0" y="937"/>
        <a:ext cx="10972800" cy="639454"/>
      </dsp:txXfrm>
    </dsp:sp>
    <dsp:sp modelId="{3BFEC02E-7084-4A92-BBC4-648CF5868F21}">
      <dsp:nvSpPr>
        <dsp:cNvPr id="0" name=""/>
        <dsp:cNvSpPr/>
      </dsp:nvSpPr>
      <dsp:spPr>
        <a:xfrm>
          <a:off x="0" y="640392"/>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72FE12-D20D-4165-B3B5-4B0DD0A0C62E}">
      <dsp:nvSpPr>
        <dsp:cNvPr id="0" name=""/>
        <dsp:cNvSpPr/>
      </dsp:nvSpPr>
      <dsp:spPr>
        <a:xfrm>
          <a:off x="0" y="640392"/>
          <a:ext cx="10972800" cy="639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a:t>Test</a:t>
          </a:r>
          <a:r>
            <a:rPr lang="en-US" sz="2800" kern="1200" baseline="0"/>
            <a:t> all code before adding to </a:t>
          </a:r>
          <a:r>
            <a:rPr lang="en-US" sz="2800" kern="1200" baseline="0" err="1"/>
            <a:t>runspaces</a:t>
          </a:r>
          <a:endParaRPr lang="en-US" sz="2800" kern="1200" baseline="0"/>
        </a:p>
      </dsp:txBody>
      <dsp:txXfrm>
        <a:off x="0" y="640392"/>
        <a:ext cx="10972800" cy="639454"/>
      </dsp:txXfrm>
    </dsp:sp>
    <dsp:sp modelId="{7E7C84DD-E833-45ED-86A6-ABFE3009146C}">
      <dsp:nvSpPr>
        <dsp:cNvPr id="0" name=""/>
        <dsp:cNvSpPr/>
      </dsp:nvSpPr>
      <dsp:spPr>
        <a:xfrm>
          <a:off x="0" y="1279847"/>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7613EB-55F6-4B75-80E7-111297C70AFA}">
      <dsp:nvSpPr>
        <dsp:cNvPr id="0" name=""/>
        <dsp:cNvSpPr/>
      </dsp:nvSpPr>
      <dsp:spPr>
        <a:xfrm>
          <a:off x="0" y="1279847"/>
          <a:ext cx="10972800" cy="639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a:t>Modules</a:t>
          </a:r>
          <a:r>
            <a:rPr lang="en-US" sz="2800" kern="1200" baseline="0"/>
            <a:t> exist to simplify this process </a:t>
          </a:r>
        </a:p>
      </dsp:txBody>
      <dsp:txXfrm>
        <a:off x="0" y="1279847"/>
        <a:ext cx="10972800" cy="63945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F7729-3F62-44C9-9DFF-354AFFED6262}">
      <dsp:nvSpPr>
        <dsp:cNvPr id="0" name=""/>
        <dsp:cNvSpPr/>
      </dsp:nvSpPr>
      <dsp:spPr>
        <a:xfrm>
          <a:off x="0" y="5669"/>
          <a:ext cx="6309360" cy="5241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Built-in threading via </a:t>
          </a:r>
          <a:r>
            <a:rPr lang="en-US" sz="2000" b="1" kern="1200" baseline="0" err="1"/>
            <a:t>ForEach</a:t>
          </a:r>
          <a:r>
            <a:rPr lang="en-US" sz="2000" b="1" kern="1200" baseline="0"/>
            <a:t>-Object -Parallel </a:t>
          </a:r>
          <a:endParaRPr lang="en-US" sz="2000" kern="1200"/>
        </a:p>
      </dsp:txBody>
      <dsp:txXfrm>
        <a:off x="25587" y="31256"/>
        <a:ext cx="6258186" cy="472986"/>
      </dsp:txXfrm>
    </dsp:sp>
    <dsp:sp modelId="{1B17B453-7C1D-457C-9A93-90503129DC51}">
      <dsp:nvSpPr>
        <dsp:cNvPr id="0" name=""/>
        <dsp:cNvSpPr/>
      </dsp:nvSpPr>
      <dsp:spPr>
        <a:xfrm>
          <a:off x="0" y="610470"/>
          <a:ext cx="6309360" cy="5241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err="1"/>
            <a:t>ThreadJob</a:t>
          </a:r>
          <a:r>
            <a:rPr lang="en-US" sz="2000" kern="1200" baseline="0"/>
            <a:t> </a:t>
          </a:r>
          <a:r>
            <a:rPr lang="en-US" sz="2000" b="1" kern="1200" baseline="0"/>
            <a:t>Module</a:t>
          </a:r>
          <a:endParaRPr lang="en-US" sz="2000" b="1" kern="1200"/>
        </a:p>
      </dsp:txBody>
      <dsp:txXfrm>
        <a:off x="25587" y="636057"/>
        <a:ext cx="6258186" cy="472986"/>
      </dsp:txXfrm>
    </dsp:sp>
    <dsp:sp modelId="{D67DB211-7E8D-46D0-A6BD-D313C83499F6}">
      <dsp:nvSpPr>
        <dsp:cNvPr id="0" name=""/>
        <dsp:cNvSpPr/>
      </dsp:nvSpPr>
      <dsp:spPr>
        <a:xfrm>
          <a:off x="0" y="1134630"/>
          <a:ext cx="6309360" cy="1420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Allows </a:t>
          </a:r>
          <a:r>
            <a:rPr lang="en-US" sz="2000" b="1" kern="1200" baseline="0"/>
            <a:t>jobs</a:t>
          </a:r>
          <a:r>
            <a:rPr lang="en-US" sz="2000" kern="1200" baseline="0"/>
            <a:t> to use </a:t>
          </a:r>
          <a:r>
            <a:rPr lang="en-US" sz="2000" b="1" kern="1200" baseline="0"/>
            <a:t>threads</a:t>
          </a:r>
          <a:r>
            <a:rPr lang="en-US" sz="2000" kern="1200" baseline="0"/>
            <a:t> instead of separate processes via </a:t>
          </a:r>
          <a:r>
            <a:rPr lang="en-US" sz="2000" b="1" kern="1200" baseline="0"/>
            <a:t>Start-</a:t>
          </a:r>
          <a:r>
            <a:rPr lang="en-US" sz="2000" b="1" kern="1200" baseline="0" err="1"/>
            <a:t>ThreadJob</a:t>
          </a:r>
          <a:endParaRPr lang="en-US" sz="2000" kern="1200"/>
        </a:p>
        <a:p>
          <a:pPr marL="228600" lvl="1" indent="-228600" algn="l" defTabSz="889000">
            <a:lnSpc>
              <a:spcPct val="90000"/>
            </a:lnSpc>
            <a:spcBef>
              <a:spcPct val="0"/>
            </a:spcBef>
            <a:spcAft>
              <a:spcPct val="20000"/>
            </a:spcAft>
            <a:buChar char="•"/>
          </a:pPr>
          <a:r>
            <a:rPr lang="en-US" sz="2000" kern="1200" baseline="0"/>
            <a:t>Uses regular </a:t>
          </a:r>
          <a:r>
            <a:rPr lang="en-US" sz="2000" b="1" kern="1200" baseline="0"/>
            <a:t>job</a:t>
          </a:r>
          <a:r>
            <a:rPr lang="en-US" sz="2000" kern="1200" baseline="0"/>
            <a:t> </a:t>
          </a:r>
          <a:r>
            <a:rPr lang="en-US" sz="2000" b="1" kern="1200" baseline="0"/>
            <a:t>cmdlets</a:t>
          </a:r>
          <a:r>
            <a:rPr lang="en-US" sz="2000" kern="1200" baseline="0"/>
            <a:t> (wait, receive, stop)</a:t>
          </a:r>
          <a:endParaRPr lang="en-US" sz="2000" kern="1200"/>
        </a:p>
        <a:p>
          <a:pPr marL="228600" lvl="1" indent="-228600" algn="l" defTabSz="889000">
            <a:lnSpc>
              <a:spcPct val="90000"/>
            </a:lnSpc>
            <a:spcBef>
              <a:spcPct val="0"/>
            </a:spcBef>
            <a:spcAft>
              <a:spcPct val="20000"/>
            </a:spcAft>
            <a:buChar char="•"/>
          </a:pPr>
          <a:r>
            <a:rPr lang="en-US" sz="2000" kern="1200" baseline="0"/>
            <a:t>Session customization is </a:t>
          </a:r>
          <a:r>
            <a:rPr lang="en-US" sz="2000" b="1" kern="1200" baseline="0"/>
            <a:t>limited</a:t>
          </a:r>
          <a:endParaRPr lang="en-US" sz="2000" kern="1200"/>
        </a:p>
      </dsp:txBody>
      <dsp:txXfrm>
        <a:off x="0" y="1134630"/>
        <a:ext cx="6309360" cy="14200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799C8-B792-46EA-B184-6FA5908061D4}">
      <dsp:nvSpPr>
        <dsp:cNvPr id="0" name=""/>
        <dsp:cNvSpPr/>
      </dsp:nvSpPr>
      <dsp:spPr>
        <a:xfrm>
          <a:off x="0" y="2832"/>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CB6C6-0BD1-4CAF-8C31-23B3589005C5}">
      <dsp:nvSpPr>
        <dsp:cNvPr id="0" name=""/>
        <dsp:cNvSpPr/>
      </dsp:nvSpPr>
      <dsp:spPr>
        <a:xfrm>
          <a:off x="0" y="2832"/>
          <a:ext cx="11074808" cy="597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a:t>Host</a:t>
          </a:r>
          <a:r>
            <a:rPr lang="en-US" sz="2400" kern="1200" baseline="0"/>
            <a:t> – The </a:t>
          </a:r>
          <a:r>
            <a:rPr lang="en-US" sz="2400" i="1" kern="1200" baseline="0"/>
            <a:t>program</a:t>
          </a:r>
          <a:r>
            <a:rPr lang="en-US" sz="2400" kern="1200" baseline="0"/>
            <a:t> running PowerShell (ISE, CLI, VSCode, etc)</a:t>
          </a:r>
          <a:endParaRPr lang="en-US" sz="2400" kern="1200"/>
        </a:p>
      </dsp:txBody>
      <dsp:txXfrm>
        <a:off x="0" y="2832"/>
        <a:ext cx="11074808" cy="597143"/>
      </dsp:txXfrm>
    </dsp:sp>
    <dsp:sp modelId="{A9D05345-5AA6-44E9-9E11-E1B570EF55DE}">
      <dsp:nvSpPr>
        <dsp:cNvPr id="0" name=""/>
        <dsp:cNvSpPr/>
      </dsp:nvSpPr>
      <dsp:spPr>
        <a:xfrm>
          <a:off x="0" y="599975"/>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10B8E-CF9D-4BB3-91A7-DF943D2B0E04}">
      <dsp:nvSpPr>
        <dsp:cNvPr id="0" name=""/>
        <dsp:cNvSpPr/>
      </dsp:nvSpPr>
      <dsp:spPr>
        <a:xfrm>
          <a:off x="0" y="599975"/>
          <a:ext cx="11074808" cy="54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a:t>Runspace</a:t>
          </a:r>
          <a:r>
            <a:rPr lang="en-US" sz="2400" kern="1200" baseline="0"/>
            <a:t> – The process </a:t>
          </a:r>
          <a:r>
            <a:rPr lang="en-US" sz="2400" i="1" kern="1200" baseline="0"/>
            <a:t>thread</a:t>
          </a:r>
          <a:r>
            <a:rPr lang="en-US" sz="2400" kern="1200" baseline="0"/>
            <a:t> that executes PowerShell code</a:t>
          </a:r>
          <a:endParaRPr lang="en-US" sz="2400" kern="1200"/>
        </a:p>
      </dsp:txBody>
      <dsp:txXfrm>
        <a:off x="0" y="599975"/>
        <a:ext cx="11074808" cy="548227"/>
      </dsp:txXfrm>
    </dsp:sp>
    <dsp:sp modelId="{E313B371-FAEB-40E1-943C-9EC3C94D5CFD}">
      <dsp:nvSpPr>
        <dsp:cNvPr id="0" name=""/>
        <dsp:cNvSpPr/>
      </dsp:nvSpPr>
      <dsp:spPr>
        <a:xfrm>
          <a:off x="0" y="1148202"/>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3E512A-7144-44A7-8318-FFD424C7B347}">
      <dsp:nvSpPr>
        <dsp:cNvPr id="0" name=""/>
        <dsp:cNvSpPr/>
      </dsp:nvSpPr>
      <dsp:spPr>
        <a:xfrm>
          <a:off x="0" y="1148202"/>
          <a:ext cx="11074808" cy="92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a:t>[PowerShell] </a:t>
          </a:r>
          <a:r>
            <a:rPr lang="en-US" sz="2400" kern="1200" baseline="0"/>
            <a:t>– The </a:t>
          </a:r>
          <a:r>
            <a:rPr lang="en-US" sz="2400" i="1" kern="1200" baseline="0"/>
            <a:t>class</a:t>
          </a:r>
          <a:r>
            <a:rPr lang="en-US" sz="2400" kern="1200" baseline="0"/>
            <a:t> used to represent PowerShell commands, which can be </a:t>
          </a:r>
          <a:r>
            <a:rPr lang="en-US" sz="2400" i="1" kern="1200" baseline="0"/>
            <a:t>executed by a runspace </a:t>
          </a:r>
          <a:r>
            <a:rPr lang="en-US" sz="2400" i="0" kern="1200" baseline="0"/>
            <a:t>– default</a:t>
          </a:r>
          <a:r>
            <a:rPr lang="en-US" sz="2400" kern="1200" baseline="0"/>
            <a:t> is the host</a:t>
          </a:r>
          <a:endParaRPr lang="en-US" sz="2400" kern="1200"/>
        </a:p>
      </dsp:txBody>
      <dsp:txXfrm>
        <a:off x="0" y="1148202"/>
        <a:ext cx="11074808" cy="929970"/>
      </dsp:txXfrm>
    </dsp:sp>
    <dsp:sp modelId="{AD9FC4F7-6A90-49FB-A4F7-0FF13EA60991}">
      <dsp:nvSpPr>
        <dsp:cNvPr id="0" name=""/>
        <dsp:cNvSpPr/>
      </dsp:nvSpPr>
      <dsp:spPr>
        <a:xfrm>
          <a:off x="0" y="2078173"/>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1D3F87-21F3-45C9-B9CB-171742549267}">
      <dsp:nvSpPr>
        <dsp:cNvPr id="0" name=""/>
        <dsp:cNvSpPr/>
      </dsp:nvSpPr>
      <dsp:spPr>
        <a:xfrm>
          <a:off x="0" y="2078173"/>
          <a:ext cx="11074808" cy="58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The host </a:t>
          </a:r>
          <a:r>
            <a:rPr lang="en-US" sz="2400" b="1" kern="1200" baseline="0"/>
            <a:t>communicates</a:t>
          </a:r>
          <a:r>
            <a:rPr lang="en-US" sz="2400" kern="1200" baseline="0"/>
            <a:t> with the </a:t>
          </a:r>
          <a:r>
            <a:rPr lang="en-US" sz="2400" kern="1200" baseline="0" err="1"/>
            <a:t>runspace</a:t>
          </a:r>
          <a:r>
            <a:rPr lang="en-US" sz="2400" kern="1200" baseline="0"/>
            <a:t>, which does the actual work</a:t>
          </a:r>
          <a:endParaRPr lang="en-US" sz="2400" kern="1200"/>
        </a:p>
      </dsp:txBody>
      <dsp:txXfrm>
        <a:off x="0" y="2078173"/>
        <a:ext cx="11074808" cy="582570"/>
      </dsp:txXfrm>
    </dsp:sp>
    <dsp:sp modelId="{D2A641FF-D75C-49C1-A19E-C58C3F4E73E0}">
      <dsp:nvSpPr>
        <dsp:cNvPr id="0" name=""/>
        <dsp:cNvSpPr/>
      </dsp:nvSpPr>
      <dsp:spPr>
        <a:xfrm>
          <a:off x="0" y="2660744"/>
          <a:ext cx="11074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5CBC7A-27FE-4F2D-91C7-46A035C3EDFE}">
      <dsp:nvSpPr>
        <dsp:cNvPr id="0" name=""/>
        <dsp:cNvSpPr/>
      </dsp:nvSpPr>
      <dsp:spPr>
        <a:xfrm>
          <a:off x="0" y="2660744"/>
          <a:ext cx="11074808" cy="92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Additional </a:t>
          </a:r>
          <a:r>
            <a:rPr lang="en-US" sz="2400" kern="1200" baseline="0" err="1"/>
            <a:t>runspaces</a:t>
          </a:r>
          <a:r>
            <a:rPr lang="en-US" sz="2400" kern="1200" baseline="0"/>
            <a:t> can be created, which can run commands at the </a:t>
          </a:r>
          <a:r>
            <a:rPr lang="en-US" sz="2400" b="1" kern="1200" baseline="0"/>
            <a:t>same time</a:t>
          </a:r>
          <a:endParaRPr lang="en-US" sz="2400" b="1" kern="1200"/>
        </a:p>
      </dsp:txBody>
      <dsp:txXfrm>
        <a:off x="0" y="2660744"/>
        <a:ext cx="11074808" cy="929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B2D1F-239F-49CB-85CF-6780EBEB9D7C}">
      <dsp:nvSpPr>
        <dsp:cNvPr id="0" name=""/>
        <dsp:cNvSpPr/>
      </dsp:nvSpPr>
      <dsp:spPr>
        <a:xfrm>
          <a:off x="5486400" y="2153874"/>
          <a:ext cx="2605336" cy="904331"/>
        </a:xfrm>
        <a:custGeom>
          <a:avLst/>
          <a:gdLst/>
          <a:ahLst/>
          <a:cxnLst/>
          <a:rect l="0" t="0" r="0" b="0"/>
          <a:pathLst>
            <a:path>
              <a:moveTo>
                <a:pt x="0" y="0"/>
              </a:moveTo>
              <a:lnTo>
                <a:pt x="0" y="452165"/>
              </a:lnTo>
              <a:lnTo>
                <a:pt x="2605336" y="452165"/>
              </a:lnTo>
              <a:lnTo>
                <a:pt x="2605336" y="904331"/>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B9533C-C40E-46F5-8898-9586A73B7968}">
      <dsp:nvSpPr>
        <dsp:cNvPr id="0" name=""/>
        <dsp:cNvSpPr/>
      </dsp:nvSpPr>
      <dsp:spPr>
        <a:xfrm>
          <a:off x="2881063" y="2153874"/>
          <a:ext cx="2605336" cy="904331"/>
        </a:xfrm>
        <a:custGeom>
          <a:avLst/>
          <a:gdLst/>
          <a:ahLst/>
          <a:cxnLst/>
          <a:rect l="0" t="0" r="0" b="0"/>
          <a:pathLst>
            <a:path>
              <a:moveTo>
                <a:pt x="2605336" y="0"/>
              </a:moveTo>
              <a:lnTo>
                <a:pt x="2605336" y="452165"/>
              </a:lnTo>
              <a:lnTo>
                <a:pt x="0" y="452165"/>
              </a:lnTo>
              <a:lnTo>
                <a:pt x="0" y="904331"/>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672507-F396-408A-977B-E2C7C5898D20}">
      <dsp:nvSpPr>
        <dsp:cNvPr id="0" name=""/>
        <dsp:cNvSpPr/>
      </dsp:nvSpPr>
      <dsp:spPr>
        <a:xfrm>
          <a:off x="4409814" y="703"/>
          <a:ext cx="2153170" cy="2153170"/>
        </a:xfrm>
        <a:prstGeom prst="arc">
          <a:avLst>
            <a:gd name="adj1" fmla="val 13200000"/>
            <a:gd name="adj2" fmla="val 19200000"/>
          </a:avLst>
        </a:pr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412BE6-F189-4B51-9F1F-CADA58301EBD}">
      <dsp:nvSpPr>
        <dsp:cNvPr id="0" name=""/>
        <dsp:cNvSpPr/>
      </dsp:nvSpPr>
      <dsp:spPr>
        <a:xfrm>
          <a:off x="4409814" y="703"/>
          <a:ext cx="2153170" cy="2153170"/>
        </a:xfrm>
        <a:prstGeom prst="arc">
          <a:avLst>
            <a:gd name="adj1" fmla="val 2400000"/>
            <a:gd name="adj2" fmla="val 8400000"/>
          </a:avLst>
        </a:pr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2179CB-D5A7-4956-97C6-151F806118F3}">
      <dsp:nvSpPr>
        <dsp:cNvPr id="0" name=""/>
        <dsp:cNvSpPr/>
      </dsp:nvSpPr>
      <dsp:spPr>
        <a:xfrm>
          <a:off x="3333229" y="388273"/>
          <a:ext cx="4306341" cy="137802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Increase the </a:t>
          </a:r>
          <a:r>
            <a:rPr lang="en-US" sz="2200" b="1" kern="1200"/>
            <a:t>speed</a:t>
          </a:r>
          <a:r>
            <a:rPr lang="en-US" sz="2200" kern="1200"/>
            <a:t> of scripts by c</a:t>
          </a:r>
          <a:r>
            <a:rPr lang="en-US" sz="2200" kern="1200" baseline="0"/>
            <a:t>reating </a:t>
          </a:r>
          <a:r>
            <a:rPr lang="en-US" sz="2200" b="1" kern="1200" baseline="0"/>
            <a:t>parallel tasks </a:t>
          </a:r>
          <a:r>
            <a:rPr lang="en-US" sz="2200" kern="1200" baseline="0"/>
            <a:t>in different threads in the same process</a:t>
          </a:r>
          <a:endParaRPr lang="en-US" sz="2200" kern="1200"/>
        </a:p>
      </dsp:txBody>
      <dsp:txXfrm>
        <a:off x="3333229" y="388273"/>
        <a:ext cx="4306341" cy="1378029"/>
      </dsp:txXfrm>
    </dsp:sp>
    <dsp:sp modelId="{B6EB0A5B-86D5-43EB-8D01-4127B6A0F396}">
      <dsp:nvSpPr>
        <dsp:cNvPr id="0" name=""/>
        <dsp:cNvSpPr/>
      </dsp:nvSpPr>
      <dsp:spPr>
        <a:xfrm>
          <a:off x="1804477" y="3058205"/>
          <a:ext cx="2153170" cy="2153170"/>
        </a:xfrm>
        <a:prstGeom prst="arc">
          <a:avLst>
            <a:gd name="adj1" fmla="val 13200000"/>
            <a:gd name="adj2" fmla="val 19200000"/>
          </a:avLst>
        </a:pr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A28402-0CC7-48BD-8BF6-96172AB6CF2A}">
      <dsp:nvSpPr>
        <dsp:cNvPr id="0" name=""/>
        <dsp:cNvSpPr/>
      </dsp:nvSpPr>
      <dsp:spPr>
        <a:xfrm>
          <a:off x="1804477" y="3058205"/>
          <a:ext cx="2153170" cy="2153170"/>
        </a:xfrm>
        <a:prstGeom prst="arc">
          <a:avLst>
            <a:gd name="adj1" fmla="val 2400000"/>
            <a:gd name="adj2" fmla="val 8400000"/>
          </a:avLst>
        </a:pr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A6943F-196C-46B7-B206-07DFA1BB7651}">
      <dsp:nvSpPr>
        <dsp:cNvPr id="0" name=""/>
        <dsp:cNvSpPr/>
      </dsp:nvSpPr>
      <dsp:spPr>
        <a:xfrm>
          <a:off x="727892" y="3445776"/>
          <a:ext cx="4306341" cy="137802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baseline="0"/>
            <a:t>Execute</a:t>
          </a:r>
          <a:r>
            <a:rPr lang="en-US" sz="2200" kern="1200" baseline="0"/>
            <a:t> slow </a:t>
          </a:r>
          <a:r>
            <a:rPr lang="en-US" sz="2200" kern="1200"/>
            <a:t>data collection while continuing the script </a:t>
          </a:r>
          <a:r>
            <a:rPr lang="en-US" sz="2200" b="1" kern="1200"/>
            <a:t>until</a:t>
          </a:r>
          <a:r>
            <a:rPr lang="en-US" sz="2200" kern="1200"/>
            <a:t> data is needed </a:t>
          </a:r>
        </a:p>
      </dsp:txBody>
      <dsp:txXfrm>
        <a:off x="727892" y="3445776"/>
        <a:ext cx="4306341" cy="1378029"/>
      </dsp:txXfrm>
    </dsp:sp>
    <dsp:sp modelId="{F1C1051A-8529-47D8-956A-FF066A4CC135}">
      <dsp:nvSpPr>
        <dsp:cNvPr id="0" name=""/>
        <dsp:cNvSpPr/>
      </dsp:nvSpPr>
      <dsp:spPr>
        <a:xfrm>
          <a:off x="7015151" y="3058205"/>
          <a:ext cx="2153170" cy="2153170"/>
        </a:xfrm>
        <a:prstGeom prst="arc">
          <a:avLst>
            <a:gd name="adj1" fmla="val 13200000"/>
            <a:gd name="adj2" fmla="val 19200000"/>
          </a:avLst>
        </a:pr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85D96D-722A-4A76-B117-4DA3295ADF64}">
      <dsp:nvSpPr>
        <dsp:cNvPr id="0" name=""/>
        <dsp:cNvSpPr/>
      </dsp:nvSpPr>
      <dsp:spPr>
        <a:xfrm>
          <a:off x="7015151" y="3058205"/>
          <a:ext cx="2153170" cy="2153170"/>
        </a:xfrm>
        <a:prstGeom prst="arc">
          <a:avLst>
            <a:gd name="adj1" fmla="val 2400000"/>
            <a:gd name="adj2" fmla="val 8400000"/>
          </a:avLst>
        </a:pr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D03A57-0B36-4CE7-80AB-21DE5F92893F}">
      <dsp:nvSpPr>
        <dsp:cNvPr id="0" name=""/>
        <dsp:cNvSpPr/>
      </dsp:nvSpPr>
      <dsp:spPr>
        <a:xfrm>
          <a:off x="5938565" y="3445776"/>
          <a:ext cx="4306341" cy="137802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t>Process</a:t>
          </a:r>
          <a:r>
            <a:rPr lang="en-US" sz="2200" kern="1200"/>
            <a:t> a</a:t>
          </a:r>
          <a:r>
            <a:rPr lang="en-US" sz="2200" b="1" kern="1200"/>
            <a:t> </a:t>
          </a:r>
          <a:r>
            <a:rPr lang="en-US" sz="2200" kern="1200"/>
            <a:t>lot</a:t>
          </a:r>
          <a:r>
            <a:rPr lang="en-US" sz="2200" b="1" kern="1200"/>
            <a:t> </a:t>
          </a:r>
          <a:r>
            <a:rPr lang="en-US" sz="2200" kern="1200"/>
            <a:t>of</a:t>
          </a:r>
          <a:r>
            <a:rPr lang="en-US" sz="2200" b="1" kern="1200"/>
            <a:t> </a:t>
          </a:r>
          <a:r>
            <a:rPr lang="en-US" sz="2200" kern="1200"/>
            <a:t>data</a:t>
          </a:r>
          <a:r>
            <a:rPr lang="en-US" sz="2200" b="1" kern="1200"/>
            <a:t> quickly </a:t>
          </a:r>
          <a:r>
            <a:rPr lang="en-US" sz="2200" kern="1200"/>
            <a:t>when the order doesn’t matter</a:t>
          </a:r>
          <a:endParaRPr lang="en-US" sz="2200" b="1" kern="1200"/>
        </a:p>
      </dsp:txBody>
      <dsp:txXfrm>
        <a:off x="5938565" y="3445776"/>
        <a:ext cx="4306341" cy="1378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67504-B56B-4755-81DA-7CDC7F16CC3B}">
      <dsp:nvSpPr>
        <dsp:cNvPr id="0" name=""/>
        <dsp:cNvSpPr/>
      </dsp:nvSpPr>
      <dsp:spPr>
        <a:xfrm>
          <a:off x="0" y="3767660"/>
          <a:ext cx="10631486"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D3FBC3-1D0D-4CE4-A7D1-9B9457FA0CE9}">
      <dsp:nvSpPr>
        <dsp:cNvPr id="0" name=""/>
        <dsp:cNvSpPr/>
      </dsp:nvSpPr>
      <dsp:spPr>
        <a:xfrm>
          <a:off x="0" y="931340"/>
          <a:ext cx="10631486"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D2777A-2B58-4181-92F8-524E0FE6ED7C}">
      <dsp:nvSpPr>
        <dsp:cNvPr id="0" name=""/>
        <dsp:cNvSpPr/>
      </dsp:nvSpPr>
      <dsp:spPr>
        <a:xfrm>
          <a:off x="2764186" y="1491"/>
          <a:ext cx="7867300" cy="92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b="1" kern="1200"/>
            <a:t>Lightweight </a:t>
          </a:r>
          <a:r>
            <a:rPr lang="en-US" sz="2800" kern="1200"/>
            <a:t>- Less resources consumed</a:t>
          </a:r>
        </a:p>
      </dsp:txBody>
      <dsp:txXfrm>
        <a:off x="2764186" y="1491"/>
        <a:ext cx="7867300" cy="929849"/>
      </dsp:txXfrm>
    </dsp:sp>
    <dsp:sp modelId="{AACD6813-55EA-413D-8C5F-98DF872061D0}">
      <dsp:nvSpPr>
        <dsp:cNvPr id="0" name=""/>
        <dsp:cNvSpPr/>
      </dsp:nvSpPr>
      <dsp:spPr>
        <a:xfrm>
          <a:off x="0" y="1491"/>
          <a:ext cx="2764186" cy="929849"/>
        </a:xfrm>
        <a:prstGeom prst="round2SameRect">
          <a:avLst>
            <a:gd name="adj1" fmla="val 16670"/>
            <a:gd name="adj2" fmla="val 0"/>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US" sz="3200" b="0" u="none" kern="1200" err="1"/>
            <a:t>Runspaces</a:t>
          </a:r>
          <a:endParaRPr lang="en-US" sz="3200" b="0" u="none" kern="1200"/>
        </a:p>
      </dsp:txBody>
      <dsp:txXfrm>
        <a:off x="45400" y="46891"/>
        <a:ext cx="2673386" cy="884449"/>
      </dsp:txXfrm>
    </dsp:sp>
    <dsp:sp modelId="{DF41D2C5-CC19-46D9-9DA0-1491F624D176}">
      <dsp:nvSpPr>
        <dsp:cNvPr id="0" name=""/>
        <dsp:cNvSpPr/>
      </dsp:nvSpPr>
      <dsp:spPr>
        <a:xfrm>
          <a:off x="0" y="931340"/>
          <a:ext cx="10631486" cy="1859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b="1" kern="1200"/>
            <a:t>More</a:t>
          </a:r>
          <a:r>
            <a:rPr lang="en-US" sz="2400" kern="1200"/>
            <a:t> </a:t>
          </a:r>
          <a:r>
            <a:rPr lang="en-US" sz="2400" b="1" kern="1200"/>
            <a:t>control</a:t>
          </a:r>
          <a:r>
            <a:rPr lang="en-US" sz="2400" kern="1200"/>
            <a:t> on initialization of </a:t>
          </a:r>
          <a:r>
            <a:rPr lang="en-US" sz="2400" b="0" kern="1200"/>
            <a:t>environment</a:t>
          </a:r>
          <a:r>
            <a:rPr lang="en-US" sz="2400" kern="1200"/>
            <a:t> </a:t>
          </a:r>
        </a:p>
        <a:p>
          <a:pPr marL="228600" lvl="1" indent="-228600" algn="l" defTabSz="1066800">
            <a:lnSpc>
              <a:spcPct val="90000"/>
            </a:lnSpc>
            <a:spcBef>
              <a:spcPct val="0"/>
            </a:spcBef>
            <a:spcAft>
              <a:spcPct val="15000"/>
            </a:spcAft>
            <a:buFont typeface="Arial" panose="020B0604020202020204" pitchFamily="34" charset="0"/>
            <a:buChar char="•"/>
          </a:pPr>
          <a:r>
            <a:rPr lang="en-US" sz="2400" b="1" kern="1200"/>
            <a:t>More work </a:t>
          </a:r>
          <a:r>
            <a:rPr lang="en-US" sz="2400" kern="1200"/>
            <a:t>to manage – monitoring, receiving output, disposing</a:t>
          </a:r>
        </a:p>
        <a:p>
          <a:pPr marL="228600" lvl="1" indent="-228600" algn="l" defTabSz="1066800">
            <a:lnSpc>
              <a:spcPct val="90000"/>
            </a:lnSpc>
            <a:spcBef>
              <a:spcPct val="0"/>
            </a:spcBef>
            <a:spcAft>
              <a:spcPct val="15000"/>
            </a:spcAft>
            <a:buFont typeface="Arial" panose="020B0604020202020204" pitchFamily="34" charset="0"/>
            <a:buChar char="•"/>
          </a:pPr>
          <a:r>
            <a:rPr lang="en-US" sz="2400" kern="1200"/>
            <a:t>Additional </a:t>
          </a:r>
          <a:r>
            <a:rPr lang="en-US" sz="2400" b="0" kern="1200"/>
            <a:t>threads</a:t>
          </a:r>
          <a:r>
            <a:rPr lang="en-US" sz="2400" kern="1200"/>
            <a:t> in the </a:t>
          </a:r>
          <a:r>
            <a:rPr lang="en-US" sz="2400" b="1" kern="1200"/>
            <a:t>same process</a:t>
          </a:r>
        </a:p>
      </dsp:txBody>
      <dsp:txXfrm>
        <a:off x="0" y="931340"/>
        <a:ext cx="10631486" cy="1859978"/>
      </dsp:txXfrm>
    </dsp:sp>
    <dsp:sp modelId="{FB434A0F-CFDF-4D71-827B-B4AAD9F5A31B}">
      <dsp:nvSpPr>
        <dsp:cNvPr id="0" name=""/>
        <dsp:cNvSpPr/>
      </dsp:nvSpPr>
      <dsp:spPr>
        <a:xfrm>
          <a:off x="2764186" y="2837811"/>
          <a:ext cx="7867300" cy="92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b="1" kern="1200"/>
            <a:t>More overhead </a:t>
          </a:r>
          <a:r>
            <a:rPr lang="en-US" sz="2800" kern="1200"/>
            <a:t>- Resource intensive</a:t>
          </a:r>
        </a:p>
      </dsp:txBody>
      <dsp:txXfrm>
        <a:off x="2764186" y="2837811"/>
        <a:ext cx="7867300" cy="929849"/>
      </dsp:txXfrm>
    </dsp:sp>
    <dsp:sp modelId="{EA905458-AE36-4E85-ADF6-866D6E459AE6}">
      <dsp:nvSpPr>
        <dsp:cNvPr id="0" name=""/>
        <dsp:cNvSpPr/>
      </dsp:nvSpPr>
      <dsp:spPr>
        <a:xfrm>
          <a:off x="0" y="2837811"/>
          <a:ext cx="2764186" cy="929849"/>
        </a:xfrm>
        <a:prstGeom prst="round2SameRect">
          <a:avLst>
            <a:gd name="adj1" fmla="val 16670"/>
            <a:gd name="adj2" fmla="val 0"/>
          </a:avLst>
        </a:prstGeom>
        <a:solidFill>
          <a:srgbClr val="6B292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US" sz="3200" b="0" u="none" kern="1200"/>
            <a:t>Jobs</a:t>
          </a:r>
        </a:p>
      </dsp:txBody>
      <dsp:txXfrm>
        <a:off x="45400" y="2883211"/>
        <a:ext cx="2673386" cy="884449"/>
      </dsp:txXfrm>
    </dsp:sp>
    <dsp:sp modelId="{8454A9B1-7841-4D17-8E78-15AC432DCAEC}">
      <dsp:nvSpPr>
        <dsp:cNvPr id="0" name=""/>
        <dsp:cNvSpPr/>
      </dsp:nvSpPr>
      <dsp:spPr>
        <a:xfrm>
          <a:off x="0" y="3767660"/>
          <a:ext cx="10631486" cy="1859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endParaRPr lang="en-US" sz="800" kern="1200"/>
        </a:p>
        <a:p>
          <a:pPr marL="228600" lvl="1" indent="-228600" algn="l" defTabSz="1066800">
            <a:lnSpc>
              <a:spcPct val="90000"/>
            </a:lnSpc>
            <a:spcBef>
              <a:spcPct val="0"/>
            </a:spcBef>
            <a:spcAft>
              <a:spcPct val="15000"/>
            </a:spcAft>
            <a:buChar char="•"/>
          </a:pPr>
          <a:r>
            <a:rPr lang="en-US" sz="2400" b="1" kern="1200"/>
            <a:t>Less control </a:t>
          </a:r>
          <a:r>
            <a:rPr lang="en-US" sz="2400" kern="1200"/>
            <a:t>over what is loaded on initialization</a:t>
          </a:r>
        </a:p>
        <a:p>
          <a:pPr marL="228600" lvl="1" indent="-228600" algn="l" defTabSz="1066800">
            <a:lnSpc>
              <a:spcPct val="90000"/>
            </a:lnSpc>
            <a:spcBef>
              <a:spcPct val="0"/>
            </a:spcBef>
            <a:spcAft>
              <a:spcPct val="15000"/>
            </a:spcAft>
            <a:buChar char="•"/>
          </a:pPr>
          <a:r>
            <a:rPr lang="en-US" sz="2400" b="1" kern="1200"/>
            <a:t>Convenient management </a:t>
          </a:r>
          <a:r>
            <a:rPr lang="en-US" sz="2400" b="0" kern="1200"/>
            <a:t>cmdlets – s</a:t>
          </a:r>
          <a:r>
            <a:rPr lang="en-US" sz="2400" kern="1200"/>
            <a:t>top, start, wait, resume</a:t>
          </a:r>
        </a:p>
        <a:p>
          <a:pPr marL="228600" lvl="1" indent="-228600" algn="l" defTabSz="1066800">
            <a:lnSpc>
              <a:spcPct val="90000"/>
            </a:lnSpc>
            <a:spcBef>
              <a:spcPct val="0"/>
            </a:spcBef>
            <a:spcAft>
              <a:spcPct val="15000"/>
            </a:spcAft>
            <a:buChar char="•"/>
          </a:pPr>
          <a:r>
            <a:rPr lang="en-US" sz="2400" kern="1200"/>
            <a:t>Starts a </a:t>
          </a:r>
          <a:r>
            <a:rPr lang="en-US" sz="2400" b="1" kern="1200"/>
            <a:t>new process </a:t>
          </a:r>
          <a:r>
            <a:rPr lang="en-US" sz="2400" kern="1200"/>
            <a:t>host</a:t>
          </a:r>
        </a:p>
      </dsp:txBody>
      <dsp:txXfrm>
        <a:off x="0" y="3767660"/>
        <a:ext cx="10631486" cy="18599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3E097-8D21-4FBC-956C-47F3EBD8FA22}">
      <dsp:nvSpPr>
        <dsp:cNvPr id="0" name=""/>
        <dsp:cNvSpPr/>
      </dsp:nvSpPr>
      <dsp:spPr>
        <a:xfrm>
          <a:off x="0" y="0"/>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5E8C7-A58D-4CEF-84C4-365A10BA7293}">
      <dsp:nvSpPr>
        <dsp:cNvPr id="0" name=""/>
        <dsp:cNvSpPr/>
      </dsp:nvSpPr>
      <dsp:spPr>
        <a:xfrm>
          <a:off x="0" y="0"/>
          <a:ext cx="10880726" cy="80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The </a:t>
          </a:r>
          <a:r>
            <a:rPr lang="en-US" sz="2400" b="1" kern="1200" baseline="0"/>
            <a:t>[PowerShell] </a:t>
          </a:r>
          <a:r>
            <a:rPr lang="en-US" sz="2400" kern="1200" baseline="0"/>
            <a:t>class is used to represent commands </a:t>
          </a:r>
          <a:r>
            <a:rPr lang="en-US" sz="2400" u="none" kern="1200" baseline="0"/>
            <a:t>to be executed later</a:t>
          </a:r>
        </a:p>
      </dsp:txBody>
      <dsp:txXfrm>
        <a:off x="0" y="0"/>
        <a:ext cx="10880726" cy="800099"/>
      </dsp:txXfrm>
    </dsp:sp>
    <dsp:sp modelId="{155903EC-8D05-4C11-8F76-3517AABABCCC}">
      <dsp:nvSpPr>
        <dsp:cNvPr id="0" name=""/>
        <dsp:cNvSpPr/>
      </dsp:nvSpPr>
      <dsp:spPr>
        <a:xfrm>
          <a:off x="0" y="800099"/>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DBC9BC-EC91-41B0-9A8D-E8B2DDDD1ECB}">
      <dsp:nvSpPr>
        <dsp:cNvPr id="0" name=""/>
        <dsp:cNvSpPr/>
      </dsp:nvSpPr>
      <dsp:spPr>
        <a:xfrm>
          <a:off x="0" y="800099"/>
          <a:ext cx="10880726" cy="80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u="none" kern="1200" baseline="0"/>
            <a:t>Instances are created using </a:t>
          </a:r>
          <a:r>
            <a:rPr lang="en-US" sz="2400" b="1" u="none" kern="1200" baseline="0"/>
            <a:t>[PowerShell]::Create()</a:t>
          </a:r>
        </a:p>
      </dsp:txBody>
      <dsp:txXfrm>
        <a:off x="0" y="800099"/>
        <a:ext cx="10880726" cy="800099"/>
      </dsp:txXfrm>
    </dsp:sp>
    <dsp:sp modelId="{DC59D942-D869-4AA6-AE4B-B803174F2368}">
      <dsp:nvSpPr>
        <dsp:cNvPr id="0" name=""/>
        <dsp:cNvSpPr/>
      </dsp:nvSpPr>
      <dsp:spPr>
        <a:xfrm>
          <a:off x="0" y="1600199"/>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2CA7A1-59DF-4E9C-A05E-A3EDDBA9AA7B}">
      <dsp:nvSpPr>
        <dsp:cNvPr id="0" name=""/>
        <dsp:cNvSpPr/>
      </dsp:nvSpPr>
      <dsp:spPr>
        <a:xfrm>
          <a:off x="0" y="1600199"/>
          <a:ext cx="10880726" cy="80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Script blocks and parameters are </a:t>
          </a:r>
          <a:r>
            <a:rPr lang="en-US" sz="2400" b="1" kern="1200" baseline="0"/>
            <a:t>added</a:t>
          </a:r>
          <a:r>
            <a:rPr lang="en-US" sz="2400" kern="1200" baseline="0"/>
            <a:t> to </a:t>
          </a:r>
          <a:r>
            <a:rPr lang="en-US" sz="2400" b="1" kern="1200" baseline="0"/>
            <a:t>instances</a:t>
          </a:r>
          <a:r>
            <a:rPr lang="en-US" sz="2400" kern="1200" baseline="0"/>
            <a:t> via </a:t>
          </a:r>
          <a:r>
            <a:rPr lang="en-US" sz="2400" b="1" kern="1200" baseline="0"/>
            <a:t>methods</a:t>
          </a:r>
          <a:endParaRPr lang="en-US" sz="2400" kern="1200"/>
        </a:p>
      </dsp:txBody>
      <dsp:txXfrm>
        <a:off x="0" y="1600199"/>
        <a:ext cx="10880726" cy="800099"/>
      </dsp:txXfrm>
    </dsp:sp>
    <dsp:sp modelId="{11270CCD-365B-476C-8705-AE0104145FF3}">
      <dsp:nvSpPr>
        <dsp:cNvPr id="0" name=""/>
        <dsp:cNvSpPr/>
      </dsp:nvSpPr>
      <dsp:spPr>
        <a:xfrm>
          <a:off x="0" y="2400300"/>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0100C1-572B-4BA2-B2AD-A119E1A61B6F}">
      <dsp:nvSpPr>
        <dsp:cNvPr id="0" name=""/>
        <dsp:cNvSpPr/>
      </dsp:nvSpPr>
      <dsp:spPr>
        <a:xfrm>
          <a:off x="0" y="2400300"/>
          <a:ext cx="10880726" cy="80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Commands are executed with </a:t>
          </a:r>
          <a:r>
            <a:rPr lang="en-US" sz="2400" b="1" kern="1200"/>
            <a:t>.Invoke() </a:t>
          </a:r>
          <a:r>
            <a:rPr lang="en-US" sz="2400" kern="1200"/>
            <a:t>on the </a:t>
          </a:r>
          <a:r>
            <a:rPr lang="en-US" sz="2400" b="1" kern="1200"/>
            <a:t>default</a:t>
          </a:r>
          <a:r>
            <a:rPr lang="en-US" sz="2400" kern="1200"/>
            <a:t> </a:t>
          </a:r>
          <a:r>
            <a:rPr lang="en-US" sz="2400" kern="1200" err="1"/>
            <a:t>runspace</a:t>
          </a:r>
          <a:r>
            <a:rPr lang="en-US" sz="2400" kern="1200"/>
            <a:t> </a:t>
          </a:r>
        </a:p>
      </dsp:txBody>
      <dsp:txXfrm>
        <a:off x="0" y="2400300"/>
        <a:ext cx="10880726" cy="8000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C96D2-396A-4E7E-972A-D8ECA944E150}">
      <dsp:nvSpPr>
        <dsp:cNvPr id="0" name=""/>
        <dsp:cNvSpPr/>
      </dsp:nvSpPr>
      <dsp:spPr>
        <a:xfrm>
          <a:off x="0" y="5655673"/>
          <a:ext cx="1124183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E60907-E975-4D3C-8499-AC804E00EC72}">
      <dsp:nvSpPr>
        <dsp:cNvPr id="0" name=""/>
        <dsp:cNvSpPr/>
      </dsp:nvSpPr>
      <dsp:spPr>
        <a:xfrm>
          <a:off x="0" y="4944907"/>
          <a:ext cx="1124183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46DE99-9569-42A4-97C1-C56DDE6DDAAB}">
      <dsp:nvSpPr>
        <dsp:cNvPr id="0" name=""/>
        <dsp:cNvSpPr/>
      </dsp:nvSpPr>
      <dsp:spPr>
        <a:xfrm>
          <a:off x="0" y="4234141"/>
          <a:ext cx="1124183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EB6F02-58B5-44AA-BC89-69B9877F3C19}">
      <dsp:nvSpPr>
        <dsp:cNvPr id="0" name=""/>
        <dsp:cNvSpPr/>
      </dsp:nvSpPr>
      <dsp:spPr>
        <a:xfrm>
          <a:off x="0" y="3523375"/>
          <a:ext cx="1124183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5F49BE-3851-484E-A329-DA788C34EE40}">
      <dsp:nvSpPr>
        <dsp:cNvPr id="0" name=""/>
        <dsp:cNvSpPr/>
      </dsp:nvSpPr>
      <dsp:spPr>
        <a:xfrm>
          <a:off x="0" y="2812609"/>
          <a:ext cx="1124183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C760C9-D50F-4BB6-9D82-C6364891C6CA}">
      <dsp:nvSpPr>
        <dsp:cNvPr id="0" name=""/>
        <dsp:cNvSpPr/>
      </dsp:nvSpPr>
      <dsp:spPr>
        <a:xfrm>
          <a:off x="0" y="2101843"/>
          <a:ext cx="1124183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DD329C-F911-4F1F-9B18-50E841C1572C}">
      <dsp:nvSpPr>
        <dsp:cNvPr id="0" name=""/>
        <dsp:cNvSpPr/>
      </dsp:nvSpPr>
      <dsp:spPr>
        <a:xfrm>
          <a:off x="0" y="1391077"/>
          <a:ext cx="1124183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B0AB64-C481-46BF-BAA8-845ED4313B21}">
      <dsp:nvSpPr>
        <dsp:cNvPr id="0" name=""/>
        <dsp:cNvSpPr/>
      </dsp:nvSpPr>
      <dsp:spPr>
        <a:xfrm>
          <a:off x="0" y="680311"/>
          <a:ext cx="1124183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7FF2C7-3E12-41C9-B10E-28FD8B5BAAC7}">
      <dsp:nvSpPr>
        <dsp:cNvPr id="0" name=""/>
        <dsp:cNvSpPr/>
      </dsp:nvSpPr>
      <dsp:spPr>
        <a:xfrm>
          <a:off x="2922877" y="3391"/>
          <a:ext cx="8318958"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Add </a:t>
          </a:r>
          <a:r>
            <a:rPr lang="en-US" sz="2400" b="1" kern="1200"/>
            <a:t>script block </a:t>
          </a:r>
          <a:r>
            <a:rPr lang="en-US" sz="2400" kern="1200"/>
            <a:t>to </a:t>
          </a:r>
          <a:r>
            <a:rPr lang="en-US" sz="2400" kern="1200" err="1"/>
            <a:t>runspace</a:t>
          </a:r>
          <a:r>
            <a:rPr lang="en-US" sz="2400" kern="1200"/>
            <a:t> (most common)</a:t>
          </a:r>
        </a:p>
      </dsp:txBody>
      <dsp:txXfrm>
        <a:off x="2922877" y="3391"/>
        <a:ext cx="8318958" cy="676920"/>
      </dsp:txXfrm>
    </dsp:sp>
    <dsp:sp modelId="{5037EB78-CD53-4CE0-A8FB-D491DB917012}">
      <dsp:nvSpPr>
        <dsp:cNvPr id="0" name=""/>
        <dsp:cNvSpPr/>
      </dsp:nvSpPr>
      <dsp:spPr>
        <a:xfrm>
          <a:off x="0" y="3391"/>
          <a:ext cx="2922877" cy="676920"/>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a:t>.</a:t>
          </a:r>
          <a:r>
            <a:rPr lang="en-US" sz="2400" b="1" kern="1200" err="1"/>
            <a:t>AddScript</a:t>
          </a:r>
          <a:r>
            <a:rPr lang="en-US" sz="2400" b="1" kern="1200"/>
            <a:t>()</a:t>
          </a:r>
        </a:p>
      </dsp:txBody>
      <dsp:txXfrm>
        <a:off x="33050" y="36441"/>
        <a:ext cx="2856777" cy="643870"/>
      </dsp:txXfrm>
    </dsp:sp>
    <dsp:sp modelId="{0C91994C-D58B-4FB4-B624-716C60963C93}">
      <dsp:nvSpPr>
        <dsp:cNvPr id="0" name=""/>
        <dsp:cNvSpPr/>
      </dsp:nvSpPr>
      <dsp:spPr>
        <a:xfrm>
          <a:off x="2922877" y="714157"/>
          <a:ext cx="8318958"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Add </a:t>
          </a:r>
          <a:r>
            <a:rPr lang="en-US" sz="2400" b="1" kern="1200"/>
            <a:t>string</a:t>
          </a:r>
          <a:r>
            <a:rPr lang="en-US" sz="2400" kern="1200"/>
            <a:t> to </a:t>
          </a:r>
          <a:r>
            <a:rPr lang="en-US" sz="2400" kern="1200" err="1"/>
            <a:t>runspace</a:t>
          </a:r>
          <a:r>
            <a:rPr lang="en-US" sz="2400" kern="1200"/>
            <a:t> to represent a cmdlet</a:t>
          </a:r>
        </a:p>
      </dsp:txBody>
      <dsp:txXfrm>
        <a:off x="2922877" y="714157"/>
        <a:ext cx="8318958" cy="676920"/>
      </dsp:txXfrm>
    </dsp:sp>
    <dsp:sp modelId="{0BE948E8-B3C3-4BCE-A7B9-971B8BA26FAB}">
      <dsp:nvSpPr>
        <dsp:cNvPr id="0" name=""/>
        <dsp:cNvSpPr/>
      </dsp:nvSpPr>
      <dsp:spPr>
        <a:xfrm>
          <a:off x="0" y="714157"/>
          <a:ext cx="2922877" cy="676920"/>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a:t>.</a:t>
          </a:r>
          <a:r>
            <a:rPr lang="en-US" sz="2400" b="1" kern="1200" err="1"/>
            <a:t>AddCommand</a:t>
          </a:r>
          <a:r>
            <a:rPr lang="en-US" sz="2400" b="1" kern="1200"/>
            <a:t>()</a:t>
          </a:r>
        </a:p>
      </dsp:txBody>
      <dsp:txXfrm>
        <a:off x="33050" y="747207"/>
        <a:ext cx="2856777" cy="643870"/>
      </dsp:txXfrm>
    </dsp:sp>
    <dsp:sp modelId="{DD32CCD3-6FA2-4588-A032-38F7416C3206}">
      <dsp:nvSpPr>
        <dsp:cNvPr id="0" name=""/>
        <dsp:cNvSpPr/>
      </dsp:nvSpPr>
      <dsp:spPr>
        <a:xfrm>
          <a:off x="2922877" y="1424923"/>
          <a:ext cx="8318958"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Add parameter value </a:t>
          </a:r>
          <a:r>
            <a:rPr lang="en-US" sz="2400" b="1" kern="1200"/>
            <a:t>by name </a:t>
          </a:r>
          <a:r>
            <a:rPr lang="en-US" sz="2400" kern="1200"/>
            <a:t>to last added command  </a:t>
          </a:r>
        </a:p>
      </dsp:txBody>
      <dsp:txXfrm>
        <a:off x="2922877" y="1424923"/>
        <a:ext cx="8318958" cy="676920"/>
      </dsp:txXfrm>
    </dsp:sp>
    <dsp:sp modelId="{CDCEDA09-32F1-4C6C-9D9A-EEFC8008564B}">
      <dsp:nvSpPr>
        <dsp:cNvPr id="0" name=""/>
        <dsp:cNvSpPr/>
      </dsp:nvSpPr>
      <dsp:spPr>
        <a:xfrm>
          <a:off x="0" y="1424923"/>
          <a:ext cx="2922877" cy="676920"/>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a:t>.</a:t>
          </a:r>
          <a:r>
            <a:rPr lang="en-US" sz="2400" b="1" kern="1200" err="1"/>
            <a:t>AddParameter</a:t>
          </a:r>
          <a:r>
            <a:rPr lang="en-US" sz="2400" b="1" kern="1200"/>
            <a:t>()</a:t>
          </a:r>
        </a:p>
      </dsp:txBody>
      <dsp:txXfrm>
        <a:off x="33050" y="1457973"/>
        <a:ext cx="2856777" cy="643870"/>
      </dsp:txXfrm>
    </dsp:sp>
    <dsp:sp modelId="{DD425CDF-D6FD-4B41-9B08-6D62732B1257}">
      <dsp:nvSpPr>
        <dsp:cNvPr id="0" name=""/>
        <dsp:cNvSpPr/>
      </dsp:nvSpPr>
      <dsp:spPr>
        <a:xfrm>
          <a:off x="2922877" y="2135689"/>
          <a:ext cx="8318958"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Adds a parameter </a:t>
          </a:r>
          <a:r>
            <a:rPr lang="en-US" sz="2400" b="1" kern="1200"/>
            <a:t>positionally</a:t>
          </a:r>
          <a:r>
            <a:rPr lang="en-US" sz="2400" kern="1200"/>
            <a:t> to the last added command</a:t>
          </a:r>
        </a:p>
      </dsp:txBody>
      <dsp:txXfrm>
        <a:off x="2922877" y="2135689"/>
        <a:ext cx="8318958" cy="676920"/>
      </dsp:txXfrm>
    </dsp:sp>
    <dsp:sp modelId="{2090F0F4-DE86-4161-BBA8-A7CA43F1177B}">
      <dsp:nvSpPr>
        <dsp:cNvPr id="0" name=""/>
        <dsp:cNvSpPr/>
      </dsp:nvSpPr>
      <dsp:spPr>
        <a:xfrm>
          <a:off x="0" y="2135689"/>
          <a:ext cx="2922877" cy="676920"/>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a:t>.</a:t>
          </a:r>
          <a:r>
            <a:rPr lang="en-US" sz="2400" b="1" kern="1200" err="1"/>
            <a:t>AddArgument</a:t>
          </a:r>
          <a:r>
            <a:rPr lang="en-US" sz="2400" b="1" kern="1200"/>
            <a:t>()</a:t>
          </a:r>
        </a:p>
      </dsp:txBody>
      <dsp:txXfrm>
        <a:off x="33050" y="2168739"/>
        <a:ext cx="2856777" cy="643870"/>
      </dsp:txXfrm>
    </dsp:sp>
    <dsp:sp modelId="{A664A95B-7899-4908-A354-D90720604705}">
      <dsp:nvSpPr>
        <dsp:cNvPr id="0" name=""/>
        <dsp:cNvSpPr/>
      </dsp:nvSpPr>
      <dsp:spPr>
        <a:xfrm>
          <a:off x="2922877" y="2846455"/>
          <a:ext cx="8318958"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b="0" kern="1200"/>
            <a:t>Execute</a:t>
          </a:r>
          <a:r>
            <a:rPr lang="en-US" sz="2400" kern="1200"/>
            <a:t> commands </a:t>
          </a:r>
          <a:r>
            <a:rPr lang="en-US" sz="2400" b="1" kern="1200"/>
            <a:t>synchronously</a:t>
          </a:r>
        </a:p>
      </dsp:txBody>
      <dsp:txXfrm>
        <a:off x="2922877" y="2846455"/>
        <a:ext cx="8318958" cy="676920"/>
      </dsp:txXfrm>
    </dsp:sp>
    <dsp:sp modelId="{440D9072-C1E6-4805-9221-48A57D11D585}">
      <dsp:nvSpPr>
        <dsp:cNvPr id="0" name=""/>
        <dsp:cNvSpPr/>
      </dsp:nvSpPr>
      <dsp:spPr>
        <a:xfrm>
          <a:off x="0" y="2846455"/>
          <a:ext cx="2922877" cy="676920"/>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a:t>.Invoke()</a:t>
          </a:r>
        </a:p>
      </dsp:txBody>
      <dsp:txXfrm>
        <a:off x="33050" y="2879505"/>
        <a:ext cx="2856777" cy="643870"/>
      </dsp:txXfrm>
    </dsp:sp>
    <dsp:sp modelId="{100663BB-2F5B-4752-AB07-A896CA246F07}">
      <dsp:nvSpPr>
        <dsp:cNvPr id="0" name=""/>
        <dsp:cNvSpPr/>
      </dsp:nvSpPr>
      <dsp:spPr>
        <a:xfrm>
          <a:off x="2922877" y="3557221"/>
          <a:ext cx="8318958"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Dispose all managed </a:t>
          </a:r>
          <a:r>
            <a:rPr lang="en-US" sz="2400" b="1" kern="1200"/>
            <a:t>resources</a:t>
          </a:r>
        </a:p>
      </dsp:txBody>
      <dsp:txXfrm>
        <a:off x="2922877" y="3557221"/>
        <a:ext cx="8318958" cy="676920"/>
      </dsp:txXfrm>
    </dsp:sp>
    <dsp:sp modelId="{CCE43D5A-F74A-4DB0-B856-EB3118B46A18}">
      <dsp:nvSpPr>
        <dsp:cNvPr id="0" name=""/>
        <dsp:cNvSpPr/>
      </dsp:nvSpPr>
      <dsp:spPr>
        <a:xfrm>
          <a:off x="0" y="3557221"/>
          <a:ext cx="2922877" cy="676920"/>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a:t>.Dispose()</a:t>
          </a:r>
        </a:p>
      </dsp:txBody>
      <dsp:txXfrm>
        <a:off x="33050" y="3590271"/>
        <a:ext cx="2856777" cy="643870"/>
      </dsp:txXfrm>
    </dsp:sp>
    <dsp:sp modelId="{9899CBF2-91A5-47C9-99E3-DB4AD653653B}">
      <dsp:nvSpPr>
        <dsp:cNvPr id="0" name=""/>
        <dsp:cNvSpPr/>
      </dsp:nvSpPr>
      <dsp:spPr>
        <a:xfrm>
          <a:off x="2922877" y="4267987"/>
          <a:ext cx="8318958"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Execute commands </a:t>
          </a:r>
          <a:r>
            <a:rPr lang="en-US" sz="2400" b="1" kern="1200"/>
            <a:t>asynchronously</a:t>
          </a:r>
        </a:p>
      </dsp:txBody>
      <dsp:txXfrm>
        <a:off x="2922877" y="4267987"/>
        <a:ext cx="8318958" cy="676920"/>
      </dsp:txXfrm>
    </dsp:sp>
    <dsp:sp modelId="{2DFF217D-7D58-4D53-BBF7-3C979D5D7C13}">
      <dsp:nvSpPr>
        <dsp:cNvPr id="0" name=""/>
        <dsp:cNvSpPr/>
      </dsp:nvSpPr>
      <dsp:spPr>
        <a:xfrm>
          <a:off x="0" y="4267987"/>
          <a:ext cx="2922877" cy="676920"/>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a:t>.</a:t>
          </a:r>
          <a:r>
            <a:rPr lang="en-US" sz="2400" b="1" kern="1200" err="1"/>
            <a:t>BeginInvoke</a:t>
          </a:r>
          <a:r>
            <a:rPr lang="en-US" sz="2400" b="1" kern="1200"/>
            <a:t>()</a:t>
          </a:r>
        </a:p>
      </dsp:txBody>
      <dsp:txXfrm>
        <a:off x="33050" y="4301037"/>
        <a:ext cx="2856777" cy="643870"/>
      </dsp:txXfrm>
    </dsp:sp>
    <dsp:sp modelId="{307293DB-4196-43D9-8869-DF85067CD9FB}">
      <dsp:nvSpPr>
        <dsp:cNvPr id="0" name=""/>
        <dsp:cNvSpPr/>
      </dsp:nvSpPr>
      <dsp:spPr>
        <a:xfrm>
          <a:off x="2922877" y="4978753"/>
          <a:ext cx="8318958"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Wait for </a:t>
          </a:r>
          <a:r>
            <a:rPr lang="en-US" sz="2400" kern="1200" err="1"/>
            <a:t>BeginInvoke</a:t>
          </a:r>
          <a:r>
            <a:rPr lang="en-US" sz="2400" kern="1200"/>
            <a:t>() to complete and </a:t>
          </a:r>
          <a:r>
            <a:rPr lang="en-US" sz="2400" b="1" kern="1200"/>
            <a:t>receive</a:t>
          </a:r>
          <a:r>
            <a:rPr lang="en-US" sz="2400" kern="1200"/>
            <a:t> </a:t>
          </a:r>
          <a:r>
            <a:rPr lang="en-US" sz="2400" b="1" kern="1200"/>
            <a:t>output</a:t>
          </a:r>
        </a:p>
      </dsp:txBody>
      <dsp:txXfrm>
        <a:off x="2922877" y="4978753"/>
        <a:ext cx="8318958" cy="676920"/>
      </dsp:txXfrm>
    </dsp:sp>
    <dsp:sp modelId="{FE24EF30-EB94-4038-90CB-73882E3C7458}">
      <dsp:nvSpPr>
        <dsp:cNvPr id="0" name=""/>
        <dsp:cNvSpPr/>
      </dsp:nvSpPr>
      <dsp:spPr>
        <a:xfrm>
          <a:off x="0" y="4978753"/>
          <a:ext cx="2922877" cy="676920"/>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a:t>.</a:t>
          </a:r>
          <a:r>
            <a:rPr lang="en-US" sz="2400" b="1" kern="1200" err="1"/>
            <a:t>EndInvoke</a:t>
          </a:r>
          <a:r>
            <a:rPr lang="en-US" sz="2400" b="1" kern="1200"/>
            <a:t>()</a:t>
          </a:r>
        </a:p>
      </dsp:txBody>
      <dsp:txXfrm>
        <a:off x="33050" y="5011803"/>
        <a:ext cx="2856777" cy="6438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16A3C-2E62-4C4C-B382-F92AAD0AABCA}">
      <dsp:nvSpPr>
        <dsp:cNvPr id="0" name=""/>
        <dsp:cNvSpPr/>
      </dsp:nvSpPr>
      <dsp:spPr>
        <a:xfrm>
          <a:off x="0" y="1366"/>
          <a:ext cx="10972800" cy="6924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0455A-4E9E-4DA9-B2E9-00D31EDD27C1}">
      <dsp:nvSpPr>
        <dsp:cNvPr id="0" name=""/>
        <dsp:cNvSpPr/>
      </dsp:nvSpPr>
      <dsp:spPr>
        <a:xfrm>
          <a:off x="120891" y="68593"/>
          <a:ext cx="557989" cy="557989"/>
        </a:xfrm>
        <a:prstGeom prst="rect">
          <a:avLst/>
        </a:prstGeom>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57757-D132-43C4-AA51-0A66A55A1F34}">
      <dsp:nvSpPr>
        <dsp:cNvPr id="0" name=""/>
        <dsp:cNvSpPr/>
      </dsp:nvSpPr>
      <dsp:spPr>
        <a:xfrm>
          <a:off x="799772" y="1366"/>
          <a:ext cx="10173027" cy="69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4" tIns="73284" rIns="73284" bIns="73284" numCol="1" spcCol="1270" anchor="ctr" anchorCtr="0">
          <a:noAutofit/>
        </a:bodyPr>
        <a:lstStyle/>
        <a:p>
          <a:pPr marL="0" lvl="0" indent="0" algn="l" defTabSz="977900">
            <a:lnSpc>
              <a:spcPct val="100000"/>
            </a:lnSpc>
            <a:spcBef>
              <a:spcPct val="0"/>
            </a:spcBef>
            <a:spcAft>
              <a:spcPct val="35000"/>
            </a:spcAft>
            <a:buNone/>
          </a:pPr>
          <a:r>
            <a:rPr lang="en-US" sz="2200" b="1" kern="1200" dirty="0"/>
            <a:t>Dispose() </a:t>
          </a:r>
          <a:r>
            <a:rPr lang="en-US" sz="2200" b="0" kern="1200" dirty="0"/>
            <a:t>method releases all managed resources</a:t>
          </a:r>
          <a:endParaRPr lang="en-US" sz="2200" b="0" kern="1200" dirty="0">
            <a:latin typeface="Lucida Console" panose="020B0609040504020204" pitchFamily="49" charset="0"/>
          </a:endParaRPr>
        </a:p>
      </dsp:txBody>
      <dsp:txXfrm>
        <a:off x="799772" y="1366"/>
        <a:ext cx="10173027" cy="692443"/>
      </dsp:txXfrm>
    </dsp:sp>
    <dsp:sp modelId="{2CC246CF-6B39-4DD8-B176-83603B6AFF11}">
      <dsp:nvSpPr>
        <dsp:cNvPr id="0" name=""/>
        <dsp:cNvSpPr/>
      </dsp:nvSpPr>
      <dsp:spPr>
        <a:xfrm>
          <a:off x="0" y="866920"/>
          <a:ext cx="10972800" cy="6924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85E25-4EF1-4CFD-B942-087A1597FC7E}">
      <dsp:nvSpPr>
        <dsp:cNvPr id="0" name=""/>
        <dsp:cNvSpPr/>
      </dsp:nvSpPr>
      <dsp:spPr>
        <a:xfrm>
          <a:off x="120891" y="934147"/>
          <a:ext cx="557989" cy="557989"/>
        </a:xfrm>
        <a:prstGeom prst="rect">
          <a:avLst/>
        </a:prstGeom>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95E06-920D-4150-B34E-5D08976A8301}">
      <dsp:nvSpPr>
        <dsp:cNvPr id="0" name=""/>
        <dsp:cNvSpPr/>
      </dsp:nvSpPr>
      <dsp:spPr>
        <a:xfrm>
          <a:off x="799772" y="866920"/>
          <a:ext cx="10173027" cy="69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4" tIns="73284" rIns="73284" bIns="73284" numCol="1" spcCol="1270" anchor="ctr" anchorCtr="0">
          <a:noAutofit/>
        </a:bodyPr>
        <a:lstStyle/>
        <a:p>
          <a:pPr marL="0" lvl="0" indent="0" algn="l" defTabSz="977900">
            <a:lnSpc>
              <a:spcPct val="100000"/>
            </a:lnSpc>
            <a:spcBef>
              <a:spcPct val="0"/>
            </a:spcBef>
            <a:spcAft>
              <a:spcPct val="35000"/>
            </a:spcAft>
            <a:buNone/>
          </a:pPr>
          <a:r>
            <a:rPr lang="en-US" sz="2200" b="1" kern="1200" dirty="0"/>
            <a:t>Prevents</a:t>
          </a:r>
          <a:r>
            <a:rPr lang="en-US" sz="2200" b="0" kern="1200" dirty="0"/>
            <a:t> memory leaks and other errors</a:t>
          </a:r>
        </a:p>
      </dsp:txBody>
      <dsp:txXfrm>
        <a:off x="799772" y="866920"/>
        <a:ext cx="10173027" cy="692443"/>
      </dsp:txXfrm>
    </dsp:sp>
    <dsp:sp modelId="{E5C32A0C-5C26-45C9-84BE-85F0E41CAC54}">
      <dsp:nvSpPr>
        <dsp:cNvPr id="0" name=""/>
        <dsp:cNvSpPr/>
      </dsp:nvSpPr>
      <dsp:spPr>
        <a:xfrm>
          <a:off x="0" y="1732475"/>
          <a:ext cx="10972800" cy="6924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81F52-AF4E-4306-BF02-A1B1A59B46DA}">
      <dsp:nvSpPr>
        <dsp:cNvPr id="0" name=""/>
        <dsp:cNvSpPr/>
      </dsp:nvSpPr>
      <dsp:spPr>
        <a:xfrm>
          <a:off x="120891" y="1799702"/>
          <a:ext cx="557989" cy="557989"/>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9CB3D7-F5ED-4C11-A224-C1CDFF5D5240}">
      <dsp:nvSpPr>
        <dsp:cNvPr id="0" name=""/>
        <dsp:cNvSpPr/>
      </dsp:nvSpPr>
      <dsp:spPr>
        <a:xfrm>
          <a:off x="799772" y="1732475"/>
          <a:ext cx="10173027" cy="69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4" tIns="73284" rIns="73284" bIns="73284" numCol="1" spcCol="1270" anchor="ctr" anchorCtr="0">
          <a:noAutofit/>
        </a:bodyPr>
        <a:lstStyle/>
        <a:p>
          <a:pPr marL="0" lvl="0" indent="0" algn="l" defTabSz="977900">
            <a:lnSpc>
              <a:spcPct val="100000"/>
            </a:lnSpc>
            <a:spcBef>
              <a:spcPct val="0"/>
            </a:spcBef>
            <a:spcAft>
              <a:spcPct val="35000"/>
            </a:spcAft>
            <a:buNone/>
          </a:pPr>
          <a:r>
            <a:rPr lang="en-US" sz="2200" b="1" kern="1200" dirty="0"/>
            <a:t>Best practice </a:t>
          </a:r>
          <a:r>
            <a:rPr lang="en-US" sz="2200" b="0" kern="1200" dirty="0"/>
            <a:t>is to use when available</a:t>
          </a:r>
        </a:p>
      </dsp:txBody>
      <dsp:txXfrm>
        <a:off x="799772" y="1732475"/>
        <a:ext cx="10173027" cy="692443"/>
      </dsp:txXfrm>
    </dsp:sp>
    <dsp:sp modelId="{9F5A8FF2-4535-4297-8877-44C5D59248B8}">
      <dsp:nvSpPr>
        <dsp:cNvPr id="0" name=""/>
        <dsp:cNvSpPr/>
      </dsp:nvSpPr>
      <dsp:spPr>
        <a:xfrm>
          <a:off x="0" y="2598030"/>
          <a:ext cx="10972800" cy="6924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72998-BC24-4236-B8F3-A1B18171296E}">
      <dsp:nvSpPr>
        <dsp:cNvPr id="0" name=""/>
        <dsp:cNvSpPr/>
      </dsp:nvSpPr>
      <dsp:spPr>
        <a:xfrm>
          <a:off x="120891" y="2665257"/>
          <a:ext cx="557989" cy="557989"/>
        </a:xfrm>
        <a:prstGeom prst="rect">
          <a:avLst/>
        </a:prstGeom>
        <a:blipFill dpi="0"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C581CD-A63A-4212-9E8A-B5D22D2639FC}">
      <dsp:nvSpPr>
        <dsp:cNvPr id="0" name=""/>
        <dsp:cNvSpPr/>
      </dsp:nvSpPr>
      <dsp:spPr>
        <a:xfrm>
          <a:off x="799772" y="2598030"/>
          <a:ext cx="10173027" cy="69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4" tIns="73284" rIns="73284" bIns="73284" numCol="1" spcCol="1270" anchor="ctr" anchorCtr="0">
          <a:noAutofit/>
        </a:bodyPr>
        <a:lstStyle/>
        <a:p>
          <a:pPr marL="0" lvl="0" indent="0" algn="l" defTabSz="977900">
            <a:lnSpc>
              <a:spcPct val="100000"/>
            </a:lnSpc>
            <a:spcBef>
              <a:spcPct val="0"/>
            </a:spcBef>
            <a:spcAft>
              <a:spcPct val="35000"/>
            </a:spcAft>
            <a:buNone/>
          </a:pPr>
          <a:r>
            <a:rPr lang="en-US" sz="2200" b="0" kern="1200" dirty="0"/>
            <a:t>Often used in </a:t>
          </a:r>
          <a:r>
            <a:rPr lang="en-US" sz="2200" b="1" kern="1200" dirty="0"/>
            <a:t>finally{} </a:t>
          </a:r>
          <a:r>
            <a:rPr lang="en-US" sz="2200" b="0" kern="1200" dirty="0"/>
            <a:t>blocks</a:t>
          </a:r>
        </a:p>
      </dsp:txBody>
      <dsp:txXfrm>
        <a:off x="799772" y="2598030"/>
        <a:ext cx="10173027" cy="692443"/>
      </dsp:txXfrm>
    </dsp:sp>
  </dsp:spTree>
</dsp:drawing>
</file>

<file path=ppt/diagrams/layout1.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smtClean="0">
                <a:latin typeface="Segoe UI" pitchFamily="34" charset="0"/>
              </a:rPr>
              <a:t>12/13/2022 7:13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DDAC8-B1B1-4B51-A64A-CC46804BBF3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4E40E-7528-461C-B8DF-26C40931DF5C}" type="datetimeFigureOut">
              <a:rPr lang="en-US" smtClean="0"/>
              <a:t>12/13/2022</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100000"/>
      </a:lnSpc>
      <a:spcAft>
        <a:spcPts val="0"/>
      </a:spcAft>
      <a:defRPr sz="1000" kern="1200">
        <a:solidFill>
          <a:schemeClr val="tx1"/>
        </a:solidFill>
        <a:latin typeface="Segoe UI Light" pitchFamily="34" charset="0"/>
        <a:ea typeface="+mn-ea"/>
        <a:cs typeface="+mn-cs"/>
      </a:defRPr>
    </a:lvl1pPr>
    <a:lvl2pPr marL="213004" indent="-105840"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2pPr>
    <a:lvl3pPr marL="328105"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3pPr>
    <a:lvl4pPr marL="482897" indent="-146853"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4pPr>
    <a:lvl5pPr marL="615197"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powershell/module/microsoft.powershell.utility/debug-runspace?view=powershell-6"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smtClean="0">
                <a:latin typeface="Segoe UI Light" panose="020B0502040204020203" pitchFamily="34" charset="0"/>
                <a:cs typeface="Segoe UI Light" panose="020B0502040204020203" pitchFamily="34" charset="0"/>
              </a:rPr>
              <a:pPr algn="ctr"/>
              <a:t>1</a:t>
            </a:fld>
            <a:endParaRPr lang="en-US" sz="100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smtClean="0">
                <a:latin typeface="Segoe UI Light" panose="020B0502040204020203" pitchFamily="34" charset="0"/>
                <a:cs typeface="Segoe UI Light" panose="020B0502040204020203" pitchFamily="34" charset="0"/>
              </a:rPr>
              <a:pPr/>
              <a:t>12/13/2022 7:11 AM</a:t>
            </a:fld>
            <a:endParaRPr lang="en-US" sz="100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dirty="0"/>
          </a:p>
        </p:txBody>
      </p:sp>
    </p:spTree>
    <p:extLst>
      <p:ext uri="{BB962C8B-B14F-4D97-AF65-F5344CB8AC3E}">
        <p14:creationId xmlns:p14="http://schemas.microsoft.com/office/powerpoint/2010/main" val="1586371921"/>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4154828536"/>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897265081"/>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BB67D64E-D619-40B4-B68D-36601CD34118}" type="datetime1">
              <a:rPr lang="en-US" smtClean="0"/>
              <a:t>12/13/2022</a:t>
            </a:fld>
            <a:endParaRPr lang="en-US"/>
          </a:p>
        </p:txBody>
      </p:sp>
    </p:spTree>
    <p:extLst>
      <p:ext uri="{BB962C8B-B14F-4D97-AF65-F5344CB8AC3E}">
        <p14:creationId xmlns:p14="http://schemas.microsoft.com/office/powerpoint/2010/main" val="139519449"/>
      </p:ext>
    </p:extLst>
  </p:cSld>
  <p:clrMapOvr>
    <a:masterClrMapping/>
  </p:clrMapOvr>
</p:notes>
</file>

<file path=ppt/notesSlides/notesSlide1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12/13/2022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74437943"/>
      </p:ext>
    </p:extLst>
  </p:cSld>
  <p:clrMapOvr>
    <a:masterClrMapping/>
  </p:clrMapOvr>
</p:notes>
</file>

<file path=ppt/notesSlides/notesSlide1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12/13/2022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38803609"/>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339584A6-548D-4C2D-A1D5-C49579E1FFBC}" type="datetime1">
              <a:rPr lang="en-US" smtClean="0"/>
              <a:t>12/13/2022</a:t>
            </a:fld>
            <a:endParaRPr lang="en-US"/>
          </a:p>
        </p:txBody>
      </p:sp>
    </p:spTree>
    <p:extLst>
      <p:ext uri="{BB962C8B-B14F-4D97-AF65-F5344CB8AC3E}">
        <p14:creationId xmlns:p14="http://schemas.microsoft.com/office/powerpoint/2010/main" val="3618227937"/>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2694981427"/>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670365516"/>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53340C94-F598-4CB2-B6D2-8078EEF6C764}" type="datetime1">
              <a:rPr lang="en-US" smtClean="0"/>
              <a:t>12/13/2022</a:t>
            </a:fld>
            <a:endParaRPr lang="en-US"/>
          </a:p>
        </p:txBody>
      </p:sp>
    </p:spTree>
    <p:extLst>
      <p:ext uri="{BB962C8B-B14F-4D97-AF65-F5344CB8AC3E}">
        <p14:creationId xmlns:p14="http://schemas.microsoft.com/office/powerpoint/2010/main" val="2703686800"/>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a:t>12/13/2022</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46782181"/>
      </p:ext>
    </p:extLst>
  </p:cSld>
  <p:clrMapOvr>
    <a:masterClrMapping/>
  </p:clrMapOvr>
</p:notes>
</file>

<file path=ppt/notesSlides/notesSlide2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12/13/2022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66170658"/>
      </p:ext>
    </p:extLst>
  </p:cSld>
  <p:clrMapOvr>
    <a:masterClrMapping/>
  </p:clrMapOvr>
</p:notes>
</file>

<file path=ppt/notesSlides/notesSlide2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12/13/2022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68834310"/>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4F3F4F1B-E2DE-4291-B84A-4A01CF4B9C16}" type="datetime1">
              <a:rPr lang="en-US" smtClean="0"/>
              <a:t>12/13/2022</a:t>
            </a:fld>
            <a:endParaRPr lang="en-US"/>
          </a:p>
        </p:txBody>
      </p:sp>
    </p:spTree>
    <p:extLst>
      <p:ext uri="{BB962C8B-B14F-4D97-AF65-F5344CB8AC3E}">
        <p14:creationId xmlns:p14="http://schemas.microsoft.com/office/powerpoint/2010/main" val="1697225217"/>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53340C94-F598-4CB2-B6D2-8078EEF6C764}" type="datetime1">
              <a:rPr lang="en-US" smtClean="0"/>
              <a:t>12/13/2022</a:t>
            </a:fld>
            <a:endParaRPr lang="en-US"/>
          </a:p>
        </p:txBody>
      </p:sp>
    </p:spTree>
    <p:extLst>
      <p:ext uri="{BB962C8B-B14F-4D97-AF65-F5344CB8AC3E}">
        <p14:creationId xmlns:p14="http://schemas.microsoft.com/office/powerpoint/2010/main" val="1606030439"/>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425913093"/>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8D886C24-57FD-4C4D-8168-18C180DC94E1}" type="datetime1">
              <a:rPr lang="en-US" smtClean="0"/>
              <a:t>12/13/2022</a:t>
            </a:fld>
            <a:endParaRPr lang="en-US"/>
          </a:p>
        </p:txBody>
      </p:sp>
    </p:spTree>
    <p:extLst>
      <p:ext uri="{BB962C8B-B14F-4D97-AF65-F5344CB8AC3E}">
        <p14:creationId xmlns:p14="http://schemas.microsoft.com/office/powerpoint/2010/main" val="3599409331"/>
      </p:ext>
    </p:extLst>
  </p:cSld>
  <p:clrMapOvr>
    <a:masterClrMapping/>
  </p:clrMapOvr>
</p:notes>
</file>

<file path=ppt/notesSlides/notesSlide2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12/13/2022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58352156"/>
      </p:ext>
    </p:extLst>
  </p:cSld>
  <p:clrMapOvr>
    <a:masterClrMapping/>
  </p:clrMapOvr>
</p:notes>
</file>

<file path=ppt/notesSlides/notesSlide2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12/13/2022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65887976"/>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38CE1DD6-DFE6-4CC1-99BC-15288E1FAAF5}" type="datetime1">
              <a:rPr lang="en-US" smtClean="0"/>
              <a:t>12/13/2022</a:t>
            </a:fld>
            <a:endParaRPr lang="en-US"/>
          </a:p>
        </p:txBody>
      </p:sp>
    </p:spTree>
    <p:extLst>
      <p:ext uri="{BB962C8B-B14F-4D97-AF65-F5344CB8AC3E}">
        <p14:creationId xmlns:p14="http://schemas.microsoft.com/office/powerpoint/2010/main" val="3608839328"/>
      </p:ext>
    </p:extLst>
  </p:cSld>
  <p:clrMapOvr>
    <a:masterClrMapping/>
  </p:clrMapOvr>
</p:notes>
</file>

<file path=ppt/notesSlides/notesSlide2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6E96ECB3-0573-422D-BE7D-07A2DD29C2BD}" type="datetime1">
              <a:rPr lang="en-US" smtClean="0"/>
              <a:t>12/13/2022</a:t>
            </a:fld>
            <a:endParaRPr lang="en-US"/>
          </a:p>
        </p:txBody>
      </p:sp>
    </p:spTree>
    <p:extLst>
      <p:ext uri="{BB962C8B-B14F-4D97-AF65-F5344CB8AC3E}">
        <p14:creationId xmlns:p14="http://schemas.microsoft.com/office/powerpoint/2010/main" val="1909889951"/>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Remember that this does not make the code easier, the workflow still contains all the creation and disposing of the </a:t>
            </a:r>
            <a:r>
              <a:rPr lang="en-US" b="0" dirty="0" err="1"/>
              <a:t>runspaces</a:t>
            </a:r>
            <a:endParaRPr lang="en-US" b="0" dirty="0"/>
          </a:p>
        </p:txBody>
      </p:sp>
    </p:spTree>
    <p:extLst>
      <p:ext uri="{BB962C8B-B14F-4D97-AF65-F5344CB8AC3E}">
        <p14:creationId xmlns:p14="http://schemas.microsoft.com/office/powerpoint/2010/main" val="1864856346"/>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877832360"/>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4117733188"/>
      </p:ext>
    </p:extLst>
  </p:cSld>
  <p:clrMapOvr>
    <a:masterClrMapping/>
  </p:clrMapOvr>
</p:notes>
</file>

<file path=ppt/notesSlides/notesSlide3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12/13/2022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59844154"/>
      </p:ext>
    </p:extLst>
  </p:cSld>
  <p:clrMapOvr>
    <a:masterClrMapping/>
  </p:clrMapOvr>
</p:notes>
</file>

<file path=ppt/notesSlides/notesSlide3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12/13/2022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42792943"/>
      </p:ext>
    </p:extLst>
  </p:cSld>
  <p:clrMapOvr>
    <a:masterClrMapping/>
  </p:clrMapOvr>
</p:notes>
</file>

<file path=ppt/notesSlides/notesSlide3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https://docs.microsoft.com/en-us/powershell/module/microsoft.powershell.utility/debug-runspace?view=powershell-6</a:t>
            </a:r>
            <a:endParaRPr lang="en-US" dirty="0"/>
          </a:p>
        </p:txBody>
      </p:sp>
      <p:sp>
        <p:nvSpPr>
          <p:cNvPr id="4" name="Date Placeholder 3"/>
          <p:cNvSpPr>
            <a:spLocks noGrp="1"/>
          </p:cNvSpPr>
          <p:nvPr>
            <p:ph type="dt" idx="1"/>
          </p:nvPr>
        </p:nvSpPr>
        <p:spPr/>
        <p:txBody>
          <a:bodyPr/>
          <a:lstStyle/>
          <a:p>
            <a:fld id="{486BCEF0-4333-494B-81FB-3A6F9327127E}" type="datetime1">
              <a:rPr lang="en-US" smtClean="0"/>
              <a:t>12/13/2022</a:t>
            </a:fld>
            <a:endParaRPr lang="en-US"/>
          </a:p>
        </p:txBody>
      </p:sp>
    </p:spTree>
    <p:extLst>
      <p:ext uri="{BB962C8B-B14F-4D97-AF65-F5344CB8AC3E}">
        <p14:creationId xmlns:p14="http://schemas.microsoft.com/office/powerpoint/2010/main" val="1753869958"/>
      </p:ext>
    </p:extLst>
  </p:cSld>
  <p:clrMapOvr>
    <a:masterClrMapping/>
  </p:clrMapOvr>
</p:notes>
</file>

<file path=ppt/notesSlides/notesSlide3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674514128"/>
      </p:ext>
    </p:extLst>
  </p:cSld>
  <p:clrMapOvr>
    <a:masterClrMapping/>
  </p:clrMapOvr>
</p:notes>
</file>

<file path=ppt/notesSlides/notesSlide3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91DB125C-1A7C-4F04-B71C-7213CA018564}" type="datetime1">
              <a:rPr lang="en-US" smtClean="0"/>
              <a:t>12/13/2022</a:t>
            </a:fld>
            <a:endParaRPr lang="en-US"/>
          </a:p>
        </p:txBody>
      </p:sp>
    </p:spTree>
    <p:extLst>
      <p:ext uri="{BB962C8B-B14F-4D97-AF65-F5344CB8AC3E}">
        <p14:creationId xmlns:p14="http://schemas.microsoft.com/office/powerpoint/2010/main" val="4060284181"/>
      </p:ext>
    </p:extLst>
  </p:cSld>
  <p:clrMapOvr>
    <a:masterClrMapping/>
  </p:clrMapOvr>
</p:notes>
</file>

<file path=ppt/notesSlides/notesSlide3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91DB125C-1A7C-4F04-B71C-7213CA018564}" type="datetime1">
              <a:rPr lang="en-US" smtClean="0"/>
              <a:t>12/13/2022</a:t>
            </a:fld>
            <a:endParaRPr lang="en-US"/>
          </a:p>
        </p:txBody>
      </p:sp>
    </p:spTree>
    <p:extLst>
      <p:ext uri="{BB962C8B-B14F-4D97-AF65-F5344CB8AC3E}">
        <p14:creationId xmlns:p14="http://schemas.microsoft.com/office/powerpoint/2010/main" val="2724671778"/>
      </p:ext>
    </p:extLst>
  </p:cSld>
  <p:clrMapOvr>
    <a:masterClrMapping/>
  </p:clrMapOvr>
</p:notes>
</file>

<file path=ppt/notesSlides/notesSlide3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12/13/2022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87745962"/>
      </p:ext>
    </p:extLst>
  </p:cSld>
  <p:clrMapOvr>
    <a:masterClrMapping/>
  </p:clrMapOvr>
</p:notes>
</file>

<file path=ppt/notesSlides/notesSlide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smtClean="0">
                <a:latin typeface="Segoe UI Light" panose="020B0502040204020203" pitchFamily="34" charset="0"/>
                <a:cs typeface="Segoe UI Light" panose="020B0502040204020203" pitchFamily="34" charset="0"/>
              </a:rPr>
              <a:pPr algn="ctr"/>
              <a:t>4</a:t>
            </a:fld>
            <a:endParaRPr lang="en-US" sz="100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smtClean="0">
                <a:latin typeface="Segoe UI Light" panose="020B0502040204020203" pitchFamily="34" charset="0"/>
                <a:cs typeface="Segoe UI Light" panose="020B0502040204020203" pitchFamily="34" charset="0"/>
              </a:rPr>
              <a:pPr/>
              <a:t>12/13/2022 7:11 AM</a:t>
            </a:fld>
            <a:endParaRPr lang="en-US" sz="100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a:p>
        </p:txBody>
      </p:sp>
    </p:spTree>
    <p:extLst>
      <p:ext uri="{BB962C8B-B14F-4D97-AF65-F5344CB8AC3E}">
        <p14:creationId xmlns:p14="http://schemas.microsoft.com/office/powerpoint/2010/main" val="2525532100"/>
      </p:ext>
    </p:extLst>
  </p:cSld>
  <p:clrMapOvr>
    <a:masterClrMapping/>
  </p:clrMapOvr>
</p:notes>
</file>

<file path=ppt/notesSlides/notesSlide4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12/13/2022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39642010"/>
      </p:ext>
    </p:extLst>
  </p:cSld>
  <p:clrMapOvr>
    <a:masterClrMapping/>
  </p:clrMapOvr>
</p:notes>
</file>

<file path=ppt/notesSlides/notesSlide4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smtClean="0"/>
              <a:pPr/>
              <a:t>44</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80454237"/>
      </p:ext>
    </p:extLst>
  </p:cSld>
  <p:clrMapOvr>
    <a:masterClrMapping/>
  </p:clrMapOvr>
</p:notes>
</file>

<file path=ppt/notesSlides/notesSlide4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EC87E0CF-87F6-4B58-B8B8-DCAB2DAAF3CA}" type="slidenum">
              <a:rPr lang="en-US" smtClean="0"/>
              <a:pPr/>
              <a:t>45</a:t>
            </a:fld>
            <a:endParaRPr lang="en-US"/>
          </a:p>
        </p:txBody>
      </p:sp>
      <p:sp>
        <p:nvSpPr>
          <p:cNvPr id="10" name="Slide Image Placeholder 9">
            <a:extLst>
              <a:ext uri="{FF2B5EF4-FFF2-40B4-BE49-F238E27FC236}">
                <a16:creationId xmlns:a16="http://schemas.microsoft.com/office/drawing/2014/main" id="{78F88C93-2AC6-4259-8E72-48689E75DD8E}"/>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5875227C-7667-4D34-AC4C-D2C34D66B61D}"/>
              </a:ext>
            </a:extLst>
          </p:cNvPr>
          <p:cNvSpPr>
            <a:spLocks noGrp="1"/>
          </p:cNvSpPr>
          <p:nvPr>
            <p:ph type="body" idx="1"/>
          </p:nvPr>
        </p:nvSpPr>
        <p:spPr/>
        <p:txBody>
          <a:bodyPr/>
          <a:lstStyle/>
          <a:p>
            <a:endParaRPr lang="en-US" dirty="0"/>
          </a:p>
        </p:txBody>
      </p:sp>
      <p:sp>
        <p:nvSpPr>
          <p:cNvPr id="2" name="Date Placeholder 1">
            <a:extLst>
              <a:ext uri="{FF2B5EF4-FFF2-40B4-BE49-F238E27FC236}">
                <a16:creationId xmlns:a16="http://schemas.microsoft.com/office/drawing/2014/main" id="{CF2BF15B-46B3-461E-B4BD-0EA1A9EAF87F}"/>
              </a:ext>
            </a:extLst>
          </p:cNvPr>
          <p:cNvSpPr>
            <a:spLocks noGrp="1"/>
          </p:cNvSpPr>
          <p:nvPr>
            <p:ph type="dt" idx="15"/>
          </p:nvPr>
        </p:nvSpPr>
        <p:spPr>
          <a:xfrm>
            <a:off x="3884613" y="1"/>
            <a:ext cx="2971800" cy="458788"/>
          </a:xfrm>
          <a:prstGeom prst="rect">
            <a:avLst/>
          </a:prstGeom>
        </p:spPr>
        <p:txBody>
          <a:bodyPr/>
          <a:lstStyle/>
          <a:p>
            <a:fld id="{FEF7E070-ACE9-4688-9DF6-05A4C1EB9BC3}" type="datetime8">
              <a:rPr lang="en-US" smtClean="0"/>
              <a:t>12/13/2022 7:12 AM</a:t>
            </a:fld>
            <a:endParaRPr lang="en-US"/>
          </a:p>
        </p:txBody>
      </p:sp>
    </p:spTree>
    <p:extLst>
      <p:ext uri="{BB962C8B-B14F-4D97-AF65-F5344CB8AC3E}">
        <p14:creationId xmlns:p14="http://schemas.microsoft.com/office/powerpoint/2010/main" val="1507187855"/>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956E2961-3357-4CE0-9492-6F6433E853B9}" type="datetime1">
              <a:rPr lang="en-US" smtClean="0"/>
              <a:t>12/13/2022</a:t>
            </a:fld>
            <a:endParaRPr lang="en-US"/>
          </a:p>
        </p:txBody>
      </p:sp>
    </p:spTree>
    <p:extLst>
      <p:ext uri="{BB962C8B-B14F-4D97-AF65-F5344CB8AC3E}">
        <p14:creationId xmlns:p14="http://schemas.microsoft.com/office/powerpoint/2010/main" val="3168982199"/>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956E2961-3357-4CE0-9492-6F6433E853B9}" type="datetime1">
              <a:rPr lang="en-US" smtClean="0"/>
              <a:t>12/13/2022</a:t>
            </a:fld>
            <a:endParaRPr lang="en-US"/>
          </a:p>
        </p:txBody>
      </p:sp>
    </p:spTree>
    <p:extLst>
      <p:ext uri="{BB962C8B-B14F-4D97-AF65-F5344CB8AC3E}">
        <p14:creationId xmlns:p14="http://schemas.microsoft.com/office/powerpoint/2010/main" val="1148142036"/>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4F3F4F1B-E2DE-4291-B84A-4A01CF4B9C16}" type="datetime1">
              <a:rPr lang="en-US" smtClean="0"/>
              <a:t>12/13/2022</a:t>
            </a:fld>
            <a:endParaRPr lang="en-US"/>
          </a:p>
        </p:txBody>
      </p:sp>
    </p:spTree>
    <p:extLst>
      <p:ext uri="{BB962C8B-B14F-4D97-AF65-F5344CB8AC3E}">
        <p14:creationId xmlns:p14="http://schemas.microsoft.com/office/powerpoint/2010/main" val="1177632816"/>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Date Placeholder 3"/>
          <p:cNvSpPr>
            <a:spLocks noGrp="1"/>
          </p:cNvSpPr>
          <p:nvPr>
            <p:ph type="dt" idx="1"/>
          </p:nvPr>
        </p:nvSpPr>
        <p:spPr/>
        <p:txBody>
          <a:bodyPr/>
          <a:lstStyle/>
          <a:p>
            <a:fld id="{E8853D0A-6933-4A1E-B19F-8B0756308D5F}" type="datetime1">
              <a:rPr lang="en-US" smtClean="0"/>
              <a:t>12/13/2022</a:t>
            </a:fld>
            <a:endParaRPr lang="en-US"/>
          </a:p>
        </p:txBody>
      </p:sp>
    </p:spTree>
    <p:extLst>
      <p:ext uri="{BB962C8B-B14F-4D97-AF65-F5344CB8AC3E}">
        <p14:creationId xmlns:p14="http://schemas.microsoft.com/office/powerpoint/2010/main" val="153740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 Select Logo</a:t>
            </a:r>
          </a:p>
        </p:txBody>
      </p:sp>
    </p:spTree>
    <p:extLst>
      <p:ext uri="{BB962C8B-B14F-4D97-AF65-F5344CB8AC3E}">
        <p14:creationId xmlns:p14="http://schemas.microsoft.com/office/powerpoint/2010/main" val="1617186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3309474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4987551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7056050"/>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71856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67121012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11956777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9841787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Tree>
    <p:extLst>
      <p:ext uri="{BB962C8B-B14F-4D97-AF65-F5344CB8AC3E}">
        <p14:creationId xmlns:p14="http://schemas.microsoft.com/office/powerpoint/2010/main" val="2154841781"/>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82198073"/>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306061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Tree>
    <p:extLst>
      <p:ext uri="{BB962C8B-B14F-4D97-AF65-F5344CB8AC3E}">
        <p14:creationId xmlns:p14="http://schemas.microsoft.com/office/powerpoint/2010/main" val="129213162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19231957"/>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55864394"/>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960395583"/>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37438160"/>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51112722"/>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97032348"/>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06009137"/>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4801905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380045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03253600"/>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0454057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66957286"/>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7702943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9588670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57610904"/>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55317612"/>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42177259"/>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25118225"/>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90357745"/>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432223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2160028"/>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531458597"/>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667697"/>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805889"/>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15813274"/>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784777540"/>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04713805"/>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7861325"/>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499929857"/>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86401151"/>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8568818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8500751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97117461"/>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0.xml"/><Relationship Id="rId7" Type="http://schemas.openxmlformats.org/officeDocument/2006/relationships/diagramColors" Target="../diagrams/colors7.xml"/><Relationship Id="rId2" Type="http://schemas.openxmlformats.org/officeDocument/2006/relationships/slideLayout" Target="../slideLayouts/slideLayout9.xml"/><Relationship Id="rId1" Type="http://schemas.openxmlformats.org/officeDocument/2006/relationships/tags" Target="../tags/tag1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1.xml"/><Relationship Id="rId7" Type="http://schemas.openxmlformats.org/officeDocument/2006/relationships/diagramColors" Target="../diagrams/colors8.xml"/><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2.xml"/><Relationship Id="rId7" Type="http://schemas.openxmlformats.org/officeDocument/2006/relationships/diagramColors" Target="../diagrams/colors9.xml"/><Relationship Id="rId2" Type="http://schemas.openxmlformats.org/officeDocument/2006/relationships/slideLayout" Target="../slideLayouts/slideLayout8.xml"/><Relationship Id="rId1" Type="http://schemas.openxmlformats.org/officeDocument/2006/relationships/tags" Target="../tags/tag18.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8.jpe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9.jpe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5.xml"/><Relationship Id="rId7" Type="http://schemas.openxmlformats.org/officeDocument/2006/relationships/diagramColors" Target="../diagrams/colors10.xml"/><Relationship Id="rId2" Type="http://schemas.openxmlformats.org/officeDocument/2006/relationships/slideLayout" Target="../slideLayouts/slideLayout15.xml"/><Relationship Id="rId1" Type="http://schemas.openxmlformats.org/officeDocument/2006/relationships/tags" Target="../tags/tag24.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7.xml.rels><?xml version="1.0" encoding="UTF-8" standalone="yes"?>
<Relationships xmlns="http://schemas.openxmlformats.org/package/2006/relationships"><Relationship Id="rId8" Type="http://schemas.microsoft.com/office/2007/relationships/diagramDrawing" Target="../diagrams/drawing11.xml"/><Relationship Id="rId13" Type="http://schemas.microsoft.com/office/2007/relationships/diagramDrawing" Target="../diagrams/drawing12.xml"/><Relationship Id="rId3" Type="http://schemas.openxmlformats.org/officeDocument/2006/relationships/notesSlide" Target="../notesSlides/notesSlide16.xml"/><Relationship Id="rId7" Type="http://schemas.openxmlformats.org/officeDocument/2006/relationships/diagramColors" Target="../diagrams/colors11.xml"/><Relationship Id="rId12" Type="http://schemas.openxmlformats.org/officeDocument/2006/relationships/diagramColors" Target="../diagrams/colors12.xml"/><Relationship Id="rId2" Type="http://schemas.openxmlformats.org/officeDocument/2006/relationships/slideLayout" Target="../slideLayouts/slideLayout9.xml"/><Relationship Id="rId1" Type="http://schemas.openxmlformats.org/officeDocument/2006/relationships/tags" Target="../tags/tag25.xml"/><Relationship Id="rId6" Type="http://schemas.openxmlformats.org/officeDocument/2006/relationships/diagramQuickStyle" Target="../diagrams/quickStyle11.xml"/><Relationship Id="rId11" Type="http://schemas.openxmlformats.org/officeDocument/2006/relationships/diagramQuickStyle" Target="../diagrams/quickStyle12.xml"/><Relationship Id="rId5" Type="http://schemas.openxmlformats.org/officeDocument/2006/relationships/diagramLayout" Target="../diagrams/layout11.xml"/><Relationship Id="rId10" Type="http://schemas.openxmlformats.org/officeDocument/2006/relationships/diagramLayout" Target="../diagrams/layout12.xml"/><Relationship Id="rId4" Type="http://schemas.openxmlformats.org/officeDocument/2006/relationships/diagramData" Target="../diagrams/data11.xml"/><Relationship Id="rId9" Type="http://schemas.openxmlformats.org/officeDocument/2006/relationships/diagramData" Target="../diagrams/data12.xml"/></Relationships>
</file>

<file path=ppt/slides/_rels/slide18.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17.xml"/><Relationship Id="rId7" Type="http://schemas.openxmlformats.org/officeDocument/2006/relationships/diagramColors" Target="../diagrams/colors13.xml"/><Relationship Id="rId12" Type="http://schemas.openxmlformats.org/officeDocument/2006/relationships/image" Target="../media/image33.svg"/><Relationship Id="rId2" Type="http://schemas.openxmlformats.org/officeDocument/2006/relationships/slideLayout" Target="../slideLayouts/slideLayout9.xml"/><Relationship Id="rId1" Type="http://schemas.openxmlformats.org/officeDocument/2006/relationships/tags" Target="../tags/tag26.xml"/><Relationship Id="rId6" Type="http://schemas.openxmlformats.org/officeDocument/2006/relationships/diagramQuickStyle" Target="../diagrams/quickStyle13.xml"/><Relationship Id="rId11" Type="http://schemas.openxmlformats.org/officeDocument/2006/relationships/image" Target="../media/image32.png"/><Relationship Id="rId5" Type="http://schemas.openxmlformats.org/officeDocument/2006/relationships/diagramLayout" Target="../diagrams/layout13.xml"/><Relationship Id="rId10" Type="http://schemas.openxmlformats.org/officeDocument/2006/relationships/image" Target="../media/image31.svg"/><Relationship Id="rId4" Type="http://schemas.openxmlformats.org/officeDocument/2006/relationships/diagramData" Target="../diagrams/data13.xml"/><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19.xml"/><Relationship Id="rId7" Type="http://schemas.openxmlformats.org/officeDocument/2006/relationships/diagramColors" Target="../diagrams/colors16.xml"/><Relationship Id="rId2" Type="http://schemas.openxmlformats.org/officeDocument/2006/relationships/slideLayout" Target="../slideLayouts/slideLayout27.xml"/><Relationship Id="rId1" Type="http://schemas.openxmlformats.org/officeDocument/2006/relationships/tags" Target="../tags/tag28.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8.jpe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9.jpe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24.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notesSlide" Target="../notesSlides/notesSlide22.xml"/><Relationship Id="rId7" Type="http://schemas.openxmlformats.org/officeDocument/2006/relationships/diagramColors" Target="../diagrams/colors17.xml"/><Relationship Id="rId2" Type="http://schemas.openxmlformats.org/officeDocument/2006/relationships/slideLayout" Target="../slideLayouts/slideLayout31.xml"/><Relationship Id="rId1" Type="http://schemas.openxmlformats.org/officeDocument/2006/relationships/tags" Target="../tags/tag34.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5.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notesSlide" Target="../notesSlides/notesSlide23.xml"/><Relationship Id="rId7" Type="http://schemas.openxmlformats.org/officeDocument/2006/relationships/diagramColors" Target="../diagrams/colors18.xml"/><Relationship Id="rId2" Type="http://schemas.openxmlformats.org/officeDocument/2006/relationships/slideLayout" Target="../slideLayouts/slideLayout27.xml"/><Relationship Id="rId1" Type="http://schemas.openxmlformats.org/officeDocument/2006/relationships/tags" Target="../tags/tag35.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9.xml"/><Relationship Id="rId3" Type="http://schemas.openxmlformats.org/officeDocument/2006/relationships/slideLayout" Target="../slideLayouts/slideLayout9.xml"/><Relationship Id="rId7" Type="http://schemas.openxmlformats.org/officeDocument/2006/relationships/diagramQuickStyle" Target="../diagrams/quickStyle19.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diagramLayout" Target="../diagrams/layout19.xml"/><Relationship Id="rId5" Type="http://schemas.openxmlformats.org/officeDocument/2006/relationships/diagramData" Target="../diagrams/data19.xml"/><Relationship Id="rId4" Type="http://schemas.openxmlformats.org/officeDocument/2006/relationships/notesSlide" Target="../notesSlides/notesSlide24.xml"/><Relationship Id="rId9" Type="http://schemas.microsoft.com/office/2007/relationships/diagramDrawing" Target="../diagrams/drawin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8.jpeg"/><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9.jpeg"/><Relationship Id="rId4" Type="http://schemas.openxmlformats.org/officeDocument/2006/relationships/notesSlide" Target="../notesSlides/notesSlide2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43.xml"/></Relationships>
</file>

<file path=ppt/slides/_rels/slide31.xml.rels>&#65279;<?xml version="1.0" encoding="utf-8"?><Relationships xmlns="http://schemas.openxmlformats.org/package/2006/relationships"><Relationship Type="http://schemas.openxmlformats.org/officeDocument/2006/relationships/tags" Target="../tags/tag69.xml" Id="rId26" /><Relationship Type="http://schemas.openxmlformats.org/officeDocument/2006/relationships/diagramLayout" Target="../diagrams/layout20.xml" Id="rId117" /><Relationship Type="http://schemas.openxmlformats.org/officeDocument/2006/relationships/tags" Target="../tags/tag64.xml" Id="rId21" /><Relationship Type="http://schemas.openxmlformats.org/officeDocument/2006/relationships/tags" Target="../tags/tag85.xml" Id="rId42" /><Relationship Type="http://schemas.openxmlformats.org/officeDocument/2006/relationships/tags" Target="../tags/tag90.xml" Id="rId47" /><Relationship Type="http://schemas.openxmlformats.org/officeDocument/2006/relationships/tags" Target="../tags/tag106.xml" Id="rId63" /><Relationship Type="http://schemas.openxmlformats.org/officeDocument/2006/relationships/tags" Target="../tags/tag111.xml" Id="rId68" /><Relationship Type="http://schemas.openxmlformats.org/officeDocument/2006/relationships/tags" Target="../tags/tag127.xml" Id="rId84" /><Relationship Type="http://schemas.openxmlformats.org/officeDocument/2006/relationships/tags" Target="../tags/tag132.xml" Id="rId89" /><Relationship Type="http://schemas.openxmlformats.org/officeDocument/2006/relationships/slideLayout" Target="../slideLayouts/slideLayout8.xml" Id="rId112" /><Relationship Type="http://schemas.openxmlformats.org/officeDocument/2006/relationships/tags" Target="../tags/tag59.xml" Id="rId16" /><Relationship Type="http://schemas.openxmlformats.org/officeDocument/2006/relationships/tags" Target="../tags/tag150.xml" Id="rId107" /><Relationship Type="http://schemas.openxmlformats.org/officeDocument/2006/relationships/tags" Target="../tags/tag54.xml" Id="rId11" /><Relationship Type="http://schemas.openxmlformats.org/officeDocument/2006/relationships/tags" Target="../tags/tag75.xml" Id="rId32" /><Relationship Type="http://schemas.openxmlformats.org/officeDocument/2006/relationships/tags" Target="../tags/tag80.xml" Id="rId37" /><Relationship Type="http://schemas.openxmlformats.org/officeDocument/2006/relationships/tags" Target="../tags/tag96.xml" Id="rId53" /><Relationship Type="http://schemas.openxmlformats.org/officeDocument/2006/relationships/tags" Target="../tags/tag101.xml" Id="rId58" /><Relationship Type="http://schemas.openxmlformats.org/officeDocument/2006/relationships/tags" Target="../tags/tag117.xml" Id="rId74" /><Relationship Type="http://schemas.openxmlformats.org/officeDocument/2006/relationships/tags" Target="../tags/tag122.xml" Id="rId79" /><Relationship Type="http://schemas.openxmlformats.org/officeDocument/2006/relationships/tags" Target="../tags/tag145.xml" Id="rId102" /><Relationship Type="http://schemas.openxmlformats.org/officeDocument/2006/relationships/tags" Target="../tags/tag48.xml" Id="rId5" /><Relationship Type="http://schemas.openxmlformats.org/officeDocument/2006/relationships/tags" Target="../tags/tag133.xml" Id="rId90" /><Relationship Type="http://schemas.openxmlformats.org/officeDocument/2006/relationships/tags" Target="../tags/tag138.xml" Id="rId95" /><Relationship Type="http://schemas.openxmlformats.org/officeDocument/2006/relationships/tags" Target="../tags/tag65.xml" Id="rId22" /><Relationship Type="http://schemas.openxmlformats.org/officeDocument/2006/relationships/tags" Target="../tags/tag70.xml" Id="rId27" /><Relationship Type="http://schemas.openxmlformats.org/officeDocument/2006/relationships/tags" Target="../tags/tag86.xml" Id="rId43" /><Relationship Type="http://schemas.openxmlformats.org/officeDocument/2006/relationships/tags" Target="../tags/tag91.xml" Id="rId48" /><Relationship Type="http://schemas.openxmlformats.org/officeDocument/2006/relationships/tags" Target="../tags/tag107.xml" Id="rId64" /><Relationship Type="http://schemas.openxmlformats.org/officeDocument/2006/relationships/tags" Target="../tags/tag112.xml" Id="rId69" /><Relationship Type="http://schemas.openxmlformats.org/officeDocument/2006/relationships/notesSlide" Target="../notesSlides/notesSlide29.xml" Id="rId113" /><Relationship Type="http://schemas.openxmlformats.org/officeDocument/2006/relationships/diagramQuickStyle" Target="../diagrams/quickStyle20.xml" Id="rId118" /><Relationship Type="http://schemas.openxmlformats.org/officeDocument/2006/relationships/tags" Target="../tags/tag123.xml" Id="rId80" /><Relationship Type="http://schemas.openxmlformats.org/officeDocument/2006/relationships/tags" Target="../tags/tag128.xml" Id="rId85" /><Relationship Type="http://schemas.openxmlformats.org/officeDocument/2006/relationships/tags" Target="../tags/tag55.xml" Id="rId12" /><Relationship Type="http://schemas.openxmlformats.org/officeDocument/2006/relationships/tags" Target="../tags/tag60.xml" Id="rId17" /><Relationship Type="http://schemas.openxmlformats.org/officeDocument/2006/relationships/tags" Target="../tags/tag76.xml" Id="rId33" /><Relationship Type="http://schemas.openxmlformats.org/officeDocument/2006/relationships/tags" Target="../tags/tag81.xml" Id="rId38" /><Relationship Type="http://schemas.openxmlformats.org/officeDocument/2006/relationships/tags" Target="../tags/tag102.xml" Id="rId59" /><Relationship Type="http://schemas.openxmlformats.org/officeDocument/2006/relationships/tags" Target="../tags/tag146.xml" Id="rId103" /><Relationship Type="http://schemas.openxmlformats.org/officeDocument/2006/relationships/tags" Target="../tags/tag151.xml" Id="rId108" /><Relationship Type="http://schemas.openxmlformats.org/officeDocument/2006/relationships/tags" Target="../tags/tag97.xml" Id="rId54" /><Relationship Type="http://schemas.openxmlformats.org/officeDocument/2006/relationships/tags" Target="../tags/tag113.xml" Id="rId70" /><Relationship Type="http://schemas.openxmlformats.org/officeDocument/2006/relationships/tags" Target="../tags/tag118.xml" Id="rId75" /><Relationship Type="http://schemas.openxmlformats.org/officeDocument/2006/relationships/tags" Target="../tags/tag134.xml" Id="rId91" /><Relationship Type="http://schemas.openxmlformats.org/officeDocument/2006/relationships/tags" Target="../tags/tag139.xml" Id="rId96" /><Relationship Type="http://schemas.openxmlformats.org/officeDocument/2006/relationships/tags" Target="../tags/tag44.xml" Id="rId1" /><Relationship Type="http://schemas.openxmlformats.org/officeDocument/2006/relationships/tags" Target="../tags/tag49.xml" Id="rId6" /><Relationship Type="http://schemas.openxmlformats.org/officeDocument/2006/relationships/tags" Target="../tags/tag66.xml" Id="rId23" /><Relationship Type="http://schemas.openxmlformats.org/officeDocument/2006/relationships/tags" Target="../tags/tag71.xml" Id="rId28" /><Relationship Type="http://schemas.openxmlformats.org/officeDocument/2006/relationships/tags" Target="../tags/tag92.xml" Id="rId49" /><Relationship Type="http://schemas.openxmlformats.org/officeDocument/2006/relationships/image" Target="../media/image6.png" Id="rId114" /><Relationship Type="http://schemas.openxmlformats.org/officeDocument/2006/relationships/diagramColors" Target="../diagrams/colors20.xml" Id="rId119" /><Relationship Type="http://schemas.openxmlformats.org/officeDocument/2006/relationships/tags" Target="../tags/tag87.xml" Id="rId44" /><Relationship Type="http://schemas.openxmlformats.org/officeDocument/2006/relationships/tags" Target="../tags/tag103.xml" Id="rId60" /><Relationship Type="http://schemas.openxmlformats.org/officeDocument/2006/relationships/tags" Target="../tags/tag108.xml" Id="rId65" /><Relationship Type="http://schemas.openxmlformats.org/officeDocument/2006/relationships/tags" Target="../tags/tag124.xml" Id="rId81" /><Relationship Type="http://schemas.openxmlformats.org/officeDocument/2006/relationships/tags" Target="../tags/tag129.xml" Id="rId86" /><Relationship Type="http://schemas.openxmlformats.org/officeDocument/2006/relationships/tags" Target="../tags/tag47.xml" Id="rId4" /><Relationship Type="http://schemas.openxmlformats.org/officeDocument/2006/relationships/tags" Target="../tags/tag52.xml" Id="rId9" /><Relationship Type="http://schemas.openxmlformats.org/officeDocument/2006/relationships/tags" Target="../tags/tag56.xml" Id="rId13" /><Relationship Type="http://schemas.openxmlformats.org/officeDocument/2006/relationships/tags" Target="../tags/tag61.xml" Id="rId18" /><Relationship Type="http://schemas.openxmlformats.org/officeDocument/2006/relationships/tags" Target="../tags/tag82.xml" Id="rId39" /><Relationship Type="http://schemas.openxmlformats.org/officeDocument/2006/relationships/tags" Target="../tags/tag152.xml" Id="rId109" /><Relationship Type="http://schemas.openxmlformats.org/officeDocument/2006/relationships/tags" Target="../tags/tag77.xml" Id="rId34" /><Relationship Type="http://schemas.openxmlformats.org/officeDocument/2006/relationships/tags" Target="../tags/tag93.xml" Id="rId50" /><Relationship Type="http://schemas.openxmlformats.org/officeDocument/2006/relationships/tags" Target="../tags/tag98.xml" Id="rId55" /><Relationship Type="http://schemas.openxmlformats.org/officeDocument/2006/relationships/tags" Target="../tags/tag119.xml" Id="rId76" /><Relationship Type="http://schemas.openxmlformats.org/officeDocument/2006/relationships/tags" Target="../tags/tag140.xml" Id="rId97" /><Relationship Type="http://schemas.openxmlformats.org/officeDocument/2006/relationships/tags" Target="../tags/tag147.xml" Id="rId104" /><Relationship Type="http://schemas.microsoft.com/office/2007/relationships/diagramDrawing" Target="../diagrams/drawing20.xml" Id="rId120" /><Relationship Type="http://schemas.openxmlformats.org/officeDocument/2006/relationships/tags" Target="../tags/tag50.xml" Id="rId7" /><Relationship Type="http://schemas.openxmlformats.org/officeDocument/2006/relationships/tags" Target="../tags/tag114.xml" Id="rId71" /><Relationship Type="http://schemas.openxmlformats.org/officeDocument/2006/relationships/tags" Target="../tags/tag135.xml" Id="rId92" /><Relationship Type="http://schemas.openxmlformats.org/officeDocument/2006/relationships/tags" Target="../tags/tag45.xml" Id="rId2" /><Relationship Type="http://schemas.openxmlformats.org/officeDocument/2006/relationships/tags" Target="../tags/tag72.xml" Id="rId29" /><Relationship Type="http://schemas.openxmlformats.org/officeDocument/2006/relationships/tags" Target="../tags/tag67.xml" Id="rId24" /><Relationship Type="http://schemas.openxmlformats.org/officeDocument/2006/relationships/tags" Target="../tags/tag83.xml" Id="rId40" /><Relationship Type="http://schemas.openxmlformats.org/officeDocument/2006/relationships/tags" Target="../tags/tag88.xml" Id="rId45" /><Relationship Type="http://schemas.openxmlformats.org/officeDocument/2006/relationships/tags" Target="../tags/tag109.xml" Id="rId66" /><Relationship Type="http://schemas.openxmlformats.org/officeDocument/2006/relationships/tags" Target="../tags/tag130.xml" Id="rId87" /><Relationship Type="http://schemas.openxmlformats.org/officeDocument/2006/relationships/tags" Target="../tags/tag153.xml" Id="rId110" /><Relationship Type="http://schemas.openxmlformats.org/officeDocument/2006/relationships/image" Target="../media/image7.svg" Id="rId115" /><Relationship Type="http://schemas.openxmlformats.org/officeDocument/2006/relationships/tags" Target="../tags/tag104.xml" Id="rId61" /><Relationship Type="http://schemas.openxmlformats.org/officeDocument/2006/relationships/tags" Target="../tags/tag125.xml" Id="rId82" /><Relationship Type="http://schemas.openxmlformats.org/officeDocument/2006/relationships/tags" Target="../tags/tag62.xml" Id="rId19" /><Relationship Type="http://schemas.openxmlformats.org/officeDocument/2006/relationships/tags" Target="../tags/tag57.xml" Id="rId14" /><Relationship Type="http://schemas.openxmlformats.org/officeDocument/2006/relationships/tags" Target="../tags/tag73.xml" Id="rId30" /><Relationship Type="http://schemas.openxmlformats.org/officeDocument/2006/relationships/tags" Target="../tags/tag78.xml" Id="rId35" /><Relationship Type="http://schemas.openxmlformats.org/officeDocument/2006/relationships/tags" Target="../tags/tag99.xml" Id="rId56" /><Relationship Type="http://schemas.openxmlformats.org/officeDocument/2006/relationships/tags" Target="../tags/tag120.xml" Id="rId77" /><Relationship Type="http://schemas.openxmlformats.org/officeDocument/2006/relationships/tags" Target="../tags/tag143.xml" Id="rId100" /><Relationship Type="http://schemas.openxmlformats.org/officeDocument/2006/relationships/tags" Target="../tags/tag148.xml" Id="rId105" /><Relationship Type="http://schemas.openxmlformats.org/officeDocument/2006/relationships/tags" Target="../tags/tag51.xml" Id="rId8" /><Relationship Type="http://schemas.openxmlformats.org/officeDocument/2006/relationships/tags" Target="../tags/tag94.xml" Id="rId51" /><Relationship Type="http://schemas.openxmlformats.org/officeDocument/2006/relationships/tags" Target="../tags/tag115.xml" Id="rId72" /><Relationship Type="http://schemas.openxmlformats.org/officeDocument/2006/relationships/tags" Target="../tags/tag136.xml" Id="rId93" /><Relationship Type="http://schemas.openxmlformats.org/officeDocument/2006/relationships/tags" Target="../tags/tag141.xml" Id="rId98" /><Relationship Type="http://schemas.openxmlformats.org/officeDocument/2006/relationships/tags" Target="../tags/tag46.xml" Id="rId3" /><Relationship Type="http://schemas.openxmlformats.org/officeDocument/2006/relationships/tags" Target="../tags/tag68.xml" Id="rId25" /><Relationship Type="http://schemas.openxmlformats.org/officeDocument/2006/relationships/tags" Target="../tags/tag89.xml" Id="rId46" /><Relationship Type="http://schemas.openxmlformats.org/officeDocument/2006/relationships/tags" Target="../tags/tag110.xml" Id="rId67" /><Relationship Type="http://schemas.openxmlformats.org/officeDocument/2006/relationships/diagramData" Target="../diagrams/data20.xml" Id="rId116" /><Relationship Type="http://schemas.openxmlformats.org/officeDocument/2006/relationships/tags" Target="../tags/tag63.xml" Id="rId20" /><Relationship Type="http://schemas.openxmlformats.org/officeDocument/2006/relationships/tags" Target="../tags/tag84.xml" Id="rId41" /><Relationship Type="http://schemas.openxmlformats.org/officeDocument/2006/relationships/tags" Target="../tags/tag105.xml" Id="rId62" /><Relationship Type="http://schemas.openxmlformats.org/officeDocument/2006/relationships/tags" Target="../tags/tag126.xml" Id="rId83" /><Relationship Type="http://schemas.openxmlformats.org/officeDocument/2006/relationships/tags" Target="../tags/tag131.xml" Id="rId88" /><Relationship Type="http://schemas.openxmlformats.org/officeDocument/2006/relationships/tags" Target="../tags/tag154.xml" Id="rId111" /><Relationship Type="http://schemas.openxmlformats.org/officeDocument/2006/relationships/tags" Target="../tags/tag58.xml" Id="rId15" /><Relationship Type="http://schemas.openxmlformats.org/officeDocument/2006/relationships/tags" Target="../tags/tag79.xml" Id="rId36" /><Relationship Type="http://schemas.openxmlformats.org/officeDocument/2006/relationships/tags" Target="../tags/tag100.xml" Id="rId57" /><Relationship Type="http://schemas.openxmlformats.org/officeDocument/2006/relationships/tags" Target="../tags/tag149.xml" Id="rId106" /><Relationship Type="http://schemas.openxmlformats.org/officeDocument/2006/relationships/tags" Target="../tags/tag53.xml" Id="rId10" /><Relationship Type="http://schemas.openxmlformats.org/officeDocument/2006/relationships/tags" Target="../tags/tag74.xml" Id="rId31" /><Relationship Type="http://schemas.openxmlformats.org/officeDocument/2006/relationships/tags" Target="../tags/tag95.xml" Id="rId52" /><Relationship Type="http://schemas.openxmlformats.org/officeDocument/2006/relationships/tags" Target="../tags/tag116.xml" Id="rId73" /><Relationship Type="http://schemas.openxmlformats.org/officeDocument/2006/relationships/tags" Target="../tags/tag121.xml" Id="rId78" /><Relationship Type="http://schemas.openxmlformats.org/officeDocument/2006/relationships/tags" Target="../tags/tag137.xml" Id="rId94" /><Relationship Type="http://schemas.openxmlformats.org/officeDocument/2006/relationships/tags" Target="../tags/tag142.xml" Id="rId99" /><Relationship Type="http://schemas.openxmlformats.org/officeDocument/2006/relationships/tags" Target="../tags/tag144.xml" Id="rId101" /></Relationships>
</file>

<file path=ppt/slides/_rels/slide32.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notesSlide" Target="../notesSlides/notesSlide30.xml"/><Relationship Id="rId7" Type="http://schemas.openxmlformats.org/officeDocument/2006/relationships/diagramColors" Target="../diagrams/colors21.xml"/><Relationship Id="rId2" Type="http://schemas.openxmlformats.org/officeDocument/2006/relationships/slideLayout" Target="../slideLayouts/slideLayout8.xml"/><Relationship Id="rId1" Type="http://schemas.openxmlformats.org/officeDocument/2006/relationships/tags" Target="../tags/tag155.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tags" Target="../tags/tag15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157.xml"/></Relationships>
</file>

<file path=ppt/slides/_rels/slide35.xml.rels>&#65279;<?xml version="1.0" encoding="utf-8"?><Relationships xmlns="http://schemas.openxmlformats.org/package/2006/relationships"><Relationship Type="http://schemas.openxmlformats.org/officeDocument/2006/relationships/slideLayout" Target="../slideLayouts/slideLayout20.xml" Id="rId3" /><Relationship Type="http://schemas.openxmlformats.org/officeDocument/2006/relationships/tags" Target="../tags/tag159.xml" Id="rId2" /><Relationship Type="http://schemas.openxmlformats.org/officeDocument/2006/relationships/tags" Target="../tags/tag158.xml" Id="rId1" /><Relationship Type="http://schemas.openxmlformats.org/officeDocument/2006/relationships/image" Target="../media/image28.jpeg" Id="rId5" /><Relationship Type="http://schemas.openxmlformats.org/officeDocument/2006/relationships/notesSlide" Target="../notesSlides/notesSlide33.xml" Id="rId4" /></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29.jpeg"/><Relationship Id="rId4"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62.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22.xml"/><Relationship Id="rId3" Type="http://schemas.openxmlformats.org/officeDocument/2006/relationships/tags" Target="../tags/tag165.xml"/><Relationship Id="rId7" Type="http://schemas.openxmlformats.org/officeDocument/2006/relationships/diagramLayout" Target="../diagrams/layout22.xml"/><Relationship Id="rId12" Type="http://schemas.openxmlformats.org/officeDocument/2006/relationships/image" Target="../media/image47.pn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diagramData" Target="../diagrams/data22.xml"/><Relationship Id="rId11" Type="http://schemas.openxmlformats.org/officeDocument/2006/relationships/image" Target="../media/image46.png"/><Relationship Id="rId5" Type="http://schemas.openxmlformats.org/officeDocument/2006/relationships/notesSlide" Target="../notesSlides/notesSlide35.xml"/><Relationship Id="rId10" Type="http://schemas.microsoft.com/office/2007/relationships/diagramDrawing" Target="../diagrams/drawing22.xml"/><Relationship Id="rId4" Type="http://schemas.openxmlformats.org/officeDocument/2006/relationships/slideLayout" Target="../slideLayouts/slideLayout21.xml"/><Relationship Id="rId9" Type="http://schemas.openxmlformats.org/officeDocument/2006/relationships/diagramColors" Target="../diagrams/colors2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16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notesSlide" Target="../notesSlides/notesSlide37.xml"/><Relationship Id="rId7" Type="http://schemas.openxmlformats.org/officeDocument/2006/relationships/diagramColors" Target="../diagrams/colors23.xml"/><Relationship Id="rId2" Type="http://schemas.openxmlformats.org/officeDocument/2006/relationships/slideLayout" Target="../slideLayouts/slideLayout22.xml"/><Relationship Id="rId1" Type="http://schemas.openxmlformats.org/officeDocument/2006/relationships/tags" Target="../tags/tag167.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 Id="rId9" Type="http://schemas.openxmlformats.org/officeDocument/2006/relationships/image" Target="../media/image48.png"/></Relationships>
</file>

<file path=ppt/slides/_rels/slide41.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notesSlide" Target="../notesSlides/notesSlide38.xml"/><Relationship Id="rId7" Type="http://schemas.openxmlformats.org/officeDocument/2006/relationships/diagramColors" Target="../diagrams/colors24.xml"/><Relationship Id="rId2" Type="http://schemas.openxmlformats.org/officeDocument/2006/relationships/slideLayout" Target="../slideLayouts/slideLayout22.xml"/><Relationship Id="rId1" Type="http://schemas.openxmlformats.org/officeDocument/2006/relationships/tags" Target="../tags/tag168.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42.xml.rels>&#65279;<?xml version="1.0" encoding="utf-8"?><Relationships xmlns="http://schemas.openxmlformats.org/package/2006/relationships"><Relationship Type="http://schemas.openxmlformats.org/officeDocument/2006/relationships/slideLayout" Target="../slideLayouts/slideLayout20.xml" Id="rId3" /><Relationship Type="http://schemas.openxmlformats.org/officeDocument/2006/relationships/tags" Target="../tags/tag170.xml" Id="rId2" /><Relationship Type="http://schemas.openxmlformats.org/officeDocument/2006/relationships/tags" Target="../tags/tag169.xml" Id="rId1" /><Relationship Type="http://schemas.openxmlformats.org/officeDocument/2006/relationships/image" Target="../media/image28.jpeg" Id="rId5" /><Relationship Type="http://schemas.openxmlformats.org/officeDocument/2006/relationships/notesSlide" Target="../notesSlides/notesSlide39.xml" Id="rId4" /></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image" Target="../media/image29.jpeg"/><Relationship Id="rId4"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image" Target="../media/image49.png"/><Relationship Id="rId4"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3.xml"/><Relationship Id="rId1" Type="http://schemas.openxmlformats.org/officeDocument/2006/relationships/tags" Target="../tags/tag175.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12" Type="http://schemas.openxmlformats.org/officeDocument/2006/relationships/image" Target="../media/image19.svg"/><Relationship Id="rId2" Type="http://schemas.openxmlformats.org/officeDocument/2006/relationships/slideLayout" Target="../slideLayouts/slideLayout13.xml"/><Relationship Id="rId1" Type="http://schemas.openxmlformats.org/officeDocument/2006/relationships/tags" Target="../tags/tag10.xml"/><Relationship Id="rId6" Type="http://schemas.openxmlformats.org/officeDocument/2006/relationships/diagramQuickStyle" Target="../diagrams/quickStyle2.xml"/><Relationship Id="rId11" Type="http://schemas.openxmlformats.org/officeDocument/2006/relationships/image" Target="../media/image18.png"/><Relationship Id="rId5" Type="http://schemas.openxmlformats.org/officeDocument/2006/relationships/diagramLayout" Target="../diagrams/layout2.xml"/><Relationship Id="rId10" Type="http://schemas.openxmlformats.org/officeDocument/2006/relationships/image" Target="../media/image17.svg"/><Relationship Id="rId4" Type="http://schemas.openxmlformats.org/officeDocument/2006/relationships/diagramData" Target="../diagrams/data2.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7.xml"/><Relationship Id="rId7" Type="http://schemas.openxmlformats.org/officeDocument/2006/relationships/diagramColors" Target="../diagrams/colors4.xml"/><Relationship Id="rId12" Type="http://schemas.openxmlformats.org/officeDocument/2006/relationships/image" Target="../media/image19.svg"/><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diagramQuickStyle" Target="../diagrams/quickStyle4.xml"/><Relationship Id="rId11" Type="http://schemas.openxmlformats.org/officeDocument/2006/relationships/image" Target="../media/image18.png"/><Relationship Id="rId5" Type="http://schemas.openxmlformats.org/officeDocument/2006/relationships/diagramLayout" Target="../diagrams/layout4.xml"/><Relationship Id="rId10" Type="http://schemas.openxmlformats.org/officeDocument/2006/relationships/image" Target="../media/image17.svg"/><Relationship Id="rId4" Type="http://schemas.openxmlformats.org/officeDocument/2006/relationships/diagramData" Target="../diagrams/data4.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8.xml"/><Relationship Id="rId7" Type="http://schemas.openxmlformats.org/officeDocument/2006/relationships/diagramColors" Target="../diagrams/colors5.xml"/><Relationship Id="rId2" Type="http://schemas.openxmlformats.org/officeDocument/2006/relationships/slideLayout" Target="../slideLayouts/slideLayout31.xml"/><Relationship Id="rId1" Type="http://schemas.openxmlformats.org/officeDocument/2006/relationships/tags" Target="../tags/tag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&#65279;<?xml version="1.0" encoding="utf-8"?><Relationships xmlns="http://schemas.openxmlformats.org/package/2006/relationships"><Relationship Type="http://schemas.openxmlformats.org/officeDocument/2006/relationships/diagramColors" Target="../diagrams/colors6.xml" Id="rId8" /><Relationship Type="http://schemas.openxmlformats.org/officeDocument/2006/relationships/slideLayout" Target="../slideLayouts/slideLayout13.xml" Id="rId3" /><Relationship Type="http://schemas.openxmlformats.org/officeDocument/2006/relationships/diagramQuickStyle" Target="../diagrams/quickStyle6.xml" Id="rId7" /><Relationship Type="http://schemas.openxmlformats.org/officeDocument/2006/relationships/tags" Target="../tags/tag15.xml" Id="rId2" /><Relationship Type="http://schemas.openxmlformats.org/officeDocument/2006/relationships/tags" Target="../tags/tag14.xml" Id="rId1" /><Relationship Type="http://schemas.openxmlformats.org/officeDocument/2006/relationships/diagramLayout" Target="../diagrams/layout6.xml" Id="rId6" /><Relationship Type="http://schemas.openxmlformats.org/officeDocument/2006/relationships/diagramData" Target="../diagrams/data6.xml" Id="rId5" /><Relationship Type="http://schemas.openxmlformats.org/officeDocument/2006/relationships/notesSlide" Target="../notesSlides/notesSlide9.xml" Id="rId4" /><Relationship Type="http://schemas.microsoft.com/office/2007/relationships/diagramDrawing" Target="../diagrams/drawing6.xml" Id="rId9"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err="1"/>
              <a:t>Runspaces</a:t>
            </a:r>
            <a:endParaRPr lang="en-US"/>
          </a:p>
        </p:txBody>
      </p:sp>
      <p:sp>
        <p:nvSpPr>
          <p:cNvPr id="2" name="Subtitle 1">
            <a:extLst>
              <a:ext uri="{FF2B5EF4-FFF2-40B4-BE49-F238E27FC236}">
                <a16:creationId xmlns:a16="http://schemas.microsoft.com/office/drawing/2014/main" id="{81DFADD5-6D87-4823-B86D-C883B7A63642}"/>
              </a:ext>
            </a:extLst>
          </p:cNvPr>
          <p:cNvSpPr>
            <a:spLocks noGrp="1"/>
          </p:cNvSpPr>
          <p:nvPr>
            <p:ph type="subTitle" idx="1"/>
          </p:nvPr>
        </p:nvSpPr>
        <p:spPr/>
        <p:txBody>
          <a:bodyPr>
            <a:normAutofit lnSpcReduction="10000"/>
          </a:bodyPr>
          <a:lstStyle/>
          <a:p>
            <a:r>
              <a:rPr lang="en-US"/>
              <a:t>Module 9</a:t>
            </a:r>
          </a:p>
        </p:txBody>
      </p:sp>
    </p:spTree>
    <p:custDataLst>
      <p:tags r:id="rId1"/>
    </p:custDataLst>
    <p:extLst>
      <p:ext uri="{BB962C8B-B14F-4D97-AF65-F5344CB8AC3E}">
        <p14:creationId xmlns:p14="http://schemas.microsoft.com/office/powerpoint/2010/main" val="480273213"/>
      </p:ext>
    </p:extLst>
  </p:cSld>
  <p:clrMapOvr>
    <a:masterClrMapping/>
  </p:clrMapOvr>
  <p:transition spd="slow"/>
</p:sld>
</file>

<file path=ppt/slides/slide1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a:t>The [PowerShell] Class</a:t>
            </a:r>
          </a:p>
        </p:txBody>
      </p:sp>
      <p:sp>
        <p:nvSpPr>
          <p:cNvPr id="6" name="Rectangle 5">
            <a:extLst>
              <a:ext uri="{FF2B5EF4-FFF2-40B4-BE49-F238E27FC236}">
                <a16:creationId xmlns:a16="http://schemas.microsoft.com/office/drawing/2014/main" id="{766C8162-384D-42CC-8DED-9EA8D99812B2}"/>
              </a:ext>
            </a:extLst>
          </p:cNvPr>
          <p:cNvSpPr/>
          <p:nvPr/>
        </p:nvSpPr>
        <p:spPr>
          <a:xfrm>
            <a:off x="640080" y="4297680"/>
            <a:ext cx="10880725" cy="2286000"/>
          </a:xfrm>
          <a:prstGeom prst="rect">
            <a:avLst/>
          </a:prstGeom>
          <a:solidFill>
            <a:srgbClr val="012456"/>
          </a:solidFill>
        </p:spPr>
        <p:txBody>
          <a:bodyPr wrap="square">
            <a:noAutofit/>
          </a:bodyPr>
          <a:lstStyle/>
          <a:p>
            <a:r>
              <a:rPr lang="en-US" sz="2000">
                <a:solidFill>
                  <a:schemeClr val="bg1"/>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PSInstance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PowerShell</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Create() </a:t>
            </a:r>
          </a:p>
          <a:p>
            <a:r>
              <a:rPr lang="en-US" sz="2000">
                <a:solidFill>
                  <a:schemeClr val="bg1"/>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PSInstance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AddScript</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"Hello world"</a:t>
            </a:r>
            <a:r>
              <a:rPr lang="en-US" sz="2000">
                <a:solidFill>
                  <a:srgbClr val="F5F5F5"/>
                </a:solidFill>
                <a:latin typeface="Lucida Console" panose="020B0609040504020204" pitchFamily="49" charset="0"/>
              </a:rPr>
              <a:t>})</a:t>
            </a:r>
          </a:p>
          <a:p>
            <a:r>
              <a:rPr lang="en-US" sz="2000">
                <a:solidFill>
                  <a:schemeClr val="bg1"/>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PSInstance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Invoke</a:t>
            </a:r>
            <a:r>
              <a:rPr lang="en-US" sz="2000">
                <a:solidFill>
                  <a:srgbClr val="F5F5F5"/>
                </a:solidFill>
                <a:latin typeface="Lucida Console" panose="020B0609040504020204" pitchFamily="49" charset="0"/>
              </a:rPr>
              <a:t>()</a:t>
            </a: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Hello world</a:t>
            </a:r>
          </a:p>
          <a:p>
            <a:endParaRPr lang="en-US" sz="2000">
              <a:solidFill>
                <a:schemeClr val="bg1"/>
              </a:solidFill>
              <a:latin typeface="Lucida Console" panose="020B0609040504020204" pitchFamily="49" charset="0"/>
            </a:endParaRPr>
          </a:p>
          <a:p>
            <a:r>
              <a:rPr lang="en-US" sz="2000">
                <a:solidFill>
                  <a:schemeClr val="bg1"/>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PSInstance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Dispose</a:t>
            </a:r>
            <a:r>
              <a:rPr lang="en-US" sz="2000">
                <a:solidFill>
                  <a:srgbClr val="F5F5F5"/>
                </a:solidFill>
                <a:latin typeface="Lucida Console" panose="020B0609040504020204" pitchFamily="49" charset="0"/>
              </a:rPr>
              <a:t>()</a:t>
            </a:r>
          </a:p>
        </p:txBody>
      </p:sp>
      <p:graphicFrame>
        <p:nvGraphicFramePr>
          <p:cNvPr id="7" name="Content Placeholder 4">
            <a:extLst>
              <a:ext uri="{FF2B5EF4-FFF2-40B4-BE49-F238E27FC236}">
                <a16:creationId xmlns:a16="http://schemas.microsoft.com/office/drawing/2014/main" id="{79D24E46-81FD-BBA0-0D84-AB99D3B41745}"/>
              </a:ext>
            </a:extLst>
          </p:cNvPr>
          <p:cNvGraphicFramePr>
            <a:graphicFrameLocks/>
          </p:cNvGraphicFramePr>
          <p:nvPr>
            <p:extLst>
              <p:ext uri="{D42A27DB-BD31-4B8C-83A1-F6EECF244321}">
                <p14:modId xmlns:p14="http://schemas.microsoft.com/office/powerpoint/2010/main" val="132012003"/>
              </p:ext>
            </p:extLst>
          </p:nvPr>
        </p:nvGraphicFramePr>
        <p:xfrm>
          <a:off x="640080" y="1005840"/>
          <a:ext cx="10880726" cy="3200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10637841"/>
      </p:ext>
    </p:extLst>
  </p:cSld>
  <p:clrMapOvr>
    <a:masterClrMapping/>
  </p:clrMapOvr>
  <p:transition spd="slow"/>
</p:sld>
</file>

<file path=ppt/slides/slide1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a:t>[PowerShell] Methods</a:t>
            </a:r>
          </a:p>
        </p:txBody>
      </p:sp>
      <p:graphicFrame>
        <p:nvGraphicFramePr>
          <p:cNvPr id="5" name="Content Placeholder 4">
            <a:extLst>
              <a:ext uri="{FF2B5EF4-FFF2-40B4-BE49-F238E27FC236}">
                <a16:creationId xmlns:a16="http://schemas.microsoft.com/office/drawing/2014/main" id="{BEF56BAD-3107-428D-BCF6-DB055054180A}"/>
              </a:ext>
            </a:extLst>
          </p:cNvPr>
          <p:cNvGraphicFramePr>
            <a:graphicFrameLocks noGrp="1"/>
          </p:cNvGraphicFramePr>
          <p:nvPr>
            <p:ph sz="quarter" idx="13"/>
            <p:extLst>
              <p:ext uri="{D42A27DB-BD31-4B8C-83A1-F6EECF244321}">
                <p14:modId xmlns:p14="http://schemas.microsoft.com/office/powerpoint/2010/main" val="1455755546"/>
              </p:ext>
            </p:extLst>
          </p:nvPr>
        </p:nvGraphicFramePr>
        <p:xfrm>
          <a:off x="655638" y="989929"/>
          <a:ext cx="11241836" cy="56590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13561030"/>
      </p:ext>
    </p:extLst>
  </p:cSld>
  <p:clrMapOvr>
    <a:masterClrMapping/>
  </p:clrMapOvr>
  <p:transition spd="slow"/>
</p:sld>
</file>

<file path=ppt/slides/slide1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E9C0E1-BB97-BE49-C6A4-EE143BB2F7B2}"/>
              </a:ext>
            </a:extLst>
          </p:cNvPr>
          <p:cNvSpPr/>
          <p:nvPr/>
        </p:nvSpPr>
        <p:spPr>
          <a:xfrm>
            <a:off x="640079" y="4389120"/>
            <a:ext cx="10972800" cy="2286000"/>
          </a:xfrm>
          <a:prstGeom prst="rect">
            <a:avLst/>
          </a:prstGeom>
          <a:solidFill>
            <a:srgbClr val="012456"/>
          </a:solidFill>
        </p:spPr>
        <p:txBody>
          <a:bodyPr wrap="square">
            <a:noAutofit/>
          </a:bodyPr>
          <a:lstStyle/>
          <a:p>
            <a:r>
              <a:rPr lang="en-US" sz="2000">
                <a:solidFill>
                  <a:schemeClr val="bg1"/>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PSInstance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PowerShell</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Create() </a:t>
            </a:r>
          </a:p>
          <a:p>
            <a:r>
              <a:rPr lang="en-US" sz="2000">
                <a:solidFill>
                  <a:schemeClr val="bg1"/>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PSInstance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AddScript</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"Hello world"</a:t>
            </a:r>
            <a:r>
              <a:rPr lang="en-US" sz="2000">
                <a:solidFill>
                  <a:srgbClr val="F5F5F5"/>
                </a:solidFill>
                <a:latin typeface="Lucida Console" panose="020B0609040504020204" pitchFamily="49" charset="0"/>
              </a:rPr>
              <a:t>})</a:t>
            </a:r>
          </a:p>
          <a:p>
            <a:r>
              <a:rPr lang="en-US" sz="2000">
                <a:solidFill>
                  <a:schemeClr val="bg1"/>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PSInstance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Invoke</a:t>
            </a:r>
            <a:r>
              <a:rPr lang="en-US" sz="2000">
                <a:solidFill>
                  <a:srgbClr val="F5F5F5"/>
                </a:solidFill>
                <a:latin typeface="Lucida Console" panose="020B0609040504020204" pitchFamily="49" charset="0"/>
              </a:rPr>
              <a:t>()</a:t>
            </a: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Hello world</a:t>
            </a:r>
          </a:p>
          <a:p>
            <a:endParaRPr lang="en-US" sz="2000">
              <a:solidFill>
                <a:schemeClr val="bg1"/>
              </a:solidFill>
              <a:latin typeface="Lucida Console" panose="020B0609040504020204" pitchFamily="49" charset="0"/>
            </a:endParaRPr>
          </a:p>
          <a:p>
            <a:r>
              <a:rPr lang="en-US" sz="2000">
                <a:solidFill>
                  <a:schemeClr val="bg1"/>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PSInstance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Dispose</a:t>
            </a:r>
            <a:r>
              <a:rPr lang="en-US" sz="2000">
                <a:solidFill>
                  <a:srgbClr val="F5F5F5"/>
                </a:solidFill>
                <a:latin typeface="Lucida Console" panose="020B0609040504020204" pitchFamily="49" charset="0"/>
              </a:rPr>
              <a:t>()</a:t>
            </a:r>
          </a:p>
        </p:txBody>
      </p:sp>
      <p:sp>
        <p:nvSpPr>
          <p:cNvPr id="2" name="Title 1">
            <a:extLst>
              <a:ext uri="{FF2B5EF4-FFF2-40B4-BE49-F238E27FC236}">
                <a16:creationId xmlns:a16="http://schemas.microsoft.com/office/drawing/2014/main" id="{D48B9A3F-EC1A-455A-BDAA-971FA00C74C0}"/>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Cleaning Up</a:t>
            </a:r>
          </a:p>
        </p:txBody>
      </p:sp>
      <p:graphicFrame>
        <p:nvGraphicFramePr>
          <p:cNvPr id="5" name="Content Placeholder 2">
            <a:extLst>
              <a:ext uri="{FF2B5EF4-FFF2-40B4-BE49-F238E27FC236}">
                <a16:creationId xmlns:a16="http://schemas.microsoft.com/office/drawing/2014/main" id="{95CBE424-4417-4823-A4E6-23C89087CE83}"/>
              </a:ext>
            </a:extLst>
          </p:cNvPr>
          <p:cNvGraphicFramePr>
            <a:graphicFrameLocks noGrp="1"/>
          </p:cNvGraphicFramePr>
          <p:nvPr>
            <p:ph sz="quarter" idx="13"/>
            <p:extLst>
              <p:ext uri="{D42A27DB-BD31-4B8C-83A1-F6EECF244321}">
                <p14:modId xmlns:p14="http://schemas.microsoft.com/office/powerpoint/2010/main" val="1461017536"/>
              </p:ext>
            </p:extLst>
          </p:nvPr>
        </p:nvGraphicFramePr>
        <p:xfrm>
          <a:off x="640080" y="1005840"/>
          <a:ext cx="10972800" cy="3291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49693361"/>
      </p:ext>
    </p:extLst>
  </p:cSld>
  <p:clrMapOvr>
    <a:masterClrMapping/>
  </p:clrMapOvr>
  <p:transition spd="slow"/>
</p:sld>
</file>

<file path=ppt/slides/slide1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A Simple </a:t>
            </a:r>
            <a:r>
              <a:rPr lang="en-US" err="1"/>
              <a:t>Runspace</a:t>
            </a:r>
            <a:endParaRPr lang="en-US"/>
          </a:p>
          <a:p>
            <a:endParaRPr lang="en-US"/>
          </a:p>
          <a:p>
            <a:r>
              <a:rPr lang="en-US" err="1"/>
              <a:t>Runspace</a:t>
            </a:r>
            <a:r>
              <a:rPr lang="en-US"/>
              <a:t> VS Jobs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734429818"/>
      </p:ext>
    </p:extLst>
  </p:cSld>
  <p:clrMapOvr>
    <a:masterClrMapping/>
  </p:clrMapOvr>
  <p:transition spd="slow"/>
</p:sld>
</file>

<file path=ppt/slides/slide1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63695677"/>
      </p:ext>
    </p:extLst>
  </p:cSld>
  <p:clrMapOvr>
    <a:masterClrMapping/>
  </p:clrMapOvr>
  <p:transition spd="slow"/>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81A8D-E360-4FD7-882D-C612F24E6FC1}"/>
              </a:ext>
            </a:extLst>
          </p:cNvPr>
          <p:cNvSpPr>
            <a:spLocks noGrp="1"/>
          </p:cNvSpPr>
          <p:nvPr>
            <p:ph type="title"/>
          </p:nvPr>
        </p:nvSpPr>
        <p:spPr/>
        <p:txBody>
          <a:bodyPr/>
          <a:lstStyle/>
          <a:p>
            <a:r>
              <a:rPr lang="en-US" dirty="0"/>
              <a:t>Asynchronous Processing</a:t>
            </a:r>
          </a:p>
        </p:txBody>
      </p:sp>
    </p:spTree>
    <p:custDataLst>
      <p:tags r:id="rId1"/>
    </p:custDataLst>
    <p:extLst>
      <p:ext uri="{BB962C8B-B14F-4D97-AF65-F5344CB8AC3E}">
        <p14:creationId xmlns:p14="http://schemas.microsoft.com/office/powerpoint/2010/main" val="3509830097"/>
      </p:ext>
    </p:extLst>
  </p:cSld>
  <p:clrMapOvr>
    <a:masterClrMapping/>
  </p:clrMapOvr>
  <p:transition spd="slow"/>
</p:sld>
</file>

<file path=ppt/slides/slide1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E6E2F1-F3DF-4FC6-B49A-4269B404C70D}"/>
              </a:ext>
            </a:extLst>
          </p:cNvPr>
          <p:cNvSpPr>
            <a:spLocks noGrp="1"/>
          </p:cNvSpPr>
          <p:nvPr>
            <p:ph type="title"/>
          </p:nvPr>
        </p:nvSpPr>
        <p:spPr/>
        <p:txBody>
          <a:bodyPr/>
          <a:lstStyle/>
          <a:p>
            <a:r>
              <a:rPr lang="en-US"/>
              <a:t>Synchronous vs Asynchronous Processing</a:t>
            </a:r>
          </a:p>
        </p:txBody>
      </p:sp>
      <p:graphicFrame>
        <p:nvGraphicFramePr>
          <p:cNvPr id="41" name="Content Placeholder 4">
            <a:extLst>
              <a:ext uri="{FF2B5EF4-FFF2-40B4-BE49-F238E27FC236}">
                <a16:creationId xmlns:a16="http://schemas.microsoft.com/office/drawing/2014/main" id="{2617D583-F46B-18A9-47F1-C67C872E4F51}"/>
              </a:ext>
            </a:extLst>
          </p:cNvPr>
          <p:cNvGraphicFramePr>
            <a:graphicFrameLocks/>
          </p:cNvGraphicFramePr>
          <p:nvPr>
            <p:extLst>
              <p:ext uri="{D42A27DB-BD31-4B8C-83A1-F6EECF244321}">
                <p14:modId xmlns:p14="http://schemas.microsoft.com/office/powerpoint/2010/main" val="2197679328"/>
              </p:ext>
            </p:extLst>
          </p:nvPr>
        </p:nvGraphicFramePr>
        <p:xfrm>
          <a:off x="548640" y="1005840"/>
          <a:ext cx="484632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4" name="Rectangle: Rounded Corners 43">
            <a:extLst>
              <a:ext uri="{FF2B5EF4-FFF2-40B4-BE49-F238E27FC236}">
                <a16:creationId xmlns:a16="http://schemas.microsoft.com/office/drawing/2014/main" id="{0C327D2D-5B4F-2661-F314-AFBD71DEE29C}"/>
              </a:ext>
            </a:extLst>
          </p:cNvPr>
          <p:cNvSpPr/>
          <p:nvPr/>
        </p:nvSpPr>
        <p:spPr bwMode="auto">
          <a:xfrm>
            <a:off x="5577840" y="219456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Start</a:t>
            </a:r>
          </a:p>
        </p:txBody>
      </p:sp>
      <p:sp>
        <p:nvSpPr>
          <p:cNvPr id="47" name="Rectangle: Rounded Corners 46">
            <a:extLst>
              <a:ext uri="{FF2B5EF4-FFF2-40B4-BE49-F238E27FC236}">
                <a16:creationId xmlns:a16="http://schemas.microsoft.com/office/drawing/2014/main" id="{66D42941-A71D-56CB-6E00-79E9B8DB6409}"/>
              </a:ext>
            </a:extLst>
          </p:cNvPr>
          <p:cNvSpPr/>
          <p:nvPr/>
        </p:nvSpPr>
        <p:spPr bwMode="auto">
          <a:xfrm>
            <a:off x="7315199" y="219456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Action 1</a:t>
            </a:r>
          </a:p>
        </p:txBody>
      </p:sp>
      <p:sp>
        <p:nvSpPr>
          <p:cNvPr id="48" name="Rectangle: Rounded Corners 47">
            <a:extLst>
              <a:ext uri="{FF2B5EF4-FFF2-40B4-BE49-F238E27FC236}">
                <a16:creationId xmlns:a16="http://schemas.microsoft.com/office/drawing/2014/main" id="{879BE4FA-B193-7AEB-60C8-A40015849C28}"/>
              </a:ext>
            </a:extLst>
          </p:cNvPr>
          <p:cNvSpPr/>
          <p:nvPr/>
        </p:nvSpPr>
        <p:spPr bwMode="auto">
          <a:xfrm>
            <a:off x="10789920" y="219456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End</a:t>
            </a:r>
          </a:p>
        </p:txBody>
      </p:sp>
      <p:sp>
        <p:nvSpPr>
          <p:cNvPr id="49" name="Rectangle: Rounded Corners 48">
            <a:extLst>
              <a:ext uri="{FF2B5EF4-FFF2-40B4-BE49-F238E27FC236}">
                <a16:creationId xmlns:a16="http://schemas.microsoft.com/office/drawing/2014/main" id="{BC8137C6-0177-B135-5959-537E56B8AB4D}"/>
              </a:ext>
            </a:extLst>
          </p:cNvPr>
          <p:cNvSpPr/>
          <p:nvPr/>
        </p:nvSpPr>
        <p:spPr bwMode="auto">
          <a:xfrm>
            <a:off x="9052560" y="219456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Action 2</a:t>
            </a:r>
          </a:p>
        </p:txBody>
      </p:sp>
      <p:sp>
        <p:nvSpPr>
          <p:cNvPr id="51" name="Rectangle: Rounded Corners 50">
            <a:extLst>
              <a:ext uri="{FF2B5EF4-FFF2-40B4-BE49-F238E27FC236}">
                <a16:creationId xmlns:a16="http://schemas.microsoft.com/office/drawing/2014/main" id="{76608329-4A14-7597-D82D-354BC837AE78}"/>
              </a:ext>
            </a:extLst>
          </p:cNvPr>
          <p:cNvSpPr/>
          <p:nvPr/>
        </p:nvSpPr>
        <p:spPr bwMode="auto">
          <a:xfrm>
            <a:off x="5577840" y="502920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Start</a:t>
            </a:r>
          </a:p>
        </p:txBody>
      </p:sp>
      <p:sp>
        <p:nvSpPr>
          <p:cNvPr id="53" name="Rectangle: Rounded Corners 52">
            <a:extLst>
              <a:ext uri="{FF2B5EF4-FFF2-40B4-BE49-F238E27FC236}">
                <a16:creationId xmlns:a16="http://schemas.microsoft.com/office/drawing/2014/main" id="{9D56BD35-A8E8-33A8-9342-8A16919C4BCC}"/>
              </a:ext>
            </a:extLst>
          </p:cNvPr>
          <p:cNvSpPr/>
          <p:nvPr/>
        </p:nvSpPr>
        <p:spPr bwMode="auto">
          <a:xfrm>
            <a:off x="7040880" y="585216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Action 2</a:t>
            </a:r>
          </a:p>
        </p:txBody>
      </p:sp>
      <p:sp>
        <p:nvSpPr>
          <p:cNvPr id="54" name="Rectangle: Rounded Corners 53">
            <a:extLst>
              <a:ext uri="{FF2B5EF4-FFF2-40B4-BE49-F238E27FC236}">
                <a16:creationId xmlns:a16="http://schemas.microsoft.com/office/drawing/2014/main" id="{8BAE9706-6F4E-C16A-7CBC-2C59AB581938}"/>
              </a:ext>
            </a:extLst>
          </p:cNvPr>
          <p:cNvSpPr/>
          <p:nvPr/>
        </p:nvSpPr>
        <p:spPr bwMode="auto">
          <a:xfrm>
            <a:off x="9052560" y="502920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&lt;Wait&gt;</a:t>
            </a:r>
          </a:p>
        </p:txBody>
      </p:sp>
      <p:sp>
        <p:nvSpPr>
          <p:cNvPr id="55" name="Rectangle: Rounded Corners 54">
            <a:extLst>
              <a:ext uri="{FF2B5EF4-FFF2-40B4-BE49-F238E27FC236}">
                <a16:creationId xmlns:a16="http://schemas.microsoft.com/office/drawing/2014/main" id="{E244B204-F753-FA52-FC57-D19B56FBDB9A}"/>
              </a:ext>
            </a:extLst>
          </p:cNvPr>
          <p:cNvSpPr/>
          <p:nvPr/>
        </p:nvSpPr>
        <p:spPr bwMode="auto">
          <a:xfrm>
            <a:off x="7040880" y="429768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Action 1</a:t>
            </a:r>
          </a:p>
        </p:txBody>
      </p:sp>
      <p:cxnSp>
        <p:nvCxnSpPr>
          <p:cNvPr id="9" name="Connector: Elbow 8">
            <a:extLst>
              <a:ext uri="{FF2B5EF4-FFF2-40B4-BE49-F238E27FC236}">
                <a16:creationId xmlns:a16="http://schemas.microsoft.com/office/drawing/2014/main" id="{661BAF73-3B16-E95E-50B1-9EDF34D932A8}"/>
              </a:ext>
            </a:extLst>
          </p:cNvPr>
          <p:cNvCxnSpPr>
            <a:stCxn id="51" idx="0"/>
            <a:endCxn id="55" idx="1"/>
          </p:cNvCxnSpPr>
          <p:nvPr/>
        </p:nvCxnSpPr>
        <p:spPr>
          <a:xfrm rot="5400000" flipH="1" flipV="1">
            <a:off x="6400800" y="4389120"/>
            <a:ext cx="457200" cy="822960"/>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3116BC09-44E0-C46F-1F3C-8CFA49A6650E}"/>
              </a:ext>
            </a:extLst>
          </p:cNvPr>
          <p:cNvCxnSpPr>
            <a:cxnSpLocks/>
            <a:stCxn id="51" idx="2"/>
            <a:endCxn id="53" idx="1"/>
          </p:cNvCxnSpPr>
          <p:nvPr/>
        </p:nvCxnSpPr>
        <p:spPr>
          <a:xfrm rot="16200000" flipH="1">
            <a:off x="6355080" y="5440680"/>
            <a:ext cx="548640" cy="822960"/>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A6001F9B-EE60-43AB-F3E6-7F90687CDBA9}"/>
              </a:ext>
            </a:extLst>
          </p:cNvPr>
          <p:cNvSpPr/>
          <p:nvPr/>
        </p:nvSpPr>
        <p:spPr bwMode="auto">
          <a:xfrm>
            <a:off x="10789920" y="502920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End</a:t>
            </a:r>
          </a:p>
        </p:txBody>
      </p:sp>
      <p:cxnSp>
        <p:nvCxnSpPr>
          <p:cNvPr id="29" name="Connector: Elbow 28">
            <a:extLst>
              <a:ext uri="{FF2B5EF4-FFF2-40B4-BE49-F238E27FC236}">
                <a16:creationId xmlns:a16="http://schemas.microsoft.com/office/drawing/2014/main" id="{C682ADC7-6015-47E7-0964-15632F86D96F}"/>
              </a:ext>
            </a:extLst>
          </p:cNvPr>
          <p:cNvCxnSpPr>
            <a:cxnSpLocks/>
            <a:stCxn id="55" idx="3"/>
            <a:endCxn id="54" idx="1"/>
          </p:cNvCxnSpPr>
          <p:nvPr/>
        </p:nvCxnSpPr>
        <p:spPr>
          <a:xfrm>
            <a:off x="8321040" y="4572000"/>
            <a:ext cx="731520" cy="731520"/>
          </a:xfrm>
          <a:prstGeom prst="bentConnector3">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E24FE1E-08BA-94A6-F578-87A96CBBCCE0}"/>
              </a:ext>
            </a:extLst>
          </p:cNvPr>
          <p:cNvCxnSpPr>
            <a:cxnSpLocks/>
            <a:stCxn id="53" idx="3"/>
            <a:endCxn id="54" idx="1"/>
          </p:cNvCxnSpPr>
          <p:nvPr/>
        </p:nvCxnSpPr>
        <p:spPr>
          <a:xfrm flipV="1">
            <a:off x="8321040" y="5303520"/>
            <a:ext cx="731520" cy="822960"/>
          </a:xfrm>
          <a:prstGeom prst="bentConnector3">
            <a:avLst>
              <a:gd name="adj1" fmla="val 50000"/>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F1BB1B-FB3D-F33E-0DE7-87D48C15DDB8}"/>
              </a:ext>
            </a:extLst>
          </p:cNvPr>
          <p:cNvCxnSpPr>
            <a:cxnSpLocks/>
            <a:stCxn id="54" idx="3"/>
            <a:endCxn id="56" idx="1"/>
          </p:cNvCxnSpPr>
          <p:nvPr/>
        </p:nvCxnSpPr>
        <p:spPr>
          <a:xfrm>
            <a:off x="10332720" y="5303520"/>
            <a:ext cx="457200"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A7A61D7-7E7A-855E-F0C8-335FBD820178}"/>
              </a:ext>
            </a:extLst>
          </p:cNvPr>
          <p:cNvCxnSpPr>
            <a:cxnSpLocks/>
            <a:stCxn id="44" idx="3"/>
            <a:endCxn id="47" idx="1"/>
          </p:cNvCxnSpPr>
          <p:nvPr/>
        </p:nvCxnSpPr>
        <p:spPr>
          <a:xfrm>
            <a:off x="6858000" y="2468880"/>
            <a:ext cx="457199"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7D0F3F3-98EB-BB3B-5355-FDA2802E4F20}"/>
              </a:ext>
            </a:extLst>
          </p:cNvPr>
          <p:cNvCxnSpPr>
            <a:cxnSpLocks/>
            <a:stCxn id="49" idx="3"/>
            <a:endCxn id="48" idx="1"/>
          </p:cNvCxnSpPr>
          <p:nvPr/>
        </p:nvCxnSpPr>
        <p:spPr>
          <a:xfrm>
            <a:off x="10332720" y="2468880"/>
            <a:ext cx="457200"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2D1C8D6-72BE-7A53-976C-330D3B8A045A}"/>
              </a:ext>
            </a:extLst>
          </p:cNvPr>
          <p:cNvCxnSpPr>
            <a:cxnSpLocks/>
            <a:stCxn id="47" idx="3"/>
            <a:endCxn id="49" idx="1"/>
          </p:cNvCxnSpPr>
          <p:nvPr/>
        </p:nvCxnSpPr>
        <p:spPr>
          <a:xfrm>
            <a:off x="8595359" y="2468880"/>
            <a:ext cx="457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11006893"/>
      </p:ext>
    </p:extLst>
  </p:cSld>
  <p:clrMapOvr>
    <a:masterClrMapping/>
  </p:clrMapOvr>
  <p:transition spd="slow"/>
</p:sld>
</file>

<file path=ppt/slides/slide17.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a:t>Asynchronous Workflow</a:t>
            </a:r>
          </a:p>
        </p:txBody>
      </p:sp>
      <p:graphicFrame>
        <p:nvGraphicFramePr>
          <p:cNvPr id="5" name="Content Placeholder 4">
            <a:extLst>
              <a:ext uri="{FF2B5EF4-FFF2-40B4-BE49-F238E27FC236}">
                <a16:creationId xmlns:a16="http://schemas.microsoft.com/office/drawing/2014/main" id="{BEF56BAD-3107-428D-BCF6-DB055054180A}"/>
              </a:ext>
            </a:extLst>
          </p:cNvPr>
          <p:cNvGraphicFramePr>
            <a:graphicFrameLocks noGrp="1"/>
          </p:cNvGraphicFramePr>
          <p:nvPr>
            <p:ph sz="quarter" idx="13"/>
          </p:nvPr>
        </p:nvGraphicFramePr>
        <p:xfrm>
          <a:off x="655632" y="810091"/>
          <a:ext cx="10972800" cy="12830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5">
            <a:extLst>
              <a:ext uri="{FF2B5EF4-FFF2-40B4-BE49-F238E27FC236}">
                <a16:creationId xmlns:a16="http://schemas.microsoft.com/office/drawing/2014/main" id="{766C8162-384D-42CC-8DED-9EA8D99812B2}"/>
              </a:ext>
            </a:extLst>
          </p:cNvPr>
          <p:cNvSpPr/>
          <p:nvPr/>
        </p:nvSpPr>
        <p:spPr>
          <a:xfrm>
            <a:off x="640080" y="3441968"/>
            <a:ext cx="10972800" cy="3291840"/>
          </a:xfrm>
          <a:prstGeom prst="rect">
            <a:avLst/>
          </a:prstGeom>
          <a:solidFill>
            <a:srgbClr val="012456"/>
          </a:solidFill>
        </p:spPr>
        <p:txBody>
          <a:bodyPr wrap="square">
            <a:noAutofit/>
          </a:bodyPr>
          <a:lstStyle/>
          <a:p>
            <a:r>
              <a:rPr kumimoji="0" lang="en-US" sz="20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2000">
                <a:solidFill>
                  <a:srgbClr val="FF4500"/>
                </a:solidFill>
                <a:latin typeface="Lucida Console" panose="020B0609040504020204" pitchFamily="49" charset="0"/>
              </a:rPr>
              <a:t>$PowerShell</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PowerShell</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Create() </a:t>
            </a:r>
          </a:p>
          <a:p>
            <a:r>
              <a:rPr kumimoji="0" lang="en-US" sz="20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PowerShell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AddScript</a:t>
            </a:r>
            <a:r>
              <a:rPr lang="en-US" sz="2000">
                <a:solidFill>
                  <a:srgbClr val="F5F5F5"/>
                </a:solidFill>
                <a:latin typeface="Lucida Console" panose="020B0609040504020204" pitchFamily="49" charset="0"/>
              </a:rPr>
              <a:t>({</a:t>
            </a:r>
            <a:r>
              <a:rPr lang="en-US" sz="2000">
                <a:solidFill>
                  <a:srgbClr val="E0FFFF"/>
                </a:solidFill>
                <a:latin typeface="Lucida Console" panose="020B0609040504020204" pitchFamily="49" charset="0"/>
              </a:rPr>
              <a:t>Start-Sleep</a:t>
            </a:r>
            <a:r>
              <a:rPr lang="en-US" sz="2000">
                <a:solidFill>
                  <a:srgbClr val="F5F5F5"/>
                </a:solidFill>
                <a:latin typeface="Lucida Console" panose="020B0609040504020204" pitchFamily="49" charset="0"/>
              </a:rPr>
              <a:t> </a:t>
            </a:r>
            <a:r>
              <a:rPr lang="en-US" sz="2000">
                <a:solidFill>
                  <a:srgbClr val="FFE4B5"/>
                </a:solidFill>
                <a:latin typeface="Lucida Console" panose="020B0609040504020204" pitchFamily="49" charset="0"/>
              </a:rPr>
              <a:t>-Seconds</a:t>
            </a:r>
            <a:r>
              <a:rPr lang="en-US" sz="2000">
                <a:solidFill>
                  <a:srgbClr val="F5F5F5"/>
                </a:solidFill>
                <a:latin typeface="Lucida Console" panose="020B0609040504020204" pitchFamily="49" charset="0"/>
              </a:rPr>
              <a:t> 10;</a:t>
            </a:r>
            <a:r>
              <a:rPr lang="en-US" sz="2000">
                <a:solidFill>
                  <a:srgbClr val="DB7093"/>
                </a:solidFill>
                <a:latin typeface="Lucida Console" panose="020B0609040504020204" pitchFamily="49" charset="0"/>
              </a:rPr>
              <a:t>'Done'</a:t>
            </a:r>
            <a:r>
              <a:rPr lang="en-US" sz="2000">
                <a:solidFill>
                  <a:srgbClr val="F5F5F5"/>
                </a:solidFill>
                <a:latin typeface="Lucida Console" panose="020B0609040504020204" pitchFamily="49" charset="0"/>
              </a:rPr>
              <a:t>})</a:t>
            </a:r>
          </a:p>
          <a:p>
            <a:r>
              <a:rPr kumimoji="0" lang="en-US" sz="20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2000">
                <a:solidFill>
                  <a:srgbClr val="FF4500"/>
                </a:solidFill>
                <a:latin typeface="Lucida Console" panose="020B0609040504020204" pitchFamily="49" charset="0"/>
              </a:rPr>
              <a:t>$Async</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PowerShell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BeginInvoke</a:t>
            </a:r>
            <a:r>
              <a:rPr lang="en-US" sz="2000">
                <a:solidFill>
                  <a:srgbClr val="F5F5F5"/>
                </a:solidFill>
                <a:latin typeface="Lucida Console" panose="020B0609040504020204" pitchFamily="49" charset="0"/>
              </a:rPr>
              <a:t>() </a:t>
            </a:r>
          </a:p>
          <a:p>
            <a:r>
              <a:rPr kumimoji="0" lang="en-US" sz="20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Async</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IsComplete</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False</a:t>
            </a:r>
          </a:p>
          <a:p>
            <a:endParaRPr lang="en-US" sz="2000">
              <a:solidFill>
                <a:srgbClr val="F5F5F5"/>
              </a:solidFill>
              <a:latin typeface="Lucida Console" panose="020B0609040504020204" pitchFamily="49" charset="0"/>
            </a:endParaRPr>
          </a:p>
          <a:p>
            <a:r>
              <a:rPr kumimoji="0" lang="en-US" sz="20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PowerShell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EndInvoke</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$Async</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Done</a:t>
            </a:r>
          </a:p>
          <a:p>
            <a:endParaRPr lang="en-US" sz="2000">
              <a:solidFill>
                <a:srgbClr val="F5F5F5"/>
              </a:solidFill>
              <a:latin typeface="Lucida Console" panose="020B0609040504020204" pitchFamily="49" charset="0"/>
            </a:endParaRPr>
          </a:p>
          <a:p>
            <a:r>
              <a:rPr kumimoji="0" lang="en-US" sz="20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PowerShell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Dispose</a:t>
            </a:r>
            <a:r>
              <a:rPr lang="en-US" sz="2000">
                <a:solidFill>
                  <a:srgbClr val="F5F5F5"/>
                </a:solidFill>
                <a:latin typeface="Lucida Console" panose="020B0609040504020204" pitchFamily="49" charset="0"/>
              </a:rPr>
              <a:t>()</a:t>
            </a:r>
          </a:p>
        </p:txBody>
      </p:sp>
      <p:graphicFrame>
        <p:nvGraphicFramePr>
          <p:cNvPr id="7" name="Content Placeholder 4">
            <a:extLst>
              <a:ext uri="{FF2B5EF4-FFF2-40B4-BE49-F238E27FC236}">
                <a16:creationId xmlns:a16="http://schemas.microsoft.com/office/drawing/2014/main" id="{3EF6FB41-B9B9-262D-6F33-9F5C739E66A5}"/>
              </a:ext>
            </a:extLst>
          </p:cNvPr>
          <p:cNvGraphicFramePr>
            <a:graphicFrameLocks/>
          </p:cNvGraphicFramePr>
          <p:nvPr/>
        </p:nvGraphicFramePr>
        <p:xfrm>
          <a:off x="655632" y="2011777"/>
          <a:ext cx="10972800" cy="140425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4053298851"/>
      </p:ext>
    </p:extLst>
  </p:cSld>
  <p:clrMapOvr>
    <a:masterClrMapping/>
  </p:clrMapOvr>
  <p:transition spd="slow"/>
</p:sld>
</file>

<file path=ppt/slides/slide18.xml><?xml version="1.0" encoding="utf-8"?>
<p:sld xmlns:a16="http://schemas.microsoft.com/office/drawing/2014/main" xmlns:p14="http://schemas.microsoft.com/office/powerpoint/2010/main" xmlns:dgm="http://schemas.openxmlformats.org/drawingml/2006/diagram" xmlns:asvg="http://schemas.microsoft.com/office/drawing/2016/SVG/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a:t>Thread-Safe Processing</a:t>
            </a:r>
          </a:p>
        </p:txBody>
      </p:sp>
      <p:graphicFrame>
        <p:nvGraphicFramePr>
          <p:cNvPr id="5" name="Content Placeholder 4">
            <a:extLst>
              <a:ext uri="{FF2B5EF4-FFF2-40B4-BE49-F238E27FC236}">
                <a16:creationId xmlns:a16="http://schemas.microsoft.com/office/drawing/2014/main" id="{BEF56BAD-3107-428D-BCF6-DB055054180A}"/>
              </a:ext>
            </a:extLst>
          </p:cNvPr>
          <p:cNvGraphicFramePr>
            <a:graphicFrameLocks noGrp="1"/>
          </p:cNvGraphicFramePr>
          <p:nvPr>
            <p:ph sz="quarter" idx="13"/>
            <p:extLst>
              <p:ext uri="{D42A27DB-BD31-4B8C-83A1-F6EECF244321}">
                <p14:modId xmlns:p14="http://schemas.microsoft.com/office/powerpoint/2010/main" val="1547867676"/>
              </p:ext>
            </p:extLst>
          </p:nvPr>
        </p:nvGraphicFramePr>
        <p:xfrm>
          <a:off x="644713" y="781705"/>
          <a:ext cx="5292063" cy="58784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Rounded Corners 5">
            <a:extLst>
              <a:ext uri="{FF2B5EF4-FFF2-40B4-BE49-F238E27FC236}">
                <a16:creationId xmlns:a16="http://schemas.microsoft.com/office/drawing/2014/main" id="{E7D06E3A-171B-3557-511C-ACDEAE0E2BD1}"/>
              </a:ext>
            </a:extLst>
          </p:cNvPr>
          <p:cNvSpPr/>
          <p:nvPr/>
        </p:nvSpPr>
        <p:spPr bwMode="auto">
          <a:xfrm>
            <a:off x="6217920" y="182880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Start</a:t>
            </a:r>
          </a:p>
        </p:txBody>
      </p:sp>
      <p:sp>
        <p:nvSpPr>
          <p:cNvPr id="7" name="Rectangle: Rounded Corners 6">
            <a:extLst>
              <a:ext uri="{FF2B5EF4-FFF2-40B4-BE49-F238E27FC236}">
                <a16:creationId xmlns:a16="http://schemas.microsoft.com/office/drawing/2014/main" id="{800FF67F-6709-193D-CC04-61916EED4DA7}"/>
              </a:ext>
            </a:extLst>
          </p:cNvPr>
          <p:cNvSpPr/>
          <p:nvPr/>
        </p:nvSpPr>
        <p:spPr bwMode="auto">
          <a:xfrm>
            <a:off x="7772400" y="2560320"/>
            <a:ext cx="182880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Read File 1</a:t>
            </a:r>
          </a:p>
        </p:txBody>
      </p:sp>
      <p:sp>
        <p:nvSpPr>
          <p:cNvPr id="8" name="Rectangle: Rounded Corners 7">
            <a:extLst>
              <a:ext uri="{FF2B5EF4-FFF2-40B4-BE49-F238E27FC236}">
                <a16:creationId xmlns:a16="http://schemas.microsoft.com/office/drawing/2014/main" id="{530AF276-46B9-62F2-3FAC-341E9417DC97}"/>
              </a:ext>
            </a:extLst>
          </p:cNvPr>
          <p:cNvSpPr/>
          <p:nvPr/>
        </p:nvSpPr>
        <p:spPr bwMode="auto">
          <a:xfrm>
            <a:off x="10515600" y="1828800"/>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&lt;Wait&gt;</a:t>
            </a:r>
          </a:p>
        </p:txBody>
      </p:sp>
      <p:sp>
        <p:nvSpPr>
          <p:cNvPr id="11" name="Rectangle: Rounded Corners 10">
            <a:extLst>
              <a:ext uri="{FF2B5EF4-FFF2-40B4-BE49-F238E27FC236}">
                <a16:creationId xmlns:a16="http://schemas.microsoft.com/office/drawing/2014/main" id="{C5B9B211-7486-D747-FF96-1EE5C0AA48CD}"/>
              </a:ext>
            </a:extLst>
          </p:cNvPr>
          <p:cNvSpPr/>
          <p:nvPr/>
        </p:nvSpPr>
        <p:spPr bwMode="auto">
          <a:xfrm>
            <a:off x="7772400" y="1005840"/>
            <a:ext cx="182880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Read File 1</a:t>
            </a:r>
          </a:p>
        </p:txBody>
      </p:sp>
      <p:cxnSp>
        <p:nvCxnSpPr>
          <p:cNvPr id="12" name="Connector: Elbow 11">
            <a:extLst>
              <a:ext uri="{FF2B5EF4-FFF2-40B4-BE49-F238E27FC236}">
                <a16:creationId xmlns:a16="http://schemas.microsoft.com/office/drawing/2014/main" id="{4EBD5B87-B305-DF12-2D2A-822E74A79066}"/>
              </a:ext>
            </a:extLst>
          </p:cNvPr>
          <p:cNvCxnSpPr>
            <a:cxnSpLocks/>
            <a:stCxn id="6" idx="0"/>
            <a:endCxn id="11" idx="1"/>
          </p:cNvCxnSpPr>
          <p:nvPr/>
        </p:nvCxnSpPr>
        <p:spPr>
          <a:xfrm rot="5400000" flipH="1" flipV="1">
            <a:off x="7040880" y="1097280"/>
            <a:ext cx="548640" cy="914400"/>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0EA0932-6FA9-4929-410A-7EAA2DD8CB06}"/>
              </a:ext>
            </a:extLst>
          </p:cNvPr>
          <p:cNvCxnSpPr>
            <a:cxnSpLocks/>
            <a:stCxn id="6" idx="2"/>
            <a:endCxn id="7" idx="1"/>
          </p:cNvCxnSpPr>
          <p:nvPr/>
        </p:nvCxnSpPr>
        <p:spPr>
          <a:xfrm rot="16200000" flipH="1">
            <a:off x="7086600" y="2148840"/>
            <a:ext cx="457200" cy="914400"/>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BF260E5D-A4A8-4428-D036-65E894CDB4AF}"/>
              </a:ext>
            </a:extLst>
          </p:cNvPr>
          <p:cNvCxnSpPr>
            <a:cxnSpLocks/>
            <a:stCxn id="11" idx="3"/>
            <a:endCxn id="8" idx="1"/>
          </p:cNvCxnSpPr>
          <p:nvPr/>
        </p:nvCxnSpPr>
        <p:spPr>
          <a:xfrm>
            <a:off x="9601200" y="1280160"/>
            <a:ext cx="914400" cy="822960"/>
          </a:xfrm>
          <a:prstGeom prst="bentConnector3">
            <a:avLst>
              <a:gd name="adj1" fmla="val 50000"/>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2EC569E-0476-7BDD-5D9A-306715FD4BFC}"/>
              </a:ext>
            </a:extLst>
          </p:cNvPr>
          <p:cNvCxnSpPr>
            <a:cxnSpLocks/>
            <a:stCxn id="7" idx="3"/>
            <a:endCxn id="8" idx="1"/>
          </p:cNvCxnSpPr>
          <p:nvPr/>
        </p:nvCxnSpPr>
        <p:spPr>
          <a:xfrm flipV="1">
            <a:off x="9601200" y="2103120"/>
            <a:ext cx="914400" cy="731520"/>
          </a:xfrm>
          <a:prstGeom prst="bentConnector3">
            <a:avLst>
              <a:gd name="adj1" fmla="val 50000"/>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F0AF408-97D7-CCC7-B882-F4D1CC9B236E}"/>
              </a:ext>
            </a:extLst>
          </p:cNvPr>
          <p:cNvSpPr/>
          <p:nvPr/>
        </p:nvSpPr>
        <p:spPr bwMode="auto">
          <a:xfrm>
            <a:off x="6217920" y="4659418"/>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Start</a:t>
            </a:r>
          </a:p>
        </p:txBody>
      </p:sp>
      <p:sp>
        <p:nvSpPr>
          <p:cNvPr id="17" name="Rectangle: Rounded Corners 16">
            <a:extLst>
              <a:ext uri="{FF2B5EF4-FFF2-40B4-BE49-F238E27FC236}">
                <a16:creationId xmlns:a16="http://schemas.microsoft.com/office/drawing/2014/main" id="{BD3189E0-F1C6-CC35-CDA7-F834355C4D66}"/>
              </a:ext>
            </a:extLst>
          </p:cNvPr>
          <p:cNvSpPr/>
          <p:nvPr/>
        </p:nvSpPr>
        <p:spPr bwMode="auto">
          <a:xfrm>
            <a:off x="7772400" y="5482378"/>
            <a:ext cx="182880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Write File 1</a:t>
            </a:r>
          </a:p>
        </p:txBody>
      </p:sp>
      <p:sp>
        <p:nvSpPr>
          <p:cNvPr id="18" name="Rectangle: Rounded Corners 17">
            <a:extLst>
              <a:ext uri="{FF2B5EF4-FFF2-40B4-BE49-F238E27FC236}">
                <a16:creationId xmlns:a16="http://schemas.microsoft.com/office/drawing/2014/main" id="{42CE6EB0-927B-B5F3-19CB-67384413FA40}"/>
              </a:ext>
            </a:extLst>
          </p:cNvPr>
          <p:cNvSpPr/>
          <p:nvPr/>
        </p:nvSpPr>
        <p:spPr bwMode="auto">
          <a:xfrm>
            <a:off x="10515600" y="4659418"/>
            <a:ext cx="128016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&lt;Wait&gt;</a:t>
            </a:r>
          </a:p>
        </p:txBody>
      </p:sp>
      <p:sp>
        <p:nvSpPr>
          <p:cNvPr id="19" name="Rectangle: Rounded Corners 18">
            <a:extLst>
              <a:ext uri="{FF2B5EF4-FFF2-40B4-BE49-F238E27FC236}">
                <a16:creationId xmlns:a16="http://schemas.microsoft.com/office/drawing/2014/main" id="{3CEF7A88-2A96-1389-979C-0D5246AFBCB1}"/>
              </a:ext>
            </a:extLst>
          </p:cNvPr>
          <p:cNvSpPr/>
          <p:nvPr/>
        </p:nvSpPr>
        <p:spPr bwMode="auto">
          <a:xfrm>
            <a:off x="7772400" y="3920278"/>
            <a:ext cx="1828800" cy="54864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Write File 1</a:t>
            </a:r>
          </a:p>
        </p:txBody>
      </p:sp>
      <p:cxnSp>
        <p:nvCxnSpPr>
          <p:cNvPr id="20" name="Connector: Elbow 19">
            <a:extLst>
              <a:ext uri="{FF2B5EF4-FFF2-40B4-BE49-F238E27FC236}">
                <a16:creationId xmlns:a16="http://schemas.microsoft.com/office/drawing/2014/main" id="{C425B521-DF42-55CA-2BB8-D27717D03E15}"/>
              </a:ext>
            </a:extLst>
          </p:cNvPr>
          <p:cNvCxnSpPr>
            <a:cxnSpLocks/>
            <a:stCxn id="16" idx="0"/>
            <a:endCxn id="19" idx="1"/>
          </p:cNvCxnSpPr>
          <p:nvPr/>
        </p:nvCxnSpPr>
        <p:spPr>
          <a:xfrm rot="5400000" flipH="1" flipV="1">
            <a:off x="7082790" y="3969808"/>
            <a:ext cx="464820" cy="914400"/>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6978EB1-1535-DFCA-3ECD-BB71DE5C4E8B}"/>
              </a:ext>
            </a:extLst>
          </p:cNvPr>
          <p:cNvCxnSpPr>
            <a:cxnSpLocks/>
            <a:stCxn id="16" idx="2"/>
            <a:endCxn id="17" idx="1"/>
          </p:cNvCxnSpPr>
          <p:nvPr/>
        </p:nvCxnSpPr>
        <p:spPr>
          <a:xfrm rot="16200000" flipH="1">
            <a:off x="7040880" y="5025178"/>
            <a:ext cx="548640" cy="914400"/>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1D242D6-3684-380C-48B5-4E8ECDC71140}"/>
              </a:ext>
            </a:extLst>
          </p:cNvPr>
          <p:cNvCxnSpPr>
            <a:cxnSpLocks/>
            <a:stCxn id="19" idx="3"/>
            <a:endCxn id="18" idx="1"/>
          </p:cNvCxnSpPr>
          <p:nvPr/>
        </p:nvCxnSpPr>
        <p:spPr>
          <a:xfrm>
            <a:off x="9601200" y="4194598"/>
            <a:ext cx="914400" cy="739140"/>
          </a:xfrm>
          <a:prstGeom prst="bentConnector3">
            <a:avLst>
              <a:gd name="adj1" fmla="val 50000"/>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448E2B1-6F91-D99B-889E-0CF573CEFDA9}"/>
              </a:ext>
            </a:extLst>
          </p:cNvPr>
          <p:cNvCxnSpPr>
            <a:cxnSpLocks/>
            <a:stCxn id="17" idx="3"/>
            <a:endCxn id="18" idx="1"/>
          </p:cNvCxnSpPr>
          <p:nvPr/>
        </p:nvCxnSpPr>
        <p:spPr>
          <a:xfrm flipV="1">
            <a:off x="9601200" y="4933738"/>
            <a:ext cx="914400" cy="822960"/>
          </a:xfrm>
          <a:prstGeom prst="bentConnector3">
            <a:avLst>
              <a:gd name="adj1" fmla="val 50000"/>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Close with solid fill">
            <a:extLst>
              <a:ext uri="{FF2B5EF4-FFF2-40B4-BE49-F238E27FC236}">
                <a16:creationId xmlns:a16="http://schemas.microsoft.com/office/drawing/2014/main" id="{3835C535-5AE5-E3DC-4BFB-0E4E6E4BF9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29600" y="4480560"/>
            <a:ext cx="914400" cy="914400"/>
          </a:xfrm>
          <a:prstGeom prst="rect">
            <a:avLst/>
          </a:prstGeom>
        </p:spPr>
      </p:pic>
      <p:pic>
        <p:nvPicPr>
          <p:cNvPr id="3" name="Graphic 2" descr="Checkmark with solid fill">
            <a:extLst>
              <a:ext uri="{FF2B5EF4-FFF2-40B4-BE49-F238E27FC236}">
                <a16:creationId xmlns:a16="http://schemas.microsoft.com/office/drawing/2014/main" id="{B4016E37-D627-B4ED-8552-263B75E980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29600" y="1554480"/>
            <a:ext cx="914400" cy="914400"/>
          </a:xfrm>
          <a:prstGeom prst="rect">
            <a:avLst/>
          </a:prstGeom>
        </p:spPr>
      </p:pic>
    </p:spTree>
    <p:custDataLst>
      <p:tags r:id="rId1"/>
    </p:custDataLst>
    <p:extLst>
      <p:ext uri="{BB962C8B-B14F-4D97-AF65-F5344CB8AC3E}">
        <p14:creationId xmlns:p14="http://schemas.microsoft.com/office/powerpoint/2010/main" val="1300221527"/>
      </p:ext>
    </p:extLst>
  </p:cSld>
  <p:clrMapOvr>
    <a:masterClrMapping/>
  </p:clrMapOvr>
  <p:transition spd="slow"/>
</p:sld>
</file>

<file path=ppt/slides/slide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Learnings covered in this Unit</a:t>
            </a:r>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2322241354"/>
              </p:ext>
            </p:extLst>
          </p:nvPr>
        </p:nvGraphicFramePr>
        <p:xfrm>
          <a:off x="655638" y="983973"/>
          <a:ext cx="10880726" cy="54764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06938236"/>
      </p:ext>
    </p:extLst>
  </p:cSld>
  <p:clrMapOvr>
    <a:masterClrMapping/>
  </p:clrMapOvr>
  <p:transition spd="slow"/>
</p:sld>
</file>

<file path=ppt/slides/slide20.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F1E06-5152-419F-9D46-9460804DD2D4}"/>
              </a:ext>
            </a:extLst>
          </p:cNvPr>
          <p:cNvSpPr>
            <a:spLocks noGrp="1"/>
          </p:cNvSpPr>
          <p:nvPr>
            <p:ph type="title"/>
          </p:nvPr>
        </p:nvSpPr>
        <p:spPr/>
        <p:txBody>
          <a:bodyPr/>
          <a:lstStyle/>
          <a:p>
            <a:r>
              <a:rPr lang="en-US"/>
              <a:t>Mutexes</a:t>
            </a:r>
          </a:p>
        </p:txBody>
      </p:sp>
      <p:sp>
        <p:nvSpPr>
          <p:cNvPr id="8" name="Text Placeholder 3">
            <a:extLst>
              <a:ext uri="{FF2B5EF4-FFF2-40B4-BE49-F238E27FC236}">
                <a16:creationId xmlns:a16="http://schemas.microsoft.com/office/drawing/2014/main" id="{93A1C91A-D067-476A-896D-47CC2FDBB3C9}"/>
              </a:ext>
            </a:extLst>
          </p:cNvPr>
          <p:cNvSpPr txBox="1">
            <a:spLocks/>
          </p:cNvSpPr>
          <p:nvPr/>
        </p:nvSpPr>
        <p:spPr>
          <a:xfrm>
            <a:off x="655321" y="1066801"/>
            <a:ext cx="10891966" cy="881062"/>
          </a:xfrm>
          <a:prstGeom prst="rect">
            <a:avLst/>
          </a:prstGeom>
        </p:spPr>
        <p:txBody>
          <a:bodyPr vert="horz" lIns="0" tIns="0" rIns="0" bIns="0" rtlCol="0">
            <a:noAutofit/>
          </a:bodyPr>
          <a:lstStyle>
            <a:lvl1pPr marL="0" indent="0" algn="ctr" defTabSz="932688" rtl="0" eaLnBrk="1" latinLnBrk="0" hangingPunct="1">
              <a:lnSpc>
                <a:spcPct val="100000"/>
              </a:lnSpc>
              <a:spcBef>
                <a:spcPts val="0"/>
              </a:spcBef>
              <a:buClr>
                <a:schemeClr val="tx1"/>
              </a:buClr>
              <a:buSzPct val="90000"/>
              <a:buFont typeface="Wingdings" panose="05000000000000000000" pitchFamily="2" charset="2"/>
              <a:buNone/>
              <a:defRPr lang="en-US" sz="20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endParaRPr lang="en-US"/>
          </a:p>
        </p:txBody>
      </p:sp>
      <p:graphicFrame>
        <p:nvGraphicFramePr>
          <p:cNvPr id="2" name="Diagram 1">
            <a:extLst>
              <a:ext uri="{FF2B5EF4-FFF2-40B4-BE49-F238E27FC236}">
                <a16:creationId xmlns:a16="http://schemas.microsoft.com/office/drawing/2014/main" id="{50346C6A-A63C-44F5-8CD2-C80E7AA45535}"/>
              </a:ext>
            </a:extLst>
          </p:cNvPr>
          <p:cNvGraphicFramePr/>
          <p:nvPr/>
        </p:nvGraphicFramePr>
        <p:xfrm>
          <a:off x="640080" y="914400"/>
          <a:ext cx="10972800" cy="21031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a:extLst>
              <a:ext uri="{FF2B5EF4-FFF2-40B4-BE49-F238E27FC236}">
                <a16:creationId xmlns:a16="http://schemas.microsoft.com/office/drawing/2014/main" id="{02950ED3-E8C8-42FF-6086-764C7E150ED8}"/>
              </a:ext>
            </a:extLst>
          </p:cNvPr>
          <p:cNvSpPr/>
          <p:nvPr/>
        </p:nvSpPr>
        <p:spPr>
          <a:xfrm>
            <a:off x="640080" y="3017520"/>
            <a:ext cx="10972800" cy="3749040"/>
          </a:xfrm>
          <a:prstGeom prst="rect">
            <a:avLst/>
          </a:prstGeom>
          <a:solidFill>
            <a:srgbClr val="012456"/>
          </a:solidFill>
        </p:spPr>
        <p:txBody>
          <a:bodyPr wrap="square" tIns="91440" bIns="91440">
            <a:noAutofit/>
          </a:bodyPr>
          <a:lstStyle/>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FF4500"/>
                </a:solidFill>
                <a:latin typeface="Lucida Console" panose="020B0609040504020204" pitchFamily="49" charset="0"/>
              </a:rPr>
              <a:t>$Mutex</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System.Threading.Mutex</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new(</a:t>
            </a:r>
            <a:r>
              <a:rPr lang="en-US" sz="1800">
                <a:solidFill>
                  <a:srgbClr val="FF4500"/>
                </a:solidFill>
                <a:latin typeface="Lucida Console" panose="020B0609040504020204" pitchFamily="49" charset="0"/>
              </a:rPr>
              <a:t>$false</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MyMutex</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 </a:t>
            </a: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DB7093"/>
                </a:solidFill>
                <a:latin typeface="Lucida Console" panose="020B0609040504020204" pitchFamily="49" charset="0"/>
              </a:rPr>
              <a:t>"Do stuff"</a:t>
            </a:r>
            <a:endParaRPr lang="en-US" sz="1800">
              <a:solidFill>
                <a:srgbClr val="F5F5F5"/>
              </a:solidFill>
              <a:latin typeface="Lucida Console" panose="020B0609040504020204" pitchFamily="49" charset="0"/>
            </a:endParaRP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Do stuff</a:t>
            </a:r>
          </a:p>
          <a:p>
            <a:endParaRPr lang="en-US" sz="1800">
              <a:solidFill>
                <a:srgbClr val="F5F5F5"/>
              </a:solidFill>
              <a:latin typeface="Lucida Console" panose="020B0609040504020204" pitchFamily="49" charset="0"/>
            </a:endParaRPr>
          </a:p>
          <a:p>
            <a:r>
              <a:rPr lang="en-US" sz="1800">
                <a:solidFill>
                  <a:srgbClr val="98FB98"/>
                </a:solidFill>
                <a:latin typeface="Lucida Console" panose="020B0609040504020204" pitchFamily="49" charset="0"/>
              </a:rPr>
              <a:t>#Wait for mutex to be available, then lock it</a:t>
            </a:r>
            <a:endParaRPr lang="en-US" sz="1800">
              <a:solidFill>
                <a:srgbClr val="F5F5F5"/>
              </a:solidFill>
              <a:latin typeface="Lucida Console" panose="020B0609040504020204" pitchFamily="49" charset="0"/>
            </a:endParaRP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Mutex</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WaitOne</a:t>
            </a:r>
            <a:r>
              <a:rPr lang="en-US" sz="1800">
                <a:solidFill>
                  <a:srgbClr val="F5F5F5"/>
                </a:solidFill>
                <a:latin typeface="Lucida Console" panose="020B0609040504020204" pitchFamily="49" charset="0"/>
              </a:rPr>
              <a:t>()</a:t>
            </a: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DB7093"/>
                </a:solidFill>
                <a:latin typeface="Lucida Console" panose="020B0609040504020204" pitchFamily="49" charset="0"/>
              </a:rPr>
              <a:t>"Non-thread-safe code, like logging to a file"</a:t>
            </a:r>
            <a:endParaRPr lang="en-US" sz="1800">
              <a:solidFill>
                <a:srgbClr val="F5F5F5"/>
              </a:solidFill>
              <a:latin typeface="Lucida Console" panose="020B0609040504020204" pitchFamily="49" charset="0"/>
            </a:endParaRP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Non-thread-safe code, like logging to a file</a:t>
            </a:r>
          </a:p>
          <a:p>
            <a:endParaRPr lang="en-US" sz="1800">
              <a:solidFill>
                <a:srgbClr val="F5F5F5"/>
              </a:solidFill>
              <a:latin typeface="Lucida Console" panose="020B0609040504020204" pitchFamily="49" charset="0"/>
            </a:endParaRPr>
          </a:p>
          <a:p>
            <a:r>
              <a:rPr lang="en-US" sz="1800">
                <a:solidFill>
                  <a:srgbClr val="98FB98"/>
                </a:solidFill>
                <a:latin typeface="Lucida Console" panose="020B0609040504020204" pitchFamily="49" charset="0"/>
              </a:rPr>
              <a:t>#Release for other threads</a:t>
            </a:r>
            <a:endParaRPr lang="en-US" sz="1800">
              <a:solidFill>
                <a:srgbClr val="F5F5F5"/>
              </a:solidFill>
              <a:latin typeface="Lucida Console" panose="020B0609040504020204" pitchFamily="49" charset="0"/>
            </a:endParaRP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Mutex</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ReleaseMutex</a:t>
            </a:r>
            <a:r>
              <a:rPr lang="en-US" sz="1800">
                <a:solidFill>
                  <a:srgbClr val="F5F5F5"/>
                </a:solidFill>
                <a:latin typeface="Lucida Console" panose="020B0609040504020204" pitchFamily="49" charset="0"/>
              </a:rPr>
              <a:t>()</a:t>
            </a: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DB7093"/>
                </a:solidFill>
                <a:latin typeface="Lucida Console" panose="020B0609040504020204" pitchFamily="49" charset="0"/>
              </a:rPr>
              <a:t>"Do stuff" </a:t>
            </a: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Do stuff</a:t>
            </a:r>
          </a:p>
          <a:p>
            <a:endParaRPr lang="en-US" sz="1800">
              <a:solidFill>
                <a:srgbClr val="DB7093"/>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3647525633"/>
      </p:ext>
    </p:extLst>
  </p:cSld>
  <p:clrMapOvr>
    <a:masterClrMapping/>
  </p:clrMapOvr>
  <p:transition spd="slow"/>
</p:sld>
</file>

<file path=ppt/slides/slide2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err="1"/>
              <a:t>Runspace</a:t>
            </a:r>
            <a:r>
              <a:rPr lang="en-US"/>
              <a:t> Session States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769811973"/>
      </p:ext>
    </p:extLst>
  </p:cSld>
  <p:clrMapOvr>
    <a:masterClrMapping/>
  </p:clrMapOvr>
  <p:transition spd="slow"/>
</p:sld>
</file>

<file path=ppt/slides/slide2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906455918"/>
      </p:ext>
    </p:extLst>
  </p:cSld>
  <p:clrMapOvr>
    <a:masterClrMapping/>
  </p:clrMapOvr>
  <p:transition spd="slow"/>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3B4AF-11F1-42BB-8CBD-43970A658B11}"/>
              </a:ext>
            </a:extLst>
          </p:cNvPr>
          <p:cNvSpPr>
            <a:spLocks noGrp="1"/>
          </p:cNvSpPr>
          <p:nvPr>
            <p:ph type="title"/>
          </p:nvPr>
        </p:nvSpPr>
        <p:spPr/>
        <p:txBody>
          <a:bodyPr/>
          <a:lstStyle/>
          <a:p>
            <a:r>
              <a:rPr lang="en-US"/>
              <a:t>Creating and Initializing Custom </a:t>
            </a:r>
            <a:r>
              <a:rPr lang="en-US" err="1"/>
              <a:t>Runspaces</a:t>
            </a:r>
            <a:endParaRPr lang="en-US"/>
          </a:p>
        </p:txBody>
      </p:sp>
    </p:spTree>
    <p:custDataLst>
      <p:tags r:id="rId1"/>
    </p:custDataLst>
    <p:extLst>
      <p:ext uri="{BB962C8B-B14F-4D97-AF65-F5344CB8AC3E}">
        <p14:creationId xmlns:p14="http://schemas.microsoft.com/office/powerpoint/2010/main" val="2684254087"/>
      </p:ext>
    </p:extLst>
  </p:cSld>
  <p:clrMapOvr>
    <a:masterClrMapping/>
  </p:clrMapOvr>
  <p:transition spd="slow"/>
</p:sld>
</file>

<file path=ppt/slides/slide2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FDDE9-4831-410A-866F-B4DFF992F6A9}"/>
              </a:ext>
            </a:extLst>
          </p:cNvPr>
          <p:cNvSpPr>
            <a:spLocks noGrp="1"/>
          </p:cNvSpPr>
          <p:nvPr>
            <p:ph type="title"/>
          </p:nvPr>
        </p:nvSpPr>
        <p:spPr/>
        <p:txBody>
          <a:bodyPr/>
          <a:lstStyle/>
          <a:p>
            <a:r>
              <a:rPr lang="en-US"/>
              <a:t>Initialization States</a:t>
            </a:r>
          </a:p>
        </p:txBody>
      </p:sp>
      <p:graphicFrame>
        <p:nvGraphicFramePr>
          <p:cNvPr id="6" name="Diagram 5">
            <a:extLst>
              <a:ext uri="{FF2B5EF4-FFF2-40B4-BE49-F238E27FC236}">
                <a16:creationId xmlns:a16="http://schemas.microsoft.com/office/drawing/2014/main" id="{9AEF16E8-578B-4F11-834B-2A331A08903C}"/>
              </a:ext>
            </a:extLst>
          </p:cNvPr>
          <p:cNvGraphicFramePr/>
          <p:nvPr>
            <p:extLst>
              <p:ext uri="{D42A27DB-BD31-4B8C-83A1-F6EECF244321}">
                <p14:modId xmlns:p14="http://schemas.microsoft.com/office/powerpoint/2010/main" val="1158709955"/>
              </p:ext>
            </p:extLst>
          </p:nvPr>
        </p:nvGraphicFramePr>
        <p:xfrm>
          <a:off x="1041591" y="1130461"/>
          <a:ext cx="10108818" cy="41803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19880471"/>
      </p:ext>
    </p:extLst>
  </p:cSld>
  <p:clrMapOvr>
    <a:masterClrMapping/>
  </p:clrMapOvr>
  <p:transition spd="slow"/>
</p:sld>
</file>

<file path=ppt/slides/slide2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F1E06-5152-419F-9D46-9460804DD2D4}"/>
              </a:ext>
            </a:extLst>
          </p:cNvPr>
          <p:cNvSpPr>
            <a:spLocks noGrp="1"/>
          </p:cNvSpPr>
          <p:nvPr>
            <p:ph type="title"/>
          </p:nvPr>
        </p:nvSpPr>
        <p:spPr/>
        <p:txBody>
          <a:bodyPr/>
          <a:lstStyle/>
          <a:p>
            <a:r>
              <a:rPr lang="en-US"/>
              <a:t>Initialization States</a:t>
            </a:r>
          </a:p>
        </p:txBody>
      </p:sp>
      <p:sp>
        <p:nvSpPr>
          <p:cNvPr id="8" name="Text Placeholder 3">
            <a:extLst>
              <a:ext uri="{FF2B5EF4-FFF2-40B4-BE49-F238E27FC236}">
                <a16:creationId xmlns:a16="http://schemas.microsoft.com/office/drawing/2014/main" id="{93A1C91A-D067-476A-896D-47CC2FDBB3C9}"/>
              </a:ext>
            </a:extLst>
          </p:cNvPr>
          <p:cNvSpPr txBox="1">
            <a:spLocks/>
          </p:cNvSpPr>
          <p:nvPr/>
        </p:nvSpPr>
        <p:spPr>
          <a:xfrm>
            <a:off x="655321" y="1066801"/>
            <a:ext cx="10891966" cy="881062"/>
          </a:xfrm>
          <a:prstGeom prst="rect">
            <a:avLst/>
          </a:prstGeom>
        </p:spPr>
        <p:txBody>
          <a:bodyPr vert="horz" lIns="0" tIns="0" rIns="0" bIns="0" rtlCol="0">
            <a:noAutofit/>
          </a:bodyPr>
          <a:lstStyle>
            <a:lvl1pPr marL="0" indent="0" algn="ctr" defTabSz="932688" rtl="0" eaLnBrk="1" latinLnBrk="0" hangingPunct="1">
              <a:lnSpc>
                <a:spcPct val="100000"/>
              </a:lnSpc>
              <a:spcBef>
                <a:spcPts val="0"/>
              </a:spcBef>
              <a:buClr>
                <a:schemeClr val="tx1"/>
              </a:buClr>
              <a:buSzPct val="90000"/>
              <a:buFont typeface="Wingdings" panose="05000000000000000000" pitchFamily="2" charset="2"/>
              <a:buNone/>
              <a:defRPr lang="en-US" sz="20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endParaRPr lang="en-US"/>
          </a:p>
        </p:txBody>
      </p:sp>
      <p:graphicFrame>
        <p:nvGraphicFramePr>
          <p:cNvPr id="2" name="Diagram 1">
            <a:extLst>
              <a:ext uri="{FF2B5EF4-FFF2-40B4-BE49-F238E27FC236}">
                <a16:creationId xmlns:a16="http://schemas.microsoft.com/office/drawing/2014/main" id="{50346C6A-A63C-44F5-8CD2-C80E7AA45535}"/>
              </a:ext>
            </a:extLst>
          </p:cNvPr>
          <p:cNvGraphicFramePr/>
          <p:nvPr>
            <p:extLst>
              <p:ext uri="{D42A27DB-BD31-4B8C-83A1-F6EECF244321}">
                <p14:modId xmlns:p14="http://schemas.microsoft.com/office/powerpoint/2010/main" val="3124516989"/>
              </p:ext>
            </p:extLst>
          </p:nvPr>
        </p:nvGraphicFramePr>
        <p:xfrm>
          <a:off x="640080" y="1005839"/>
          <a:ext cx="10972800" cy="24688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a:extLst>
              <a:ext uri="{FF2B5EF4-FFF2-40B4-BE49-F238E27FC236}">
                <a16:creationId xmlns:a16="http://schemas.microsoft.com/office/drawing/2014/main" id="{02950ED3-E8C8-42FF-6086-764C7E150ED8}"/>
              </a:ext>
            </a:extLst>
          </p:cNvPr>
          <p:cNvSpPr/>
          <p:nvPr/>
        </p:nvSpPr>
        <p:spPr>
          <a:xfrm>
            <a:off x="640080" y="3383280"/>
            <a:ext cx="10972800" cy="3291840"/>
          </a:xfrm>
          <a:prstGeom prst="rect">
            <a:avLst/>
          </a:prstGeom>
          <a:solidFill>
            <a:srgbClr val="012456"/>
          </a:solidFill>
        </p:spPr>
        <p:txBody>
          <a:bodyPr wrap="square" tIns="91440" bIns="91440">
            <a:noAutofit/>
          </a:bodyPr>
          <a:lstStyle/>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Initialstate</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InitialSessionState</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CreateDefault</a:t>
            </a:r>
            <a:r>
              <a:rPr lang="en-US" sz="1800">
                <a:solidFill>
                  <a:srgbClr val="F5F5F5"/>
                </a:solidFill>
                <a:latin typeface="Lucida Console" panose="020B0609040504020204" pitchFamily="49" charset="0"/>
              </a:rPr>
              <a:t>() </a:t>
            </a:r>
          </a:p>
          <a:p>
            <a:endParaRPr lang="en-US" sz="1800">
              <a:solidFill>
                <a:srgbClr val="FF4500"/>
              </a:solidFill>
              <a:latin typeface="Lucida Console" panose="020B0609040504020204" pitchFamily="49" charset="0"/>
            </a:endParaRPr>
          </a:p>
          <a:p>
            <a:r>
              <a:rPr lang="en-US" sz="1800">
                <a:solidFill>
                  <a:srgbClr val="98FB98"/>
                </a:solidFill>
                <a:latin typeface="Lucida Console" panose="020B0609040504020204" pitchFamily="49" charset="0"/>
              </a:rPr>
              <a:t>#Data type abbreviated for readability </a:t>
            </a:r>
            <a:endParaRPr lang="en-US" sz="1800">
              <a:solidFill>
                <a:srgbClr val="FF4500"/>
              </a:solidFill>
              <a:latin typeface="Lucida Console" panose="020B0609040504020204" pitchFamily="49" charset="0"/>
            </a:endParaRP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FF4500"/>
                </a:solidFill>
                <a:latin typeface="Lucida Console" panose="020B0609040504020204" pitchFamily="49" charset="0"/>
              </a:rPr>
              <a:t>$Var</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SessionStateVariableEntry</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New(</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Name"</a:t>
            </a:r>
            <a:r>
              <a:rPr lang="en-US" sz="1800" err="1">
                <a:solidFill>
                  <a:srgbClr val="D3D3D3"/>
                </a:solidFill>
                <a:latin typeface="Lucida Console" panose="020B0609040504020204" pitchFamily="49" charset="0"/>
              </a:rPr>
              <a:t>,</a:t>
            </a:r>
            <a:r>
              <a:rPr lang="en-US" sz="1800" err="1">
                <a:solidFill>
                  <a:srgbClr val="DB7093"/>
                </a:solidFill>
                <a:latin typeface="Lucida Console" panose="020B0609040504020204" pitchFamily="49" charset="0"/>
              </a:rPr>
              <a:t>"Value"</a:t>
            </a:r>
            <a:r>
              <a:rPr lang="en-US" sz="1800" err="1">
                <a:solidFill>
                  <a:srgbClr val="D3D3D3"/>
                </a:solidFill>
                <a:latin typeface="Lucida Console" panose="020B0609040504020204" pitchFamily="49" charset="0"/>
              </a:rPr>
              <a:t>,</a:t>
            </a:r>
            <a:r>
              <a:rPr lang="en-US" sz="1800" err="1">
                <a:solidFill>
                  <a:srgbClr val="DB7093"/>
                </a:solidFill>
                <a:latin typeface="Lucida Console" panose="020B0609040504020204" pitchFamily="49" charset="0"/>
              </a:rPr>
              <a:t>"Description</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a:t>
            </a:r>
            <a:endParaRPr lang="en-US" sz="1800">
              <a:solidFill>
                <a:srgbClr val="FF4500"/>
              </a:solidFill>
              <a:latin typeface="Lucida Console" panose="020B0609040504020204" pitchFamily="49" charset="0"/>
            </a:endParaRP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Initialstate</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Variables</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Add</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$Var</a:t>
            </a:r>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FF4500"/>
                </a:solidFill>
                <a:latin typeface="Lucida Console" panose="020B0609040504020204" pitchFamily="49" charset="0"/>
              </a:rPr>
              <a:t>$PowerShell</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PowerShell</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Create(</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Initialstate</a:t>
            </a:r>
            <a:r>
              <a:rPr lang="en-US" sz="1800">
                <a:solidFill>
                  <a:srgbClr val="F5F5F5"/>
                </a:solidFill>
                <a:latin typeface="Lucida Console" panose="020B0609040504020204" pitchFamily="49" charset="0"/>
              </a:rPr>
              <a:t>)</a:t>
            </a: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PowerShell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AddScript</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$Name</a:t>
            </a:r>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kumimoji="0" lang="en-US" sz="180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PowerShell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Invoke</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Value</a:t>
            </a:r>
          </a:p>
        </p:txBody>
      </p:sp>
    </p:spTree>
    <p:custDataLst>
      <p:tags r:id="rId1"/>
    </p:custDataLst>
    <p:extLst>
      <p:ext uri="{BB962C8B-B14F-4D97-AF65-F5344CB8AC3E}">
        <p14:creationId xmlns:p14="http://schemas.microsoft.com/office/powerpoint/2010/main" val="3303853744"/>
      </p:ext>
    </p:extLst>
  </p:cSld>
  <p:clrMapOvr>
    <a:masterClrMapping/>
  </p:clrMapOvr>
  <p:transition spd="slow"/>
</p:sld>
</file>

<file path=ppt/slides/slide2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a:t>Session State Configuration Files</a:t>
            </a:r>
          </a:p>
        </p:txBody>
      </p:sp>
      <p:graphicFrame>
        <p:nvGraphicFramePr>
          <p:cNvPr id="4" name="Content Placeholder 3">
            <a:extLst>
              <a:ext uri="{FF2B5EF4-FFF2-40B4-BE49-F238E27FC236}">
                <a16:creationId xmlns:a16="http://schemas.microsoft.com/office/drawing/2014/main" id="{6C95F3EE-19AA-A2AB-AE35-6E41E3F2EE7A}"/>
              </a:ext>
            </a:extLst>
          </p:cNvPr>
          <p:cNvGraphicFramePr>
            <a:graphicFrameLocks noGrp="1"/>
          </p:cNvGraphicFramePr>
          <p:nvPr>
            <p:ph sz="quarter" idx="13"/>
            <p:extLst>
              <p:ext uri="{D42A27DB-BD31-4B8C-83A1-F6EECF244321}">
                <p14:modId xmlns:p14="http://schemas.microsoft.com/office/powerpoint/2010/main" val="3970189946"/>
              </p:ext>
            </p:extLst>
          </p:nvPr>
        </p:nvGraphicFramePr>
        <p:xfrm>
          <a:off x="365760" y="1005840"/>
          <a:ext cx="11430000" cy="34747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a:extLst>
              <a:ext uri="{FF2B5EF4-FFF2-40B4-BE49-F238E27FC236}">
                <a16:creationId xmlns:a16="http://schemas.microsoft.com/office/drawing/2014/main" id="{7EED4A23-3A8C-4BC3-8F9A-581E35E656EC}"/>
              </a:ext>
            </a:extLst>
          </p:cNvPr>
          <p:cNvSpPr/>
          <p:nvPr>
            <p:custDataLst>
              <p:tags r:id="rId2"/>
            </p:custDataLst>
          </p:nvPr>
        </p:nvSpPr>
        <p:spPr>
          <a:xfrm>
            <a:off x="365760" y="4572000"/>
            <a:ext cx="11430000" cy="2103120"/>
          </a:xfrm>
          <a:prstGeom prst="rect">
            <a:avLst/>
          </a:prstGeom>
          <a:solidFill>
            <a:srgbClr val="012456"/>
          </a:solidFill>
        </p:spPr>
        <p:txBody>
          <a:bodyPr wrap="square" lIns="45720" rIns="45720">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sz="1800">
                <a:solidFill>
                  <a:srgbClr val="F2F2F2"/>
                </a:solidFill>
                <a:latin typeface="Lucida Console" panose="020B0609040504020204" pitchFamily="49" charset="0"/>
              </a:rPr>
              <a:t>PS&gt; </a:t>
            </a:r>
            <a:r>
              <a:rPr lang="en-US" sz="1800">
                <a:solidFill>
                  <a:srgbClr val="E0FFFF"/>
                </a:solidFill>
                <a:latin typeface="Lucida Console" panose="020B0609040504020204" pitchFamily="49" charset="0"/>
              </a:rPr>
              <a:t>New-</a:t>
            </a:r>
            <a:r>
              <a:rPr lang="en-US" sz="1800" err="1">
                <a:solidFill>
                  <a:srgbClr val="E0FFFF"/>
                </a:solidFill>
                <a:latin typeface="Lucida Console" panose="020B0609040504020204" pitchFamily="49" charset="0"/>
              </a:rPr>
              <a:t>PSSessionConfigurationFile</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-Full</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–Path</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C:\RS.pssc</a:t>
            </a:r>
          </a:p>
          <a:p>
            <a:pPr marL="0" indent="0">
              <a:buNone/>
            </a:pPr>
            <a:endParaRPr lang="en-US" sz="1800">
              <a:solidFill>
                <a:srgbClr val="98FB98"/>
              </a:solidFill>
              <a:latin typeface="Lucida Console" panose="020B0609040504020204" pitchFamily="49" charset="0"/>
            </a:endParaRPr>
          </a:p>
          <a:p>
            <a:pPr marL="0" indent="0">
              <a:buNone/>
            </a:pPr>
            <a:r>
              <a:rPr lang="en-US" sz="1800">
                <a:solidFill>
                  <a:srgbClr val="98FB98"/>
                </a:solidFill>
                <a:latin typeface="Lucida Console" panose="020B0609040504020204" pitchFamily="49" charset="0"/>
              </a:rPr>
              <a:t>#Edit </a:t>
            </a:r>
            <a:r>
              <a:rPr lang="en-US" sz="1800" err="1">
                <a:solidFill>
                  <a:srgbClr val="98FB98"/>
                </a:solidFill>
                <a:latin typeface="Lucida Console" panose="020B0609040504020204" pitchFamily="49" charset="0"/>
              </a:rPr>
              <a:t>RS.pssc</a:t>
            </a:r>
            <a:r>
              <a:rPr lang="en-US" sz="1800">
                <a:solidFill>
                  <a:srgbClr val="98FB98"/>
                </a:solidFill>
                <a:latin typeface="Lucida Console" panose="020B0609040504020204" pitchFamily="49" charset="0"/>
              </a:rPr>
              <a:t> in a text editor </a:t>
            </a:r>
          </a:p>
          <a:p>
            <a:pPr marL="0" indent="0">
              <a:buNone/>
            </a:pPr>
            <a:endParaRPr lang="en-US" sz="1800">
              <a:solidFill>
                <a:srgbClr val="EE82EE"/>
              </a:solidFill>
              <a:latin typeface="Lucida Console" panose="020B0609040504020204" pitchFamily="49" charset="0"/>
              <a:cs typeface="Segoe UI" panose="020B0502040204020203" pitchFamily="34" charset="0"/>
            </a:endParaRPr>
          </a:p>
          <a:p>
            <a:pPr marL="0" indent="0">
              <a:buNone/>
            </a:pPr>
            <a:r>
              <a:rPr lang="en-US" sz="1800">
                <a:solidFill>
                  <a:srgbClr val="F2F2F2"/>
                </a:solidFill>
                <a:latin typeface="Lucida Console" panose="020B0609040504020204" pitchFamily="49" charset="0"/>
              </a:rPr>
              <a:t>PS&gt; </a:t>
            </a:r>
            <a:r>
              <a:rPr lang="en-US" sz="1800">
                <a:solidFill>
                  <a:srgbClr val="FF4500"/>
                </a:solidFill>
                <a:latin typeface="Lucida Console" panose="020B0609040504020204" pitchFamily="49" charset="0"/>
              </a:rPr>
              <a:t>$ISS </a:t>
            </a:r>
            <a:r>
              <a:rPr lang="en-US" sz="1800">
                <a:solidFill>
                  <a:srgbClr val="D3D3D3"/>
                </a:solidFill>
                <a:latin typeface="Lucida Console" panose="020B0609040504020204" pitchFamily="49" charset="0"/>
              </a:rPr>
              <a:t>= [</a:t>
            </a:r>
            <a:r>
              <a:rPr lang="en-US" sz="1800" err="1">
                <a:solidFill>
                  <a:srgbClr val="8FBC8F"/>
                </a:solidFill>
                <a:latin typeface="Lucida Console" panose="020B0609040504020204" pitchFamily="49" charset="0"/>
              </a:rPr>
              <a:t>InitialSessionState</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CreateFromSessionConfigurationFile</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"C:\RS.pssc"</a:t>
            </a:r>
            <a:r>
              <a:rPr lang="en-US" sz="1800">
                <a:solidFill>
                  <a:srgbClr val="F5F5F5"/>
                </a:solidFill>
                <a:latin typeface="Lucida Console" panose="020B0609040504020204" pitchFamily="49" charset="0"/>
              </a:rPr>
              <a:t>)</a:t>
            </a:r>
          </a:p>
          <a:p>
            <a:pPr marL="0" indent="0">
              <a:buNone/>
            </a:pPr>
            <a:endParaRPr lang="en-US" sz="1800">
              <a:solidFill>
                <a:srgbClr val="F5F5F5"/>
              </a:solidFill>
              <a:latin typeface="Lucida Console" panose="020B0609040504020204" pitchFamily="49" charset="0"/>
            </a:endParaRPr>
          </a:p>
          <a:p>
            <a:pPr marL="0" indent="0">
              <a:buNone/>
            </a:pPr>
            <a:r>
              <a:rPr lang="en-US" sz="1800">
                <a:solidFill>
                  <a:srgbClr val="F2F2F2"/>
                </a:solidFill>
                <a:latin typeface="Lucida Console" panose="020B0609040504020204" pitchFamily="49" charset="0"/>
              </a:rPr>
              <a:t>PS&gt;</a:t>
            </a:r>
            <a:r>
              <a:rPr lang="en-US" sz="1800">
                <a:latin typeface="Lucida Console" panose="020B0609040504020204" pitchFamily="49" charset="0"/>
              </a:rPr>
              <a:t> </a:t>
            </a:r>
            <a:r>
              <a:rPr lang="en-US" sz="1800">
                <a:solidFill>
                  <a:srgbClr val="FF4500"/>
                </a:solidFill>
                <a:latin typeface="Lucida Console" panose="020B0609040504020204" pitchFamily="49" charset="0"/>
              </a:rPr>
              <a:t>$PowerShell</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powershell</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Create(</a:t>
            </a:r>
            <a:r>
              <a:rPr lang="en-US" sz="1800">
                <a:solidFill>
                  <a:srgbClr val="FF4500"/>
                </a:solidFill>
                <a:latin typeface="Lucida Console" panose="020B0609040504020204" pitchFamily="49" charset="0"/>
              </a:rPr>
              <a:t>$ISS</a:t>
            </a:r>
            <a:r>
              <a:rPr lang="en-US" sz="1800">
                <a:solidFill>
                  <a:srgbClr val="F5F5F5"/>
                </a:solidFill>
                <a:latin typeface="Lucida Console" panose="020B0609040504020204" pitchFamily="49" charset="0"/>
              </a:rPr>
              <a:t>)</a:t>
            </a:r>
            <a:endParaRPr lang="en-US" sz="1800">
              <a:solidFill>
                <a:srgbClr val="FFE4B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3767450026"/>
      </p:ext>
    </p:extLst>
  </p:cSld>
  <p:clrMapOvr>
    <a:masterClrMapping/>
  </p:clrMapOvr>
  <p:transition spd="slow"/>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D7C31-296B-4818-ABE0-7DB93AE42D50}"/>
              </a:ext>
            </a:extLst>
          </p:cNvPr>
          <p:cNvSpPr>
            <a:spLocks noGrp="1"/>
          </p:cNvSpPr>
          <p:nvPr>
            <p:ph type="title"/>
          </p:nvPr>
        </p:nvSpPr>
        <p:spPr/>
        <p:txBody>
          <a:bodyPr/>
          <a:lstStyle/>
          <a:p>
            <a:r>
              <a:rPr lang="en-US"/>
              <a:t>PowerShell Session Configuration Sample File</a:t>
            </a:r>
          </a:p>
        </p:txBody>
      </p:sp>
      <p:sp>
        <p:nvSpPr>
          <p:cNvPr id="3" name="TextBox 2">
            <a:extLst>
              <a:ext uri="{FF2B5EF4-FFF2-40B4-BE49-F238E27FC236}">
                <a16:creationId xmlns:a16="http://schemas.microsoft.com/office/drawing/2014/main" id="{E9970C75-C888-D6FC-C18D-CDA69DB988D1}"/>
              </a:ext>
            </a:extLst>
          </p:cNvPr>
          <p:cNvSpPr txBox="1"/>
          <p:nvPr/>
        </p:nvSpPr>
        <p:spPr>
          <a:xfrm>
            <a:off x="640080" y="1005840"/>
            <a:ext cx="7315200" cy="5669280"/>
          </a:xfrm>
          <a:prstGeom prst="rect">
            <a:avLst/>
          </a:prstGeom>
          <a:noFill/>
        </p:spPr>
        <p:txBody>
          <a:bodyPr wrap="square" lIns="0" tIns="0" rIns="0" bIns="0" rtlCol="0">
            <a:noAutofit/>
          </a:bodyPr>
          <a:lstStyle/>
          <a:p>
            <a:pPr algn="l"/>
            <a:r>
              <a:rPr lang="en-US" sz="2000">
                <a:gradFill>
                  <a:gsLst>
                    <a:gs pos="2917">
                      <a:schemeClr val="tx1"/>
                    </a:gs>
                    <a:gs pos="30000">
                      <a:schemeClr val="tx1"/>
                    </a:gs>
                  </a:gsLst>
                  <a:lin ang="5400000" scaled="0"/>
                </a:gradFill>
              </a:rPr>
              <a:t>@{</a:t>
            </a:r>
            <a:endParaRPr lang="en-US" sz="1800">
              <a:gradFill>
                <a:gsLst>
                  <a:gs pos="2917">
                    <a:schemeClr val="tx1"/>
                  </a:gs>
                  <a:gs pos="30000">
                    <a:schemeClr val="tx1"/>
                  </a:gs>
                </a:gsLst>
                <a:lin ang="5400000" scaled="0"/>
              </a:gradFill>
            </a:endParaRPr>
          </a:p>
          <a:p>
            <a:pPr algn="l"/>
            <a:r>
              <a:rPr lang="en-US" sz="2000">
                <a:gradFill>
                  <a:gsLst>
                    <a:gs pos="2917">
                      <a:schemeClr val="tx1"/>
                    </a:gs>
                    <a:gs pos="30000">
                      <a:schemeClr val="tx1"/>
                    </a:gs>
                  </a:gsLst>
                  <a:lin ang="5400000" scaled="0"/>
                </a:gradFill>
              </a:rPr>
              <a:t>    </a:t>
            </a:r>
            <a:r>
              <a:rPr lang="en-US" sz="2000" b="1" err="1">
                <a:gradFill>
                  <a:gsLst>
                    <a:gs pos="2917">
                      <a:schemeClr val="tx1"/>
                    </a:gs>
                    <a:gs pos="30000">
                      <a:schemeClr val="tx1"/>
                    </a:gs>
                  </a:gsLst>
                  <a:lin ang="5400000" scaled="0"/>
                </a:gradFill>
              </a:rPr>
              <a:t>ScriptsToProcess</a:t>
            </a:r>
            <a:r>
              <a:rPr lang="en-US" sz="2000">
                <a:gradFill>
                  <a:gsLst>
                    <a:gs pos="2917">
                      <a:schemeClr val="tx1"/>
                    </a:gs>
                    <a:gs pos="30000">
                      <a:schemeClr val="tx1"/>
                    </a:gs>
                  </a:gsLst>
                  <a:lin ang="5400000" scaled="0"/>
                </a:gradFill>
              </a:rPr>
              <a:t> = 'Get-Inputs.ps1'</a:t>
            </a:r>
            <a:endParaRPr lang="en-US" sz="2200">
              <a:gradFill>
                <a:gsLst>
                  <a:gs pos="2917">
                    <a:schemeClr val="tx1"/>
                  </a:gs>
                  <a:gs pos="30000">
                    <a:schemeClr val="tx1"/>
                  </a:gs>
                </a:gsLst>
                <a:lin ang="5400000" scaled="0"/>
              </a:gradFill>
            </a:endParaRPr>
          </a:p>
          <a:p>
            <a:pPr algn="l"/>
            <a:endParaRPr lang="en-US" sz="500">
              <a:gradFill>
                <a:gsLst>
                  <a:gs pos="2917">
                    <a:schemeClr val="tx1"/>
                  </a:gs>
                  <a:gs pos="30000">
                    <a:schemeClr val="tx1"/>
                  </a:gs>
                </a:gsLst>
                <a:lin ang="5400000" scaled="0"/>
              </a:gradFill>
            </a:endParaRPr>
          </a:p>
          <a:p>
            <a:pPr algn="l"/>
            <a:r>
              <a:rPr lang="en-US" sz="2000">
                <a:gradFill>
                  <a:gsLst>
                    <a:gs pos="2917">
                      <a:schemeClr val="tx1"/>
                    </a:gs>
                    <a:gs pos="30000">
                      <a:schemeClr val="tx1"/>
                    </a:gs>
                  </a:gsLst>
                  <a:lin ang="5400000" scaled="0"/>
                </a:gradFill>
              </a:rPr>
              <a:t>    </a:t>
            </a:r>
            <a:r>
              <a:rPr lang="en-US" sz="2000" b="1" err="1">
                <a:gradFill>
                  <a:gsLst>
                    <a:gs pos="2917">
                      <a:schemeClr val="tx1"/>
                    </a:gs>
                    <a:gs pos="30000">
                      <a:schemeClr val="tx1"/>
                    </a:gs>
                  </a:gsLst>
                  <a:lin ang="5400000" scaled="0"/>
                </a:gradFill>
              </a:rPr>
              <a:t>PowerShellVersion</a:t>
            </a:r>
            <a:r>
              <a:rPr lang="en-US" sz="2000">
                <a:gradFill>
                  <a:gsLst>
                    <a:gs pos="2917">
                      <a:schemeClr val="tx1"/>
                    </a:gs>
                    <a:gs pos="30000">
                      <a:schemeClr val="tx1"/>
                    </a:gs>
                  </a:gsLst>
                  <a:lin ang="5400000" scaled="0"/>
                </a:gradFill>
              </a:rPr>
              <a:t> = '5.1'</a:t>
            </a:r>
            <a:endParaRPr lang="en-US" sz="2200">
              <a:gradFill>
                <a:gsLst>
                  <a:gs pos="2917">
                    <a:schemeClr val="tx1"/>
                  </a:gs>
                  <a:gs pos="30000">
                    <a:schemeClr val="tx1"/>
                  </a:gs>
                </a:gsLst>
                <a:lin ang="5400000" scaled="0"/>
              </a:gradFill>
            </a:endParaRPr>
          </a:p>
          <a:p>
            <a:pPr algn="l"/>
            <a:endParaRPr lang="en-US" sz="500">
              <a:gradFill>
                <a:gsLst>
                  <a:gs pos="2917">
                    <a:schemeClr val="tx1"/>
                  </a:gs>
                  <a:gs pos="30000">
                    <a:schemeClr val="tx1"/>
                  </a:gs>
                </a:gsLst>
                <a:lin ang="5400000" scaled="0"/>
              </a:gradFill>
            </a:endParaRPr>
          </a:p>
          <a:p>
            <a:pPr algn="l"/>
            <a:r>
              <a:rPr lang="en-US" sz="2000">
                <a:gradFill>
                  <a:gsLst>
                    <a:gs pos="2917">
                      <a:schemeClr val="tx1"/>
                    </a:gs>
                    <a:gs pos="30000">
                      <a:schemeClr val="tx1"/>
                    </a:gs>
                  </a:gsLst>
                  <a:lin ang="5400000" scaled="0"/>
                </a:gradFill>
              </a:rPr>
              <a:t>    </a:t>
            </a:r>
            <a:r>
              <a:rPr lang="en-US" sz="2000" b="1" err="1">
                <a:gradFill>
                  <a:gsLst>
                    <a:gs pos="2917">
                      <a:schemeClr val="tx1"/>
                    </a:gs>
                    <a:gs pos="30000">
                      <a:schemeClr val="tx1"/>
                    </a:gs>
                  </a:gsLst>
                  <a:lin ang="5400000" scaled="0"/>
                </a:gradFill>
              </a:rPr>
              <a:t>ModulesToImport</a:t>
            </a:r>
            <a:r>
              <a:rPr lang="en-US" sz="2000">
                <a:gradFill>
                  <a:gsLst>
                    <a:gs pos="2917">
                      <a:schemeClr val="tx1"/>
                    </a:gs>
                    <a:gs pos="30000">
                      <a:schemeClr val="tx1"/>
                    </a:gs>
                  </a:gsLst>
                  <a:lin ang="5400000" scaled="0"/>
                </a:gradFill>
              </a:rPr>
              <a:t> = '</a:t>
            </a:r>
            <a:r>
              <a:rPr lang="en-US" sz="2000" err="1">
                <a:gradFill>
                  <a:gsLst>
                    <a:gs pos="2917">
                      <a:schemeClr val="tx1"/>
                    </a:gs>
                    <a:gs pos="30000">
                      <a:schemeClr val="tx1"/>
                    </a:gs>
                  </a:gsLst>
                  <a:lin ang="5400000" scaled="0"/>
                </a:gradFill>
              </a:rPr>
              <a:t>PSDiagnostics</a:t>
            </a:r>
            <a:r>
              <a:rPr lang="en-US" sz="2000">
                <a:gradFill>
                  <a:gsLst>
                    <a:gs pos="2917">
                      <a:schemeClr val="tx1"/>
                    </a:gs>
                    <a:gs pos="30000">
                      <a:schemeClr val="tx1"/>
                    </a:gs>
                  </a:gsLst>
                  <a:lin ang="5400000" scaled="0"/>
                </a:gradFill>
              </a:rPr>
              <a:t>', '</a:t>
            </a:r>
            <a:r>
              <a:rPr lang="en-US" sz="2000" err="1">
                <a:gradFill>
                  <a:gsLst>
                    <a:gs pos="2917">
                      <a:schemeClr val="tx1"/>
                    </a:gs>
                    <a:gs pos="30000">
                      <a:schemeClr val="tx1"/>
                    </a:gs>
                  </a:gsLst>
                  <a:lin ang="5400000" scaled="0"/>
                </a:gradFill>
              </a:rPr>
              <a:t>Bitlocker</a:t>
            </a:r>
            <a:r>
              <a:rPr lang="en-US" sz="2000">
                <a:gradFill>
                  <a:gsLst>
                    <a:gs pos="2917">
                      <a:schemeClr val="tx1"/>
                    </a:gs>
                    <a:gs pos="30000">
                      <a:schemeClr val="tx1"/>
                    </a:gs>
                  </a:gsLst>
                  <a:lin ang="5400000" scaled="0"/>
                </a:gradFill>
              </a:rPr>
              <a:t>'</a:t>
            </a:r>
            <a:endParaRPr lang="en-US" sz="2200">
              <a:gradFill>
                <a:gsLst>
                  <a:gs pos="2917">
                    <a:schemeClr val="tx1"/>
                  </a:gs>
                  <a:gs pos="30000">
                    <a:schemeClr val="tx1"/>
                  </a:gs>
                </a:gsLst>
                <a:lin ang="5400000" scaled="0"/>
              </a:gradFill>
            </a:endParaRPr>
          </a:p>
          <a:p>
            <a:pPr algn="l"/>
            <a:endParaRPr lang="en-US" sz="500">
              <a:gradFill>
                <a:gsLst>
                  <a:gs pos="2917">
                    <a:schemeClr val="tx1"/>
                  </a:gs>
                  <a:gs pos="30000">
                    <a:schemeClr val="tx1"/>
                  </a:gs>
                </a:gsLst>
                <a:lin ang="5400000" scaled="0"/>
              </a:gradFill>
            </a:endParaRPr>
          </a:p>
          <a:p>
            <a:pPr algn="l"/>
            <a:r>
              <a:rPr lang="en-US" sz="2000">
                <a:gradFill>
                  <a:gsLst>
                    <a:gs pos="2917">
                      <a:schemeClr val="tx1"/>
                    </a:gs>
                    <a:gs pos="30000">
                      <a:schemeClr val="tx1"/>
                    </a:gs>
                  </a:gsLst>
                  <a:lin ang="5400000" scaled="0"/>
                </a:gradFill>
              </a:rPr>
              <a:t>    </a:t>
            </a:r>
            <a:r>
              <a:rPr lang="en-US" sz="2000" b="1" err="1">
                <a:gradFill>
                  <a:gsLst>
                    <a:gs pos="2917">
                      <a:schemeClr val="tx1"/>
                    </a:gs>
                    <a:gs pos="30000">
                      <a:schemeClr val="tx1"/>
                    </a:gs>
                  </a:gsLst>
                  <a:lin ang="5400000" scaled="0"/>
                </a:gradFill>
              </a:rPr>
              <a:t>AliasDefinitions</a:t>
            </a:r>
            <a:r>
              <a:rPr lang="en-US" sz="2000">
                <a:gradFill>
                  <a:gsLst>
                    <a:gs pos="2917">
                      <a:schemeClr val="tx1"/>
                    </a:gs>
                    <a:gs pos="30000">
                      <a:schemeClr val="tx1"/>
                    </a:gs>
                  </a:gsLst>
                  <a:lin ang="5400000" scaled="0"/>
                </a:gradFill>
              </a:rPr>
              <a:t> = @{</a:t>
            </a:r>
          </a:p>
          <a:p>
            <a:pPr algn="l"/>
            <a:r>
              <a:rPr lang="en-US" sz="2000">
                <a:gradFill>
                  <a:gsLst>
                    <a:gs pos="2917">
                      <a:schemeClr val="tx1"/>
                    </a:gs>
                    <a:gs pos="30000">
                      <a:schemeClr val="tx1"/>
                    </a:gs>
                  </a:gsLst>
                  <a:lin ang="5400000" scaled="0"/>
                </a:gradFill>
              </a:rPr>
              <a:t>        'Name' = '</a:t>
            </a:r>
            <a:r>
              <a:rPr lang="en-US" sz="2000" err="1">
                <a:gradFill>
                  <a:gsLst>
                    <a:gs pos="2917">
                      <a:schemeClr val="tx1"/>
                    </a:gs>
                    <a:gs pos="30000">
                      <a:schemeClr val="tx1"/>
                    </a:gs>
                  </a:gsLst>
                  <a:lin ang="5400000" scaled="0"/>
                </a:gradFill>
              </a:rPr>
              <a:t>hlp</a:t>
            </a:r>
            <a:r>
              <a:rPr lang="en-US" sz="2000">
                <a:gradFill>
                  <a:gsLst>
                    <a:gs pos="2917">
                      <a:schemeClr val="tx1"/>
                    </a:gs>
                    <a:gs pos="30000">
                      <a:schemeClr val="tx1"/>
                    </a:gs>
                  </a:gsLst>
                  <a:lin ang="5400000" scaled="0"/>
                </a:gradFill>
              </a:rPr>
              <a:t>'</a:t>
            </a:r>
          </a:p>
          <a:p>
            <a:pPr algn="l"/>
            <a:r>
              <a:rPr lang="en-US" sz="2000">
                <a:gradFill>
                  <a:gsLst>
                    <a:gs pos="2917">
                      <a:schemeClr val="tx1"/>
                    </a:gs>
                    <a:gs pos="30000">
                      <a:schemeClr val="tx1"/>
                    </a:gs>
                  </a:gsLst>
                  <a:lin ang="5400000" scaled="0"/>
                </a:gradFill>
              </a:rPr>
              <a:t>        'Value' = 'Get-Help' }</a:t>
            </a:r>
          </a:p>
          <a:p>
            <a:pPr algn="l"/>
            <a:endParaRPr lang="en-US" sz="500">
              <a:gradFill>
                <a:gsLst>
                  <a:gs pos="2917">
                    <a:schemeClr val="tx1"/>
                  </a:gs>
                  <a:gs pos="30000">
                    <a:schemeClr val="tx1"/>
                  </a:gs>
                </a:gsLst>
                <a:lin ang="5400000" scaled="0"/>
              </a:gradFill>
            </a:endParaRPr>
          </a:p>
          <a:p>
            <a:pPr algn="l"/>
            <a:r>
              <a:rPr lang="en-US" sz="1800">
                <a:gradFill>
                  <a:gsLst>
                    <a:gs pos="2917">
                      <a:schemeClr val="tx1"/>
                    </a:gs>
                    <a:gs pos="30000">
                      <a:schemeClr val="tx1"/>
                    </a:gs>
                  </a:gsLst>
                  <a:lin ang="5400000" scaled="0"/>
                </a:gradFill>
              </a:rPr>
              <a:t>    </a:t>
            </a:r>
            <a:r>
              <a:rPr lang="en-US" sz="2000" b="1" err="1">
                <a:gradFill>
                  <a:gsLst>
                    <a:gs pos="2917">
                      <a:schemeClr val="tx1"/>
                    </a:gs>
                    <a:gs pos="30000">
                      <a:schemeClr val="tx1"/>
                    </a:gs>
                  </a:gsLst>
                  <a:lin ang="5400000" scaled="0"/>
                </a:gradFill>
              </a:rPr>
              <a:t>FunctionDefinitions</a:t>
            </a:r>
            <a:r>
              <a:rPr lang="en-US" sz="2000">
                <a:gradFill>
                  <a:gsLst>
                    <a:gs pos="2917">
                      <a:schemeClr val="tx1"/>
                    </a:gs>
                    <a:gs pos="30000">
                      <a:schemeClr val="tx1"/>
                    </a:gs>
                  </a:gsLst>
                  <a:lin ang="5400000" scaled="0"/>
                </a:gradFill>
              </a:rPr>
              <a:t> = @{</a:t>
            </a:r>
          </a:p>
          <a:p>
            <a:pPr algn="l"/>
            <a:r>
              <a:rPr lang="en-US" sz="2000">
                <a:gradFill>
                  <a:gsLst>
                    <a:gs pos="2917">
                      <a:schemeClr val="tx1"/>
                    </a:gs>
                    <a:gs pos="30000">
                      <a:schemeClr val="tx1"/>
                    </a:gs>
                  </a:gsLst>
                  <a:lin ang="5400000" scaled="0"/>
                </a:gradFill>
              </a:rPr>
              <a:t>        'Name' = 'Get-Function'</a:t>
            </a:r>
          </a:p>
          <a:p>
            <a:pPr algn="l"/>
            <a:r>
              <a:rPr lang="en-US" sz="2000">
                <a:gradFill>
                  <a:gsLst>
                    <a:gs pos="2917">
                      <a:schemeClr val="tx1"/>
                    </a:gs>
                    <a:gs pos="30000">
                      <a:schemeClr val="tx1"/>
                    </a:gs>
                  </a:gsLst>
                  <a:lin ang="5400000" scaled="0"/>
                </a:gradFill>
              </a:rPr>
              <a:t>        '</a:t>
            </a:r>
            <a:r>
              <a:rPr lang="en-US" sz="2000" err="1">
                <a:gradFill>
                  <a:gsLst>
                    <a:gs pos="2917">
                      <a:schemeClr val="tx1"/>
                    </a:gs>
                    <a:gs pos="30000">
                      <a:schemeClr val="tx1"/>
                    </a:gs>
                  </a:gsLst>
                  <a:lin ang="5400000" scaled="0"/>
                </a:gradFill>
              </a:rPr>
              <a:t>ScriptBlock</a:t>
            </a:r>
            <a:r>
              <a:rPr lang="en-US" sz="2000">
                <a:gradFill>
                  <a:gsLst>
                    <a:gs pos="2917">
                      <a:schemeClr val="tx1"/>
                    </a:gs>
                    <a:gs pos="30000">
                      <a:schemeClr val="tx1"/>
                    </a:gs>
                  </a:gsLst>
                  <a:lin ang="5400000" scaled="0"/>
                </a:gradFill>
              </a:rPr>
              <a:t>' = {Get-Command -</a:t>
            </a:r>
            <a:r>
              <a:rPr lang="en-US" sz="2000" err="1">
                <a:gradFill>
                  <a:gsLst>
                    <a:gs pos="2917">
                      <a:schemeClr val="tx1"/>
                    </a:gs>
                    <a:gs pos="30000">
                      <a:schemeClr val="tx1"/>
                    </a:gs>
                  </a:gsLst>
                  <a:lin ang="5400000" scaled="0"/>
                </a:gradFill>
              </a:rPr>
              <a:t>CommandType</a:t>
            </a:r>
            <a:r>
              <a:rPr lang="en-US" sz="2000">
                <a:gradFill>
                  <a:gsLst>
                    <a:gs pos="2917">
                      <a:schemeClr val="tx1"/>
                    </a:gs>
                    <a:gs pos="30000">
                      <a:schemeClr val="tx1"/>
                    </a:gs>
                  </a:gsLst>
                  <a:lin ang="5400000" scaled="0"/>
                </a:gradFill>
              </a:rPr>
              <a:t> Function} }</a:t>
            </a:r>
          </a:p>
          <a:p>
            <a:pPr algn="l"/>
            <a:endParaRPr lang="en-US" sz="500">
              <a:gradFill>
                <a:gsLst>
                  <a:gs pos="2917">
                    <a:schemeClr val="tx1"/>
                  </a:gs>
                  <a:gs pos="30000">
                    <a:schemeClr val="tx1"/>
                  </a:gs>
                </a:gsLst>
                <a:lin ang="5400000" scaled="0"/>
              </a:gradFill>
            </a:endParaRPr>
          </a:p>
          <a:p>
            <a:pPr algn="l"/>
            <a:r>
              <a:rPr lang="en-US" sz="1800">
                <a:gradFill>
                  <a:gsLst>
                    <a:gs pos="2917">
                      <a:schemeClr val="tx1"/>
                    </a:gs>
                    <a:gs pos="30000">
                      <a:schemeClr val="tx1"/>
                    </a:gs>
                  </a:gsLst>
                  <a:lin ang="5400000" scaled="0"/>
                </a:gradFill>
              </a:rPr>
              <a:t>    </a:t>
            </a:r>
            <a:r>
              <a:rPr lang="en-US" sz="2000" b="1" err="1">
                <a:gradFill>
                  <a:gsLst>
                    <a:gs pos="2917">
                      <a:schemeClr val="tx1"/>
                    </a:gs>
                    <a:gs pos="30000">
                      <a:schemeClr val="tx1"/>
                    </a:gs>
                  </a:gsLst>
                  <a:lin ang="5400000" scaled="0"/>
                </a:gradFill>
              </a:rPr>
              <a:t>VariableDefinitions</a:t>
            </a:r>
            <a:r>
              <a:rPr lang="en-US" sz="2000">
                <a:gradFill>
                  <a:gsLst>
                    <a:gs pos="2917">
                      <a:schemeClr val="tx1"/>
                    </a:gs>
                    <a:gs pos="30000">
                      <a:schemeClr val="tx1"/>
                    </a:gs>
                  </a:gsLst>
                  <a:lin ang="5400000" scaled="0"/>
                </a:gradFill>
              </a:rPr>
              <a:t> = @{</a:t>
            </a:r>
          </a:p>
          <a:p>
            <a:pPr algn="l"/>
            <a:r>
              <a:rPr lang="en-US" sz="2000">
                <a:gradFill>
                  <a:gsLst>
                    <a:gs pos="2917">
                      <a:schemeClr val="tx1"/>
                    </a:gs>
                    <a:gs pos="30000">
                      <a:schemeClr val="tx1"/>
                    </a:gs>
                  </a:gsLst>
                  <a:lin ang="5400000" scaled="0"/>
                </a:gradFill>
              </a:rPr>
              <a:t>        'Name' = '</a:t>
            </a:r>
            <a:r>
              <a:rPr lang="en-US" sz="2000" err="1">
                <a:gradFill>
                  <a:gsLst>
                    <a:gs pos="2917">
                      <a:schemeClr val="tx1"/>
                    </a:gs>
                    <a:gs pos="30000">
                      <a:schemeClr val="tx1"/>
                    </a:gs>
                  </a:gsLst>
                  <a:lin ang="5400000" scaled="0"/>
                </a:gradFill>
              </a:rPr>
              <a:t>MyVariable</a:t>
            </a:r>
            <a:r>
              <a:rPr lang="en-US" sz="2000">
                <a:gradFill>
                  <a:gsLst>
                    <a:gs pos="2917">
                      <a:schemeClr val="tx1"/>
                    </a:gs>
                    <a:gs pos="30000">
                      <a:schemeClr val="tx1"/>
                    </a:gs>
                  </a:gsLst>
                  <a:lin ang="5400000" scaled="0"/>
                </a:gradFill>
              </a:rPr>
              <a:t>'</a:t>
            </a:r>
          </a:p>
          <a:p>
            <a:pPr algn="l"/>
            <a:r>
              <a:rPr lang="en-US" sz="2000">
                <a:gradFill>
                  <a:gsLst>
                    <a:gs pos="2917">
                      <a:schemeClr val="tx1"/>
                    </a:gs>
                    <a:gs pos="30000">
                      <a:schemeClr val="tx1"/>
                    </a:gs>
                  </a:gsLst>
                  <a:lin ang="5400000" scaled="0"/>
                </a:gradFill>
              </a:rPr>
              <a:t>        'Value' = '</a:t>
            </a:r>
            <a:r>
              <a:rPr lang="en-US" sz="2000" err="1">
                <a:gradFill>
                  <a:gsLst>
                    <a:gs pos="2917">
                      <a:schemeClr val="tx1"/>
                    </a:gs>
                    <a:gs pos="30000">
                      <a:schemeClr val="tx1"/>
                    </a:gs>
                  </a:gsLst>
                  <a:lin ang="5400000" scaled="0"/>
                </a:gradFill>
              </a:rPr>
              <a:t>MyValue</a:t>
            </a:r>
            <a:r>
              <a:rPr lang="en-US" sz="2000">
                <a:gradFill>
                  <a:gsLst>
                    <a:gs pos="2917">
                      <a:schemeClr val="tx1"/>
                    </a:gs>
                    <a:gs pos="30000">
                      <a:schemeClr val="tx1"/>
                    </a:gs>
                  </a:gsLst>
                  <a:lin ang="5400000" scaled="0"/>
                </a:gradFill>
              </a:rPr>
              <a:t>' },</a:t>
            </a:r>
          </a:p>
          <a:p>
            <a:pPr algn="l"/>
            <a:r>
              <a:rPr lang="en-US" sz="2000">
                <a:gradFill>
                  <a:gsLst>
                    <a:gs pos="2917">
                      <a:schemeClr val="tx1"/>
                    </a:gs>
                    <a:gs pos="30000">
                      <a:schemeClr val="tx1"/>
                    </a:gs>
                  </a:gsLst>
                  <a:lin ang="5400000" scaled="0"/>
                </a:gradFill>
              </a:rPr>
              <a:t>        @{</a:t>
            </a:r>
          </a:p>
          <a:p>
            <a:pPr algn="l"/>
            <a:r>
              <a:rPr lang="en-US" sz="2000">
                <a:gradFill>
                  <a:gsLst>
                    <a:gs pos="2917">
                      <a:schemeClr val="tx1"/>
                    </a:gs>
                    <a:gs pos="30000">
                      <a:schemeClr val="tx1"/>
                    </a:gs>
                  </a:gsLst>
                  <a:lin ang="5400000" scaled="0"/>
                </a:gradFill>
              </a:rPr>
              <a:t>        'Name' = 'MyVariable2'</a:t>
            </a:r>
          </a:p>
          <a:p>
            <a:pPr algn="l"/>
            <a:r>
              <a:rPr lang="en-US" sz="2000">
                <a:gradFill>
                  <a:gsLst>
                    <a:gs pos="2917">
                      <a:schemeClr val="tx1"/>
                    </a:gs>
                    <a:gs pos="30000">
                      <a:schemeClr val="tx1"/>
                    </a:gs>
                  </a:gsLst>
                  <a:lin ang="5400000" scaled="0"/>
                </a:gradFill>
              </a:rPr>
              <a:t>        'Value' = 'MyValue2' }</a:t>
            </a:r>
            <a:endParaRPr lang="en-US" sz="1800">
              <a:gradFill>
                <a:gsLst>
                  <a:gs pos="2917">
                    <a:schemeClr val="tx1"/>
                  </a:gs>
                  <a:gs pos="30000">
                    <a:schemeClr val="tx1"/>
                  </a:gs>
                </a:gsLst>
                <a:lin ang="5400000" scaled="0"/>
              </a:gradFill>
            </a:endParaRPr>
          </a:p>
          <a:p>
            <a:pPr algn="l"/>
            <a:r>
              <a:rPr lang="en-US" sz="2000">
                <a:gradFill>
                  <a:gsLst>
                    <a:gs pos="2917">
                      <a:schemeClr val="tx1"/>
                    </a:gs>
                    <a:gs pos="30000">
                      <a:schemeClr val="tx1"/>
                    </a:gs>
                  </a:gsLst>
                  <a:lin ang="5400000" scaled="0"/>
                </a:gradFill>
              </a:rPr>
              <a:t>}</a:t>
            </a:r>
            <a:endParaRPr lang="en-US" sz="1800">
              <a:gradFill>
                <a:gsLst>
                  <a:gs pos="2917">
                    <a:schemeClr val="tx1"/>
                  </a:gs>
                  <a:gs pos="30000">
                    <a:schemeClr val="tx1"/>
                  </a:gs>
                </a:gsLst>
                <a:lin ang="5400000" scaled="0"/>
              </a:gradFill>
            </a:endParaRPr>
          </a:p>
        </p:txBody>
      </p:sp>
      <p:sp>
        <p:nvSpPr>
          <p:cNvPr id="2" name="Speech Bubble: Rectangle 1">
            <a:extLst>
              <a:ext uri="{FF2B5EF4-FFF2-40B4-BE49-F238E27FC236}">
                <a16:creationId xmlns:a16="http://schemas.microsoft.com/office/drawing/2014/main" id="{07557EC4-7AC6-1A4F-D22A-F174D2E6775B}"/>
              </a:ext>
            </a:extLst>
          </p:cNvPr>
          <p:cNvSpPr/>
          <p:nvPr/>
        </p:nvSpPr>
        <p:spPr bwMode="auto">
          <a:xfrm>
            <a:off x="8229600" y="3017520"/>
            <a:ext cx="3657600" cy="1371600"/>
          </a:xfrm>
          <a:prstGeom prst="wedgeRectCallout">
            <a:avLst>
              <a:gd name="adj1" fmla="val -164976"/>
              <a:gd name="adj2" fmla="val -5299"/>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Functions, aliases, and variables are represented as </a:t>
            </a:r>
            <a:r>
              <a:rPr lang="en-US" sz="2000" b="1">
                <a:gradFill>
                  <a:gsLst>
                    <a:gs pos="0">
                      <a:srgbClr val="FFFFFF"/>
                    </a:gs>
                    <a:gs pos="100000">
                      <a:srgbClr val="FFFFFF"/>
                    </a:gs>
                  </a:gsLst>
                  <a:lin ang="5400000" scaled="0"/>
                </a:gradFill>
                <a:ea typeface="Segoe UI" pitchFamily="34" charset="0"/>
                <a:cs typeface="Segoe UI" pitchFamily="34" charset="0"/>
              </a:rPr>
              <a:t>hash tables</a:t>
            </a:r>
          </a:p>
        </p:txBody>
      </p:sp>
      <p:sp>
        <p:nvSpPr>
          <p:cNvPr id="5" name="Speech Bubble: Rectangle 4">
            <a:extLst>
              <a:ext uri="{FF2B5EF4-FFF2-40B4-BE49-F238E27FC236}">
                <a16:creationId xmlns:a16="http://schemas.microsoft.com/office/drawing/2014/main" id="{502CF9B4-3A28-D23F-B7CA-E259D800B026}"/>
              </a:ext>
            </a:extLst>
          </p:cNvPr>
          <p:cNvSpPr/>
          <p:nvPr/>
        </p:nvSpPr>
        <p:spPr bwMode="auto">
          <a:xfrm>
            <a:off x="8229600" y="5212080"/>
            <a:ext cx="3657600" cy="1371600"/>
          </a:xfrm>
          <a:prstGeom prst="wedgeRectCallout">
            <a:avLst>
              <a:gd name="adj1" fmla="val -176295"/>
              <a:gd name="adj2" fmla="val -49011"/>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Comma separation </a:t>
            </a:r>
            <a:r>
              <a:rPr lang="en-US" sz="2000">
                <a:gradFill>
                  <a:gsLst>
                    <a:gs pos="0">
                      <a:srgbClr val="FFFFFF"/>
                    </a:gs>
                    <a:gs pos="100000">
                      <a:srgbClr val="FFFFFF"/>
                    </a:gs>
                  </a:gsLst>
                  <a:lin ang="5400000" scaled="0"/>
                </a:gradFill>
                <a:ea typeface="Segoe UI" pitchFamily="34" charset="0"/>
                <a:cs typeface="Segoe UI" pitchFamily="34" charset="0"/>
              </a:rPr>
              <a:t>between multiple definitions</a:t>
            </a:r>
            <a:endParaRPr lang="en-US" sz="2000" b="1">
              <a:gradFill>
                <a:gsLst>
                  <a:gs pos="0">
                    <a:srgbClr val="FFFFFF"/>
                  </a:gs>
                  <a:gs pos="100000">
                    <a:srgbClr val="FFFFFF"/>
                  </a:gs>
                </a:gsLst>
                <a:lin ang="5400000" scaled="0"/>
              </a:gradFill>
              <a:ea typeface="Segoe UI" pitchFamily="34" charset="0"/>
              <a:cs typeface="Segoe UI" pitchFamily="34" charset="0"/>
            </a:endParaRPr>
          </a:p>
        </p:txBody>
      </p:sp>
      <p:sp>
        <p:nvSpPr>
          <p:cNvPr id="6" name="Speech Bubble: Rectangle 5">
            <a:extLst>
              <a:ext uri="{FF2B5EF4-FFF2-40B4-BE49-F238E27FC236}">
                <a16:creationId xmlns:a16="http://schemas.microsoft.com/office/drawing/2014/main" id="{04E18BCA-36FE-E23D-60BC-B7FF80A7E253}"/>
              </a:ext>
            </a:extLst>
          </p:cNvPr>
          <p:cNvSpPr/>
          <p:nvPr/>
        </p:nvSpPr>
        <p:spPr bwMode="auto">
          <a:xfrm>
            <a:off x="8229600" y="1233814"/>
            <a:ext cx="3657600" cy="914400"/>
          </a:xfrm>
          <a:prstGeom prst="wedgeRectCallout">
            <a:avLst>
              <a:gd name="adj1" fmla="val -133985"/>
              <a:gd name="adj2" fmla="val -27003"/>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Load scripts </a:t>
            </a:r>
            <a:r>
              <a:rPr lang="en-US" sz="2000">
                <a:gradFill>
                  <a:gsLst>
                    <a:gs pos="0">
                      <a:srgbClr val="FFFFFF"/>
                    </a:gs>
                    <a:gs pos="100000">
                      <a:srgbClr val="FFFFFF"/>
                    </a:gs>
                  </a:gsLst>
                  <a:lin ang="5400000" scaled="0"/>
                </a:gradFill>
                <a:ea typeface="Segoe UI" pitchFamily="34" charset="0"/>
                <a:cs typeface="Segoe UI" pitchFamily="34" charset="0"/>
              </a:rPr>
              <a:t>on creation</a:t>
            </a:r>
          </a:p>
        </p:txBody>
      </p:sp>
    </p:spTree>
    <p:custDataLst>
      <p:tags r:id="rId1"/>
    </p:custDataLst>
    <p:extLst>
      <p:ext uri="{BB962C8B-B14F-4D97-AF65-F5344CB8AC3E}">
        <p14:creationId xmlns:p14="http://schemas.microsoft.com/office/powerpoint/2010/main" val="396632273"/>
      </p:ext>
    </p:extLst>
  </p:cSld>
  <p:clrMapOvr>
    <a:masterClrMapping/>
  </p:clrMapOvr>
  <p:transition spd="slow"/>
</p:sld>
</file>

<file path=ppt/slides/slide2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err="1"/>
              <a:t>Runspace</a:t>
            </a:r>
            <a:r>
              <a:rPr lang="en-US"/>
              <a:t> Session States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952305060"/>
      </p:ext>
    </p:extLst>
  </p:cSld>
  <p:clrMapOvr>
    <a:masterClrMapping/>
  </p:clrMapOvr>
  <p:transition spd="slow"/>
</p:sld>
</file>

<file path=ppt/slides/slide2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220483071"/>
      </p:ext>
    </p:extLst>
  </p:cSld>
  <p:clrMapOvr>
    <a:masterClrMapping/>
  </p:clrMapOvr>
  <p:transition spd="slow"/>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93655-E460-4A04-A2AB-7E852CD0E996}"/>
              </a:ext>
            </a:extLst>
          </p:cNvPr>
          <p:cNvSpPr>
            <a:spLocks noGrp="1"/>
          </p:cNvSpPr>
          <p:nvPr>
            <p:ph type="title"/>
          </p:nvPr>
        </p:nvSpPr>
        <p:spPr/>
        <p:txBody>
          <a:bodyPr/>
          <a:lstStyle/>
          <a:p>
            <a:r>
              <a:rPr lang="en-US" err="1"/>
              <a:t>Runspace</a:t>
            </a:r>
            <a:r>
              <a:rPr lang="en-US"/>
              <a:t> pools</a:t>
            </a:r>
          </a:p>
        </p:txBody>
      </p:sp>
    </p:spTree>
    <p:custDataLst>
      <p:tags r:id="rId1"/>
    </p:custDataLst>
    <p:extLst>
      <p:ext uri="{BB962C8B-B14F-4D97-AF65-F5344CB8AC3E}">
        <p14:creationId xmlns:p14="http://schemas.microsoft.com/office/powerpoint/2010/main" val="3821137439"/>
      </p:ext>
    </p:extLst>
  </p:cSld>
  <p:clrMapOvr>
    <a:masterClrMapping/>
  </p:clrMapOvr>
  <p:transition spd="slow"/>
</p:sld>
</file>

<file path=ppt/slides/slide31.xml><?xml version="1.0" encoding="utf-8"?>
<p:sld xmlns:a16="http://schemas.microsoft.com/office/drawing/2014/main" xmlns:a14="http://schemas.microsoft.com/office/drawing/2010/main" xmlns:asvg="http://schemas.microsoft.com/office/drawing/2016/SVG/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Rounded Corners 75">
            <a:extLst>
              <a:ext uri="{FF2B5EF4-FFF2-40B4-BE49-F238E27FC236}">
                <a16:creationId xmlns:a16="http://schemas.microsoft.com/office/drawing/2014/main" id="{1B197E48-824B-4957-8A94-D313F4E9679D}"/>
              </a:ext>
            </a:extLst>
          </p:cNvPr>
          <p:cNvSpPr/>
          <p:nvPr/>
        </p:nvSpPr>
        <p:spPr bwMode="auto">
          <a:xfrm>
            <a:off x="8686800" y="1005840"/>
            <a:ext cx="3017520" cy="5577840"/>
          </a:xfrm>
          <a:prstGeom prst="roundRect">
            <a:avLst/>
          </a:prstGeom>
          <a:solidFill>
            <a:srgbClr val="98FB98"/>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EECE39B-3D94-4D1A-9355-5CEBC809CFEE}"/>
              </a:ext>
            </a:extLst>
          </p:cNvPr>
          <p:cNvSpPr>
            <a:spLocks noGrp="1"/>
          </p:cNvSpPr>
          <p:nvPr>
            <p:ph type="title"/>
          </p:nvPr>
        </p:nvSpPr>
        <p:spPr/>
        <p:txBody>
          <a:bodyPr/>
          <a:lstStyle/>
          <a:p>
            <a:r>
              <a:rPr lang="en-US" err="1"/>
              <a:t>Runspace</a:t>
            </a:r>
            <a:r>
              <a:rPr lang="en-US"/>
              <a:t> Pools</a:t>
            </a:r>
          </a:p>
        </p:txBody>
      </p:sp>
      <p:sp>
        <p:nvSpPr>
          <p:cNvPr id="5" name="Rectangle: Rounded Corners 4">
            <a:extLst>
              <a:ext uri="{FF2B5EF4-FFF2-40B4-BE49-F238E27FC236}">
                <a16:creationId xmlns:a16="http://schemas.microsoft.com/office/drawing/2014/main" id="{8F53F3A8-CD78-4B09-940A-6E6D1089203D}"/>
              </a:ext>
            </a:extLst>
          </p:cNvPr>
          <p:cNvSpPr/>
          <p:nvPr/>
        </p:nvSpPr>
        <p:spPr bwMode="auto">
          <a:xfrm>
            <a:off x="9144000" y="2560320"/>
            <a:ext cx="914400" cy="914400"/>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C5242160-1C5A-4B3C-81A6-FA52BA6DDF29}"/>
              </a:ext>
            </a:extLst>
          </p:cNvPr>
          <p:cNvSpPr/>
          <p:nvPr/>
        </p:nvSpPr>
        <p:spPr bwMode="auto">
          <a:xfrm>
            <a:off x="9144000" y="5577840"/>
            <a:ext cx="914400" cy="914400"/>
          </a:xfrm>
          <a:prstGeom prst="roundRect">
            <a:avLst/>
          </a:prstGeom>
          <a:solidFill>
            <a:srgbClr val="FF9349"/>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Rounded Corners 20">
            <a:extLst>
              <a:ext uri="{FF2B5EF4-FFF2-40B4-BE49-F238E27FC236}">
                <a16:creationId xmlns:a16="http://schemas.microsoft.com/office/drawing/2014/main" id="{DD2A9565-8D05-442D-811F-D5AA608326DB}"/>
              </a:ext>
            </a:extLst>
          </p:cNvPr>
          <p:cNvSpPr/>
          <p:nvPr/>
        </p:nvSpPr>
        <p:spPr bwMode="auto">
          <a:xfrm>
            <a:off x="9144000" y="4572000"/>
            <a:ext cx="914400" cy="914400"/>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92" name="factory / plant / manufacturing (2)">
            <a:extLst>
              <a:ext uri="{FF2B5EF4-FFF2-40B4-BE49-F238E27FC236}">
                <a16:creationId xmlns:a16="http://schemas.microsoft.com/office/drawing/2014/main" id="{090FF879-160E-4C80-B04E-109FE6EA769B}"/>
              </a:ext>
            </a:extLst>
          </p:cNvPr>
          <p:cNvGrpSpPr/>
          <p:nvPr>
            <p:custDataLst>
              <p:tags r:id="rId2"/>
            </p:custDataLst>
          </p:nvPr>
        </p:nvGrpSpPr>
        <p:grpSpPr>
          <a:xfrm>
            <a:off x="8598720" y="1097280"/>
            <a:ext cx="3014159" cy="1000591"/>
            <a:chOff x="2257769" y="1557041"/>
            <a:chExt cx="2998427" cy="1000591"/>
          </a:xfrm>
        </p:grpSpPr>
        <p:sp>
          <p:nvSpPr>
            <p:cNvPr id="81" name="AutoShape 3">
              <a:extLst>
                <a:ext uri="{FF2B5EF4-FFF2-40B4-BE49-F238E27FC236}">
                  <a16:creationId xmlns:a16="http://schemas.microsoft.com/office/drawing/2014/main" id="{A14547EF-6F70-47A4-8C5B-23786C9EFFAD}"/>
                </a:ext>
              </a:extLst>
            </p:cNvPr>
            <p:cNvSpPr>
              <a:spLocks noChangeAspect="1" noChangeArrowheads="1" noTextEdit="1"/>
            </p:cNvSpPr>
            <p:nvPr>
              <p:custDataLst>
                <p:tags r:id="rId3"/>
              </p:custDataLst>
            </p:nvPr>
          </p:nvSpPr>
          <p:spPr bwMode="auto">
            <a:xfrm>
              <a:off x="2257769" y="1557041"/>
              <a:ext cx="2998427" cy="99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
              <a:extLst>
                <a:ext uri="{FF2B5EF4-FFF2-40B4-BE49-F238E27FC236}">
                  <a16:creationId xmlns:a16="http://schemas.microsoft.com/office/drawing/2014/main" id="{449B734C-B0C3-4835-8E99-ABAB9CE26CC9}"/>
                </a:ext>
              </a:extLst>
            </p:cNvPr>
            <p:cNvSpPr>
              <a:spLocks/>
            </p:cNvSpPr>
            <p:nvPr>
              <p:custDataLst>
                <p:tags r:id="rId4"/>
              </p:custDataLst>
            </p:nvPr>
          </p:nvSpPr>
          <p:spPr bwMode="auto">
            <a:xfrm>
              <a:off x="3710741" y="1557041"/>
              <a:ext cx="1295864" cy="608377"/>
            </a:xfrm>
            <a:custGeom>
              <a:avLst/>
              <a:gdLst>
                <a:gd name="T0" fmla="*/ 1083 w 1163"/>
                <a:gd name="T1" fmla="*/ 176 h 546"/>
                <a:gd name="T2" fmla="*/ 1083 w 1163"/>
                <a:gd name="T3" fmla="*/ 0 h 546"/>
                <a:gd name="T4" fmla="*/ 911 w 1163"/>
                <a:gd name="T5" fmla="*/ 176 h 546"/>
                <a:gd name="T6" fmla="*/ 811 w 1163"/>
                <a:gd name="T7" fmla="*/ 176 h 546"/>
                <a:gd name="T8" fmla="*/ 811 w 1163"/>
                <a:gd name="T9" fmla="*/ 0 h 546"/>
                <a:gd name="T10" fmla="*/ 637 w 1163"/>
                <a:gd name="T11" fmla="*/ 176 h 546"/>
                <a:gd name="T12" fmla="*/ 537 w 1163"/>
                <a:gd name="T13" fmla="*/ 176 h 546"/>
                <a:gd name="T14" fmla="*/ 537 w 1163"/>
                <a:gd name="T15" fmla="*/ 0 h 546"/>
                <a:gd name="T16" fmla="*/ 363 w 1163"/>
                <a:gd name="T17" fmla="*/ 176 h 546"/>
                <a:gd name="T18" fmla="*/ 263 w 1163"/>
                <a:gd name="T19" fmla="*/ 176 h 546"/>
                <a:gd name="T20" fmla="*/ 263 w 1163"/>
                <a:gd name="T21" fmla="*/ 0 h 546"/>
                <a:gd name="T22" fmla="*/ 91 w 1163"/>
                <a:gd name="T23" fmla="*/ 176 h 546"/>
                <a:gd name="T24" fmla="*/ 0 w 1163"/>
                <a:gd name="T25" fmla="*/ 176 h 546"/>
                <a:gd name="T26" fmla="*/ 0 w 1163"/>
                <a:gd name="T27" fmla="*/ 546 h 546"/>
                <a:gd name="T28" fmla="*/ 1163 w 1163"/>
                <a:gd name="T29" fmla="*/ 546 h 546"/>
                <a:gd name="T30" fmla="*/ 1163 w 1163"/>
                <a:gd name="T31" fmla="*/ 176 h 546"/>
                <a:gd name="T32" fmla="*/ 1083 w 1163"/>
                <a:gd name="T33" fmla="*/ 17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3" h="546">
                  <a:moveTo>
                    <a:pt x="1083" y="176"/>
                  </a:moveTo>
                  <a:lnTo>
                    <a:pt x="1083" y="0"/>
                  </a:lnTo>
                  <a:lnTo>
                    <a:pt x="911" y="176"/>
                  </a:lnTo>
                  <a:lnTo>
                    <a:pt x="811" y="176"/>
                  </a:lnTo>
                  <a:lnTo>
                    <a:pt x="811" y="0"/>
                  </a:lnTo>
                  <a:lnTo>
                    <a:pt x="637" y="176"/>
                  </a:lnTo>
                  <a:lnTo>
                    <a:pt x="537" y="176"/>
                  </a:lnTo>
                  <a:lnTo>
                    <a:pt x="537" y="0"/>
                  </a:lnTo>
                  <a:lnTo>
                    <a:pt x="363" y="176"/>
                  </a:lnTo>
                  <a:lnTo>
                    <a:pt x="263" y="176"/>
                  </a:lnTo>
                  <a:lnTo>
                    <a:pt x="263" y="0"/>
                  </a:lnTo>
                  <a:lnTo>
                    <a:pt x="91" y="176"/>
                  </a:lnTo>
                  <a:lnTo>
                    <a:pt x="0" y="176"/>
                  </a:lnTo>
                  <a:lnTo>
                    <a:pt x="0" y="546"/>
                  </a:lnTo>
                  <a:lnTo>
                    <a:pt x="1163" y="546"/>
                  </a:lnTo>
                  <a:lnTo>
                    <a:pt x="1163" y="176"/>
                  </a:lnTo>
                  <a:lnTo>
                    <a:pt x="1083" y="17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
              <a:extLst>
                <a:ext uri="{FF2B5EF4-FFF2-40B4-BE49-F238E27FC236}">
                  <a16:creationId xmlns:a16="http://schemas.microsoft.com/office/drawing/2014/main" id="{38911016-226A-41ED-86C6-72C23037E737}"/>
                </a:ext>
              </a:extLst>
            </p:cNvPr>
            <p:cNvSpPr>
              <a:spLocks/>
            </p:cNvSpPr>
            <p:nvPr>
              <p:custDataLst>
                <p:tags r:id="rId5"/>
              </p:custDataLst>
            </p:nvPr>
          </p:nvSpPr>
          <p:spPr bwMode="auto">
            <a:xfrm>
              <a:off x="2798177" y="1557041"/>
              <a:ext cx="1294750" cy="608377"/>
            </a:xfrm>
            <a:custGeom>
              <a:avLst/>
              <a:gdLst>
                <a:gd name="T0" fmla="*/ 1082 w 1162"/>
                <a:gd name="T1" fmla="*/ 176 h 546"/>
                <a:gd name="T2" fmla="*/ 1082 w 1162"/>
                <a:gd name="T3" fmla="*/ 0 h 546"/>
                <a:gd name="T4" fmla="*/ 910 w 1162"/>
                <a:gd name="T5" fmla="*/ 176 h 546"/>
                <a:gd name="T6" fmla="*/ 808 w 1162"/>
                <a:gd name="T7" fmla="*/ 176 h 546"/>
                <a:gd name="T8" fmla="*/ 808 w 1162"/>
                <a:gd name="T9" fmla="*/ 0 h 546"/>
                <a:gd name="T10" fmla="*/ 636 w 1162"/>
                <a:gd name="T11" fmla="*/ 176 h 546"/>
                <a:gd name="T12" fmla="*/ 534 w 1162"/>
                <a:gd name="T13" fmla="*/ 176 h 546"/>
                <a:gd name="T14" fmla="*/ 534 w 1162"/>
                <a:gd name="T15" fmla="*/ 0 h 546"/>
                <a:gd name="T16" fmla="*/ 362 w 1162"/>
                <a:gd name="T17" fmla="*/ 176 h 546"/>
                <a:gd name="T18" fmla="*/ 263 w 1162"/>
                <a:gd name="T19" fmla="*/ 176 h 546"/>
                <a:gd name="T20" fmla="*/ 263 w 1162"/>
                <a:gd name="T21" fmla="*/ 0 h 546"/>
                <a:gd name="T22" fmla="*/ 88 w 1162"/>
                <a:gd name="T23" fmla="*/ 176 h 546"/>
                <a:gd name="T24" fmla="*/ 0 w 1162"/>
                <a:gd name="T25" fmla="*/ 176 h 546"/>
                <a:gd name="T26" fmla="*/ 0 w 1162"/>
                <a:gd name="T27" fmla="*/ 546 h 546"/>
                <a:gd name="T28" fmla="*/ 1162 w 1162"/>
                <a:gd name="T29" fmla="*/ 546 h 546"/>
                <a:gd name="T30" fmla="*/ 1162 w 1162"/>
                <a:gd name="T31" fmla="*/ 176 h 546"/>
                <a:gd name="T32" fmla="*/ 1082 w 1162"/>
                <a:gd name="T33" fmla="*/ 17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 h="546">
                  <a:moveTo>
                    <a:pt x="1082" y="176"/>
                  </a:moveTo>
                  <a:lnTo>
                    <a:pt x="1082" y="0"/>
                  </a:lnTo>
                  <a:lnTo>
                    <a:pt x="910" y="176"/>
                  </a:lnTo>
                  <a:lnTo>
                    <a:pt x="808" y="176"/>
                  </a:lnTo>
                  <a:lnTo>
                    <a:pt x="808" y="0"/>
                  </a:lnTo>
                  <a:lnTo>
                    <a:pt x="636" y="176"/>
                  </a:lnTo>
                  <a:lnTo>
                    <a:pt x="534" y="176"/>
                  </a:lnTo>
                  <a:lnTo>
                    <a:pt x="534" y="0"/>
                  </a:lnTo>
                  <a:lnTo>
                    <a:pt x="362" y="176"/>
                  </a:lnTo>
                  <a:lnTo>
                    <a:pt x="263" y="176"/>
                  </a:lnTo>
                  <a:lnTo>
                    <a:pt x="263" y="0"/>
                  </a:lnTo>
                  <a:lnTo>
                    <a:pt x="88" y="176"/>
                  </a:lnTo>
                  <a:lnTo>
                    <a:pt x="0" y="176"/>
                  </a:lnTo>
                  <a:lnTo>
                    <a:pt x="0" y="546"/>
                  </a:lnTo>
                  <a:lnTo>
                    <a:pt x="1162" y="546"/>
                  </a:lnTo>
                  <a:lnTo>
                    <a:pt x="1162" y="176"/>
                  </a:lnTo>
                  <a:lnTo>
                    <a:pt x="1082" y="17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83">
              <a:extLst>
                <a:ext uri="{FF2B5EF4-FFF2-40B4-BE49-F238E27FC236}">
                  <a16:creationId xmlns:a16="http://schemas.microsoft.com/office/drawing/2014/main" id="{F579CA3B-92E0-44D9-845A-5DC1456B4B36}"/>
                </a:ext>
              </a:extLst>
            </p:cNvPr>
            <p:cNvSpPr>
              <a:spLocks noChangeArrowheads="1"/>
            </p:cNvSpPr>
            <p:nvPr>
              <p:custDataLst>
                <p:tags r:id="rId6"/>
              </p:custDataLst>
            </p:nvPr>
          </p:nvSpPr>
          <p:spPr bwMode="auto">
            <a:xfrm>
              <a:off x="3719655" y="1833373"/>
              <a:ext cx="355443"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4">
              <a:extLst>
                <a:ext uri="{FF2B5EF4-FFF2-40B4-BE49-F238E27FC236}">
                  <a16:creationId xmlns:a16="http://schemas.microsoft.com/office/drawing/2014/main" id="{1C483E05-A98F-4FD9-A3BA-E09F396B5884}"/>
                </a:ext>
              </a:extLst>
            </p:cNvPr>
            <p:cNvSpPr>
              <a:spLocks noChangeArrowheads="1"/>
            </p:cNvSpPr>
            <p:nvPr>
              <p:custDataLst>
                <p:tags r:id="rId7"/>
              </p:custDataLst>
            </p:nvPr>
          </p:nvSpPr>
          <p:spPr bwMode="auto">
            <a:xfrm>
              <a:off x="3717427"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5">
              <a:extLst>
                <a:ext uri="{FF2B5EF4-FFF2-40B4-BE49-F238E27FC236}">
                  <a16:creationId xmlns:a16="http://schemas.microsoft.com/office/drawing/2014/main" id="{3E07DA18-66D1-47F7-A7F8-A5D4FAE1841E}"/>
                </a:ext>
              </a:extLst>
            </p:cNvPr>
            <p:cNvSpPr>
              <a:spLocks noChangeArrowheads="1"/>
            </p:cNvSpPr>
            <p:nvPr>
              <p:custDataLst>
                <p:tags r:id="rId8"/>
              </p:custDataLst>
            </p:nvPr>
          </p:nvSpPr>
          <p:spPr bwMode="auto">
            <a:xfrm>
              <a:off x="3717427"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6">
              <a:extLst>
                <a:ext uri="{FF2B5EF4-FFF2-40B4-BE49-F238E27FC236}">
                  <a16:creationId xmlns:a16="http://schemas.microsoft.com/office/drawing/2014/main" id="{D51A4DE5-6505-456F-9E17-9DCD20A4729E}"/>
                </a:ext>
              </a:extLst>
            </p:cNvPr>
            <p:cNvSpPr>
              <a:spLocks noChangeArrowheads="1"/>
            </p:cNvSpPr>
            <p:nvPr>
              <p:custDataLst>
                <p:tags r:id="rId9"/>
              </p:custDataLst>
            </p:nvPr>
          </p:nvSpPr>
          <p:spPr bwMode="auto">
            <a:xfrm>
              <a:off x="3717427"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a:extLst>
                <a:ext uri="{FF2B5EF4-FFF2-40B4-BE49-F238E27FC236}">
                  <a16:creationId xmlns:a16="http://schemas.microsoft.com/office/drawing/2014/main" id="{B5E3A7DC-6C72-4DC3-A8A8-3C4F214DE6CF}"/>
                </a:ext>
              </a:extLst>
            </p:cNvPr>
            <p:cNvSpPr>
              <a:spLocks noChangeArrowheads="1"/>
            </p:cNvSpPr>
            <p:nvPr>
              <p:custDataLst>
                <p:tags r:id="rId10"/>
              </p:custDataLst>
            </p:nvPr>
          </p:nvSpPr>
          <p:spPr bwMode="auto">
            <a:xfrm>
              <a:off x="3772025"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8">
              <a:extLst>
                <a:ext uri="{FF2B5EF4-FFF2-40B4-BE49-F238E27FC236}">
                  <a16:creationId xmlns:a16="http://schemas.microsoft.com/office/drawing/2014/main" id="{55D5770D-FDEB-4524-B40B-6CAC6C89F90B}"/>
                </a:ext>
              </a:extLst>
            </p:cNvPr>
            <p:cNvSpPr>
              <a:spLocks noChangeArrowheads="1"/>
            </p:cNvSpPr>
            <p:nvPr>
              <p:custDataLst>
                <p:tags r:id="rId11"/>
              </p:custDataLst>
            </p:nvPr>
          </p:nvSpPr>
          <p:spPr bwMode="auto">
            <a:xfrm>
              <a:off x="3799881"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9">
              <a:extLst>
                <a:ext uri="{FF2B5EF4-FFF2-40B4-BE49-F238E27FC236}">
                  <a16:creationId xmlns:a16="http://schemas.microsoft.com/office/drawing/2014/main" id="{131273B6-BBEC-48A0-BE10-B694731C1F5E}"/>
                </a:ext>
              </a:extLst>
            </p:cNvPr>
            <p:cNvSpPr>
              <a:spLocks noChangeArrowheads="1"/>
            </p:cNvSpPr>
            <p:nvPr>
              <p:custDataLst>
                <p:tags r:id="rId12"/>
              </p:custDataLst>
            </p:nvPr>
          </p:nvSpPr>
          <p:spPr bwMode="auto">
            <a:xfrm>
              <a:off x="3741940"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90">
              <a:extLst>
                <a:ext uri="{FF2B5EF4-FFF2-40B4-BE49-F238E27FC236}">
                  <a16:creationId xmlns:a16="http://schemas.microsoft.com/office/drawing/2014/main" id="{54EDBDDB-B5AF-4EE7-9E40-BC8C54341F32}"/>
                </a:ext>
              </a:extLst>
            </p:cNvPr>
            <p:cNvSpPr>
              <a:spLocks noChangeArrowheads="1"/>
            </p:cNvSpPr>
            <p:nvPr>
              <p:custDataLst>
                <p:tags r:id="rId13"/>
              </p:custDataLst>
            </p:nvPr>
          </p:nvSpPr>
          <p:spPr bwMode="auto">
            <a:xfrm>
              <a:off x="3862278"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a:extLst>
                <a:ext uri="{FF2B5EF4-FFF2-40B4-BE49-F238E27FC236}">
                  <a16:creationId xmlns:a16="http://schemas.microsoft.com/office/drawing/2014/main" id="{907CE8D3-190D-4B90-8EF5-27424A426DFD}"/>
                </a:ext>
              </a:extLst>
            </p:cNvPr>
            <p:cNvSpPr>
              <a:spLocks noChangeArrowheads="1"/>
            </p:cNvSpPr>
            <p:nvPr>
              <p:custDataLst>
                <p:tags r:id="rId14"/>
              </p:custDataLst>
            </p:nvPr>
          </p:nvSpPr>
          <p:spPr bwMode="auto">
            <a:xfrm>
              <a:off x="3892363"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2">
              <a:extLst>
                <a:ext uri="{FF2B5EF4-FFF2-40B4-BE49-F238E27FC236}">
                  <a16:creationId xmlns:a16="http://schemas.microsoft.com/office/drawing/2014/main" id="{7F52252C-58A6-42EE-B6B0-12C3E03A4A43}"/>
                </a:ext>
              </a:extLst>
            </p:cNvPr>
            <p:cNvSpPr>
              <a:spLocks noChangeArrowheads="1"/>
            </p:cNvSpPr>
            <p:nvPr>
              <p:custDataLst>
                <p:tags r:id="rId15"/>
              </p:custDataLst>
            </p:nvPr>
          </p:nvSpPr>
          <p:spPr bwMode="auto">
            <a:xfrm>
              <a:off x="3831080"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93">
              <a:extLst>
                <a:ext uri="{FF2B5EF4-FFF2-40B4-BE49-F238E27FC236}">
                  <a16:creationId xmlns:a16="http://schemas.microsoft.com/office/drawing/2014/main" id="{C24D23D1-9FE1-4ABE-99AC-124914F959DD}"/>
                </a:ext>
              </a:extLst>
            </p:cNvPr>
            <p:cNvSpPr>
              <a:spLocks noChangeArrowheads="1"/>
            </p:cNvSpPr>
            <p:nvPr>
              <p:custDataLst>
                <p:tags r:id="rId16"/>
              </p:custDataLst>
            </p:nvPr>
          </p:nvSpPr>
          <p:spPr bwMode="auto">
            <a:xfrm>
              <a:off x="3954761"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4">
              <a:extLst>
                <a:ext uri="{FF2B5EF4-FFF2-40B4-BE49-F238E27FC236}">
                  <a16:creationId xmlns:a16="http://schemas.microsoft.com/office/drawing/2014/main" id="{24F07136-C907-476B-81BD-2F8448C90E51}"/>
                </a:ext>
              </a:extLst>
            </p:cNvPr>
            <p:cNvSpPr>
              <a:spLocks noChangeArrowheads="1"/>
            </p:cNvSpPr>
            <p:nvPr>
              <p:custDataLst>
                <p:tags r:id="rId17"/>
              </p:custDataLst>
            </p:nvPr>
          </p:nvSpPr>
          <p:spPr bwMode="auto">
            <a:xfrm>
              <a:off x="3984845"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5">
              <a:extLst>
                <a:ext uri="{FF2B5EF4-FFF2-40B4-BE49-F238E27FC236}">
                  <a16:creationId xmlns:a16="http://schemas.microsoft.com/office/drawing/2014/main" id="{8057C578-A1B6-422E-AD44-99621A0B23B7}"/>
                </a:ext>
              </a:extLst>
            </p:cNvPr>
            <p:cNvSpPr>
              <a:spLocks noChangeArrowheads="1"/>
            </p:cNvSpPr>
            <p:nvPr>
              <p:custDataLst>
                <p:tags r:id="rId18"/>
              </p:custDataLst>
            </p:nvPr>
          </p:nvSpPr>
          <p:spPr bwMode="auto">
            <a:xfrm>
              <a:off x="3923562"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6">
              <a:extLst>
                <a:ext uri="{FF2B5EF4-FFF2-40B4-BE49-F238E27FC236}">
                  <a16:creationId xmlns:a16="http://schemas.microsoft.com/office/drawing/2014/main" id="{A5687694-E02E-48EF-B450-CF0DA0D4A5F4}"/>
                </a:ext>
              </a:extLst>
            </p:cNvPr>
            <p:cNvSpPr>
              <a:spLocks noChangeArrowheads="1"/>
            </p:cNvSpPr>
            <p:nvPr>
              <p:custDataLst>
                <p:tags r:id="rId19"/>
              </p:custDataLst>
            </p:nvPr>
          </p:nvSpPr>
          <p:spPr bwMode="auto">
            <a:xfrm>
              <a:off x="4043900"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7">
              <a:extLst>
                <a:ext uri="{FF2B5EF4-FFF2-40B4-BE49-F238E27FC236}">
                  <a16:creationId xmlns:a16="http://schemas.microsoft.com/office/drawing/2014/main" id="{C20C0C4B-690A-4E63-A14D-184FB7C0F6D1}"/>
                </a:ext>
              </a:extLst>
            </p:cNvPr>
            <p:cNvSpPr>
              <a:spLocks noChangeArrowheads="1"/>
            </p:cNvSpPr>
            <p:nvPr>
              <p:custDataLst>
                <p:tags r:id="rId20"/>
              </p:custDataLst>
            </p:nvPr>
          </p:nvSpPr>
          <p:spPr bwMode="auto">
            <a:xfrm>
              <a:off x="4016044"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8">
              <a:extLst>
                <a:ext uri="{FF2B5EF4-FFF2-40B4-BE49-F238E27FC236}">
                  <a16:creationId xmlns:a16="http://schemas.microsoft.com/office/drawing/2014/main" id="{CA1C9DB8-35B1-4D38-971C-150F3F668D0D}"/>
                </a:ext>
              </a:extLst>
            </p:cNvPr>
            <p:cNvSpPr>
              <a:spLocks noChangeArrowheads="1"/>
            </p:cNvSpPr>
            <p:nvPr>
              <p:custDataLst>
                <p:tags r:id="rId21"/>
              </p:custDataLst>
            </p:nvPr>
          </p:nvSpPr>
          <p:spPr bwMode="auto">
            <a:xfrm>
              <a:off x="4136382" y="1833373"/>
              <a:ext cx="357672"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9">
              <a:extLst>
                <a:ext uri="{FF2B5EF4-FFF2-40B4-BE49-F238E27FC236}">
                  <a16:creationId xmlns:a16="http://schemas.microsoft.com/office/drawing/2014/main" id="{320E2183-27A7-4166-90EF-1CF06110EDDF}"/>
                </a:ext>
              </a:extLst>
            </p:cNvPr>
            <p:cNvSpPr>
              <a:spLocks noChangeArrowheads="1"/>
            </p:cNvSpPr>
            <p:nvPr>
              <p:custDataLst>
                <p:tags r:id="rId22"/>
              </p:custDataLst>
            </p:nvPr>
          </p:nvSpPr>
          <p:spPr bwMode="auto">
            <a:xfrm>
              <a:off x="4136382"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00">
              <a:extLst>
                <a:ext uri="{FF2B5EF4-FFF2-40B4-BE49-F238E27FC236}">
                  <a16:creationId xmlns:a16="http://schemas.microsoft.com/office/drawing/2014/main" id="{C69B0A0F-BF7E-409E-872D-41858096E8E6}"/>
                </a:ext>
              </a:extLst>
            </p:cNvPr>
            <p:cNvSpPr>
              <a:spLocks noChangeArrowheads="1"/>
            </p:cNvSpPr>
            <p:nvPr>
              <p:custDataLst>
                <p:tags r:id="rId23"/>
              </p:custDataLst>
            </p:nvPr>
          </p:nvSpPr>
          <p:spPr bwMode="auto">
            <a:xfrm>
              <a:off x="4136382"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01">
              <a:extLst>
                <a:ext uri="{FF2B5EF4-FFF2-40B4-BE49-F238E27FC236}">
                  <a16:creationId xmlns:a16="http://schemas.microsoft.com/office/drawing/2014/main" id="{FCC50CF5-D2DF-46FD-9EFC-581CE4739838}"/>
                </a:ext>
              </a:extLst>
            </p:cNvPr>
            <p:cNvSpPr>
              <a:spLocks noChangeArrowheads="1"/>
            </p:cNvSpPr>
            <p:nvPr>
              <p:custDataLst>
                <p:tags r:id="rId24"/>
              </p:custDataLst>
            </p:nvPr>
          </p:nvSpPr>
          <p:spPr bwMode="auto">
            <a:xfrm>
              <a:off x="4136382"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2">
              <a:extLst>
                <a:ext uri="{FF2B5EF4-FFF2-40B4-BE49-F238E27FC236}">
                  <a16:creationId xmlns:a16="http://schemas.microsoft.com/office/drawing/2014/main" id="{6529170E-2E04-46F9-A32E-D46D78784D21}"/>
                </a:ext>
              </a:extLst>
            </p:cNvPr>
            <p:cNvSpPr>
              <a:spLocks noChangeArrowheads="1"/>
            </p:cNvSpPr>
            <p:nvPr>
              <p:custDataLst>
                <p:tags r:id="rId25"/>
              </p:custDataLst>
            </p:nvPr>
          </p:nvSpPr>
          <p:spPr bwMode="auto">
            <a:xfrm>
              <a:off x="4188752"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3">
              <a:extLst>
                <a:ext uri="{FF2B5EF4-FFF2-40B4-BE49-F238E27FC236}">
                  <a16:creationId xmlns:a16="http://schemas.microsoft.com/office/drawing/2014/main" id="{AFB78A29-F5A3-49F2-934B-AEFE8A40C516}"/>
                </a:ext>
              </a:extLst>
            </p:cNvPr>
            <p:cNvSpPr>
              <a:spLocks noChangeArrowheads="1"/>
            </p:cNvSpPr>
            <p:nvPr>
              <p:custDataLst>
                <p:tags r:id="rId26"/>
              </p:custDataLst>
            </p:nvPr>
          </p:nvSpPr>
          <p:spPr bwMode="auto">
            <a:xfrm>
              <a:off x="4219950"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04">
              <a:extLst>
                <a:ext uri="{FF2B5EF4-FFF2-40B4-BE49-F238E27FC236}">
                  <a16:creationId xmlns:a16="http://schemas.microsoft.com/office/drawing/2014/main" id="{F6A248BE-D5B9-41C8-94A6-DC53263C9D53}"/>
                </a:ext>
              </a:extLst>
            </p:cNvPr>
            <p:cNvSpPr>
              <a:spLocks noChangeArrowheads="1"/>
            </p:cNvSpPr>
            <p:nvPr>
              <p:custDataLst>
                <p:tags r:id="rId27"/>
              </p:custDataLst>
            </p:nvPr>
          </p:nvSpPr>
          <p:spPr bwMode="auto">
            <a:xfrm>
              <a:off x="4157553"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5">
              <a:extLst>
                <a:ext uri="{FF2B5EF4-FFF2-40B4-BE49-F238E27FC236}">
                  <a16:creationId xmlns:a16="http://schemas.microsoft.com/office/drawing/2014/main" id="{302B555E-4877-4689-A2B9-1622E8599CC0}"/>
                </a:ext>
              </a:extLst>
            </p:cNvPr>
            <p:cNvSpPr>
              <a:spLocks noChangeArrowheads="1"/>
            </p:cNvSpPr>
            <p:nvPr>
              <p:custDataLst>
                <p:tags r:id="rId28"/>
              </p:custDataLst>
            </p:nvPr>
          </p:nvSpPr>
          <p:spPr bwMode="auto">
            <a:xfrm>
              <a:off x="4281234"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6">
              <a:extLst>
                <a:ext uri="{FF2B5EF4-FFF2-40B4-BE49-F238E27FC236}">
                  <a16:creationId xmlns:a16="http://schemas.microsoft.com/office/drawing/2014/main" id="{9AAB785C-84B1-4872-8729-AC35691CCA76}"/>
                </a:ext>
              </a:extLst>
            </p:cNvPr>
            <p:cNvSpPr>
              <a:spLocks noChangeArrowheads="1"/>
            </p:cNvSpPr>
            <p:nvPr>
              <p:custDataLst>
                <p:tags r:id="rId29"/>
              </p:custDataLst>
            </p:nvPr>
          </p:nvSpPr>
          <p:spPr bwMode="auto">
            <a:xfrm>
              <a:off x="4312432"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a:extLst>
                <a:ext uri="{FF2B5EF4-FFF2-40B4-BE49-F238E27FC236}">
                  <a16:creationId xmlns:a16="http://schemas.microsoft.com/office/drawing/2014/main" id="{1221C14C-29B0-419B-A092-F39C15318855}"/>
                </a:ext>
              </a:extLst>
            </p:cNvPr>
            <p:cNvSpPr>
              <a:spLocks noChangeArrowheads="1"/>
            </p:cNvSpPr>
            <p:nvPr>
              <p:custDataLst>
                <p:tags r:id="rId30"/>
              </p:custDataLst>
            </p:nvPr>
          </p:nvSpPr>
          <p:spPr bwMode="auto">
            <a:xfrm>
              <a:off x="4251149"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8">
              <a:extLst>
                <a:ext uri="{FF2B5EF4-FFF2-40B4-BE49-F238E27FC236}">
                  <a16:creationId xmlns:a16="http://schemas.microsoft.com/office/drawing/2014/main" id="{E2F98247-BD61-41F3-ADA0-CB91FAF77ABD}"/>
                </a:ext>
              </a:extLst>
            </p:cNvPr>
            <p:cNvSpPr>
              <a:spLocks noChangeArrowheads="1"/>
            </p:cNvSpPr>
            <p:nvPr>
              <p:custDataLst>
                <p:tags r:id="rId31"/>
              </p:custDataLst>
            </p:nvPr>
          </p:nvSpPr>
          <p:spPr bwMode="auto">
            <a:xfrm>
              <a:off x="4373716"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9">
              <a:extLst>
                <a:ext uri="{FF2B5EF4-FFF2-40B4-BE49-F238E27FC236}">
                  <a16:creationId xmlns:a16="http://schemas.microsoft.com/office/drawing/2014/main" id="{F87DEFE3-D39B-45CA-A17E-4CA48BBC4043}"/>
                </a:ext>
              </a:extLst>
            </p:cNvPr>
            <p:cNvSpPr>
              <a:spLocks noChangeArrowheads="1"/>
            </p:cNvSpPr>
            <p:nvPr>
              <p:custDataLst>
                <p:tags r:id="rId32"/>
              </p:custDataLst>
            </p:nvPr>
          </p:nvSpPr>
          <p:spPr bwMode="auto">
            <a:xfrm>
              <a:off x="4404915"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0">
              <a:extLst>
                <a:ext uri="{FF2B5EF4-FFF2-40B4-BE49-F238E27FC236}">
                  <a16:creationId xmlns:a16="http://schemas.microsoft.com/office/drawing/2014/main" id="{BED20C05-0C9D-44EB-8E73-F83686005DB9}"/>
                </a:ext>
              </a:extLst>
            </p:cNvPr>
            <p:cNvSpPr>
              <a:spLocks noChangeArrowheads="1"/>
            </p:cNvSpPr>
            <p:nvPr>
              <p:custDataLst>
                <p:tags r:id="rId33"/>
              </p:custDataLst>
            </p:nvPr>
          </p:nvSpPr>
          <p:spPr bwMode="auto">
            <a:xfrm>
              <a:off x="4343631"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1">
              <a:extLst>
                <a:ext uri="{FF2B5EF4-FFF2-40B4-BE49-F238E27FC236}">
                  <a16:creationId xmlns:a16="http://schemas.microsoft.com/office/drawing/2014/main" id="{8C52F914-7C5C-4BC9-921B-EE21591C6D4E}"/>
                </a:ext>
              </a:extLst>
            </p:cNvPr>
            <p:cNvSpPr>
              <a:spLocks noChangeArrowheads="1"/>
            </p:cNvSpPr>
            <p:nvPr>
              <p:custDataLst>
                <p:tags r:id="rId34"/>
              </p:custDataLst>
            </p:nvPr>
          </p:nvSpPr>
          <p:spPr bwMode="auto">
            <a:xfrm>
              <a:off x="4463969"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2">
              <a:extLst>
                <a:ext uri="{FF2B5EF4-FFF2-40B4-BE49-F238E27FC236}">
                  <a16:creationId xmlns:a16="http://schemas.microsoft.com/office/drawing/2014/main" id="{B0151B3D-62A5-4B96-86FA-716838FA4956}"/>
                </a:ext>
              </a:extLst>
            </p:cNvPr>
            <p:cNvSpPr>
              <a:spLocks noChangeArrowheads="1"/>
            </p:cNvSpPr>
            <p:nvPr>
              <p:custDataLst>
                <p:tags r:id="rId35"/>
              </p:custDataLst>
            </p:nvPr>
          </p:nvSpPr>
          <p:spPr bwMode="auto">
            <a:xfrm>
              <a:off x="4432771"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a:extLst>
                <a:ext uri="{FF2B5EF4-FFF2-40B4-BE49-F238E27FC236}">
                  <a16:creationId xmlns:a16="http://schemas.microsoft.com/office/drawing/2014/main" id="{94E23ED0-671F-44C4-A087-BCB368812BC5}"/>
                </a:ext>
              </a:extLst>
            </p:cNvPr>
            <p:cNvSpPr>
              <a:spLocks noChangeArrowheads="1"/>
            </p:cNvSpPr>
            <p:nvPr>
              <p:custDataLst>
                <p:tags r:id="rId36"/>
              </p:custDataLst>
            </p:nvPr>
          </p:nvSpPr>
          <p:spPr bwMode="auto">
            <a:xfrm>
              <a:off x="4556452" y="1833373"/>
              <a:ext cx="357672"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4">
              <a:extLst>
                <a:ext uri="{FF2B5EF4-FFF2-40B4-BE49-F238E27FC236}">
                  <a16:creationId xmlns:a16="http://schemas.microsoft.com/office/drawing/2014/main" id="{BFE20C85-4EC8-4139-A87E-DB937482394E}"/>
                </a:ext>
              </a:extLst>
            </p:cNvPr>
            <p:cNvSpPr>
              <a:spLocks noChangeArrowheads="1"/>
            </p:cNvSpPr>
            <p:nvPr>
              <p:custDataLst>
                <p:tags r:id="rId37"/>
              </p:custDataLst>
            </p:nvPr>
          </p:nvSpPr>
          <p:spPr bwMode="auto">
            <a:xfrm>
              <a:off x="4556452"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a:extLst>
                <a:ext uri="{FF2B5EF4-FFF2-40B4-BE49-F238E27FC236}">
                  <a16:creationId xmlns:a16="http://schemas.microsoft.com/office/drawing/2014/main" id="{F176BBB3-0A06-4663-A778-A86C6654C5BF}"/>
                </a:ext>
              </a:extLst>
            </p:cNvPr>
            <p:cNvSpPr>
              <a:spLocks noChangeArrowheads="1"/>
            </p:cNvSpPr>
            <p:nvPr>
              <p:custDataLst>
                <p:tags r:id="rId38"/>
              </p:custDataLst>
            </p:nvPr>
          </p:nvSpPr>
          <p:spPr bwMode="auto">
            <a:xfrm>
              <a:off x="4556452"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6">
              <a:extLst>
                <a:ext uri="{FF2B5EF4-FFF2-40B4-BE49-F238E27FC236}">
                  <a16:creationId xmlns:a16="http://schemas.microsoft.com/office/drawing/2014/main" id="{36866A0D-62E9-4B01-871E-2378E7C3A5BB}"/>
                </a:ext>
              </a:extLst>
            </p:cNvPr>
            <p:cNvSpPr>
              <a:spLocks noChangeArrowheads="1"/>
            </p:cNvSpPr>
            <p:nvPr>
              <p:custDataLst>
                <p:tags r:id="rId39"/>
              </p:custDataLst>
            </p:nvPr>
          </p:nvSpPr>
          <p:spPr bwMode="auto">
            <a:xfrm>
              <a:off x="4556452"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7">
              <a:extLst>
                <a:ext uri="{FF2B5EF4-FFF2-40B4-BE49-F238E27FC236}">
                  <a16:creationId xmlns:a16="http://schemas.microsoft.com/office/drawing/2014/main" id="{CACCB66E-F649-4847-A77F-1E67AC55BC8A}"/>
                </a:ext>
              </a:extLst>
            </p:cNvPr>
            <p:cNvSpPr>
              <a:spLocks noChangeArrowheads="1"/>
            </p:cNvSpPr>
            <p:nvPr>
              <p:custDataLst>
                <p:tags r:id="rId40"/>
              </p:custDataLst>
            </p:nvPr>
          </p:nvSpPr>
          <p:spPr bwMode="auto">
            <a:xfrm>
              <a:off x="4608821"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18">
              <a:extLst>
                <a:ext uri="{FF2B5EF4-FFF2-40B4-BE49-F238E27FC236}">
                  <a16:creationId xmlns:a16="http://schemas.microsoft.com/office/drawing/2014/main" id="{356B7181-16C4-4CEB-A1D5-749CC1A7E293}"/>
                </a:ext>
              </a:extLst>
            </p:cNvPr>
            <p:cNvSpPr>
              <a:spLocks noChangeArrowheads="1"/>
            </p:cNvSpPr>
            <p:nvPr>
              <p:custDataLst>
                <p:tags r:id="rId41"/>
              </p:custDataLst>
            </p:nvPr>
          </p:nvSpPr>
          <p:spPr bwMode="auto">
            <a:xfrm>
              <a:off x="4638906"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9">
              <a:extLst>
                <a:ext uri="{FF2B5EF4-FFF2-40B4-BE49-F238E27FC236}">
                  <a16:creationId xmlns:a16="http://schemas.microsoft.com/office/drawing/2014/main" id="{2466BE62-61BC-405E-B850-E6373CE0678D}"/>
                </a:ext>
              </a:extLst>
            </p:cNvPr>
            <p:cNvSpPr>
              <a:spLocks noChangeArrowheads="1"/>
            </p:cNvSpPr>
            <p:nvPr>
              <p:custDataLst>
                <p:tags r:id="rId42"/>
              </p:custDataLst>
            </p:nvPr>
          </p:nvSpPr>
          <p:spPr bwMode="auto">
            <a:xfrm>
              <a:off x="4577622"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20">
              <a:extLst>
                <a:ext uri="{FF2B5EF4-FFF2-40B4-BE49-F238E27FC236}">
                  <a16:creationId xmlns:a16="http://schemas.microsoft.com/office/drawing/2014/main" id="{75091AE4-396E-4927-B19C-AC1CAD01FEBA}"/>
                </a:ext>
              </a:extLst>
            </p:cNvPr>
            <p:cNvSpPr>
              <a:spLocks noChangeArrowheads="1"/>
            </p:cNvSpPr>
            <p:nvPr>
              <p:custDataLst>
                <p:tags r:id="rId43"/>
              </p:custDataLst>
            </p:nvPr>
          </p:nvSpPr>
          <p:spPr bwMode="auto">
            <a:xfrm>
              <a:off x="4701303"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21">
              <a:extLst>
                <a:ext uri="{FF2B5EF4-FFF2-40B4-BE49-F238E27FC236}">
                  <a16:creationId xmlns:a16="http://schemas.microsoft.com/office/drawing/2014/main" id="{4E780F90-CE9B-4860-AB14-5CDF2E5E4170}"/>
                </a:ext>
              </a:extLst>
            </p:cNvPr>
            <p:cNvSpPr>
              <a:spLocks noChangeArrowheads="1"/>
            </p:cNvSpPr>
            <p:nvPr>
              <p:custDataLst>
                <p:tags r:id="rId44"/>
              </p:custDataLst>
            </p:nvPr>
          </p:nvSpPr>
          <p:spPr bwMode="auto">
            <a:xfrm>
              <a:off x="4731388"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22">
              <a:extLst>
                <a:ext uri="{FF2B5EF4-FFF2-40B4-BE49-F238E27FC236}">
                  <a16:creationId xmlns:a16="http://schemas.microsoft.com/office/drawing/2014/main" id="{589EA7E1-E2D8-47BB-80F4-368FDAE77423}"/>
                </a:ext>
              </a:extLst>
            </p:cNvPr>
            <p:cNvSpPr>
              <a:spLocks noChangeArrowheads="1"/>
            </p:cNvSpPr>
            <p:nvPr>
              <p:custDataLst>
                <p:tags r:id="rId45"/>
              </p:custDataLst>
            </p:nvPr>
          </p:nvSpPr>
          <p:spPr bwMode="auto">
            <a:xfrm>
              <a:off x="4670104"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3">
              <a:extLst>
                <a:ext uri="{FF2B5EF4-FFF2-40B4-BE49-F238E27FC236}">
                  <a16:creationId xmlns:a16="http://schemas.microsoft.com/office/drawing/2014/main" id="{DAC281B2-A83E-4C14-87A7-A677E60553FC}"/>
                </a:ext>
              </a:extLst>
            </p:cNvPr>
            <p:cNvSpPr>
              <a:spLocks noChangeArrowheads="1"/>
            </p:cNvSpPr>
            <p:nvPr>
              <p:custDataLst>
                <p:tags r:id="rId46"/>
              </p:custDataLst>
            </p:nvPr>
          </p:nvSpPr>
          <p:spPr bwMode="auto">
            <a:xfrm>
              <a:off x="4790443"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a:extLst>
                <a:ext uri="{FF2B5EF4-FFF2-40B4-BE49-F238E27FC236}">
                  <a16:creationId xmlns:a16="http://schemas.microsoft.com/office/drawing/2014/main" id="{5FF9BB02-85F2-4C19-81D0-0E3D7A5433AD}"/>
                </a:ext>
              </a:extLst>
            </p:cNvPr>
            <p:cNvSpPr>
              <a:spLocks noChangeArrowheads="1"/>
            </p:cNvSpPr>
            <p:nvPr>
              <p:custDataLst>
                <p:tags r:id="rId47"/>
              </p:custDataLst>
            </p:nvPr>
          </p:nvSpPr>
          <p:spPr bwMode="auto">
            <a:xfrm>
              <a:off x="4821641"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5">
              <a:extLst>
                <a:ext uri="{FF2B5EF4-FFF2-40B4-BE49-F238E27FC236}">
                  <a16:creationId xmlns:a16="http://schemas.microsoft.com/office/drawing/2014/main" id="{37675EBC-1E07-43D9-9B6C-CD7FE697405B}"/>
                </a:ext>
              </a:extLst>
            </p:cNvPr>
            <p:cNvSpPr>
              <a:spLocks noChangeArrowheads="1"/>
            </p:cNvSpPr>
            <p:nvPr>
              <p:custDataLst>
                <p:tags r:id="rId48"/>
              </p:custDataLst>
            </p:nvPr>
          </p:nvSpPr>
          <p:spPr bwMode="auto">
            <a:xfrm>
              <a:off x="4762587"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6">
              <a:extLst>
                <a:ext uri="{FF2B5EF4-FFF2-40B4-BE49-F238E27FC236}">
                  <a16:creationId xmlns:a16="http://schemas.microsoft.com/office/drawing/2014/main" id="{A877A9C5-C3BC-4DD8-BD0F-25AAFDEA4399}"/>
                </a:ext>
              </a:extLst>
            </p:cNvPr>
            <p:cNvSpPr>
              <a:spLocks noChangeArrowheads="1"/>
            </p:cNvSpPr>
            <p:nvPr>
              <p:custDataLst>
                <p:tags r:id="rId49"/>
              </p:custDataLst>
            </p:nvPr>
          </p:nvSpPr>
          <p:spPr bwMode="auto">
            <a:xfrm>
              <a:off x="4882925"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7">
              <a:extLst>
                <a:ext uri="{FF2B5EF4-FFF2-40B4-BE49-F238E27FC236}">
                  <a16:creationId xmlns:a16="http://schemas.microsoft.com/office/drawing/2014/main" id="{FD537155-9DA9-4FF8-AC98-2800FEF006F3}"/>
                </a:ext>
              </a:extLst>
            </p:cNvPr>
            <p:cNvSpPr>
              <a:spLocks noChangeArrowheads="1"/>
            </p:cNvSpPr>
            <p:nvPr>
              <p:custDataLst>
                <p:tags r:id="rId50"/>
              </p:custDataLst>
            </p:nvPr>
          </p:nvSpPr>
          <p:spPr bwMode="auto">
            <a:xfrm>
              <a:off x="4851726"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8">
              <a:extLst>
                <a:ext uri="{FF2B5EF4-FFF2-40B4-BE49-F238E27FC236}">
                  <a16:creationId xmlns:a16="http://schemas.microsoft.com/office/drawing/2014/main" id="{A91242BA-20D3-4812-911C-86DDE8C3B52B}"/>
                </a:ext>
              </a:extLst>
            </p:cNvPr>
            <p:cNvSpPr>
              <a:spLocks noChangeArrowheads="1"/>
            </p:cNvSpPr>
            <p:nvPr>
              <p:custDataLst>
                <p:tags r:id="rId51"/>
              </p:custDataLst>
            </p:nvPr>
          </p:nvSpPr>
          <p:spPr bwMode="auto">
            <a:xfrm>
              <a:off x="2883973" y="1833373"/>
              <a:ext cx="357672"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29">
              <a:extLst>
                <a:ext uri="{FF2B5EF4-FFF2-40B4-BE49-F238E27FC236}">
                  <a16:creationId xmlns:a16="http://schemas.microsoft.com/office/drawing/2014/main" id="{ADD3C4CA-DAD6-4606-A55E-AB514E2E3957}"/>
                </a:ext>
              </a:extLst>
            </p:cNvPr>
            <p:cNvSpPr>
              <a:spLocks noChangeArrowheads="1"/>
            </p:cNvSpPr>
            <p:nvPr>
              <p:custDataLst>
                <p:tags r:id="rId52"/>
              </p:custDataLst>
            </p:nvPr>
          </p:nvSpPr>
          <p:spPr bwMode="auto">
            <a:xfrm>
              <a:off x="2883973"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30">
              <a:extLst>
                <a:ext uri="{FF2B5EF4-FFF2-40B4-BE49-F238E27FC236}">
                  <a16:creationId xmlns:a16="http://schemas.microsoft.com/office/drawing/2014/main" id="{4E055FF1-669E-46CF-AF3F-C2D2539EC511}"/>
                </a:ext>
              </a:extLst>
            </p:cNvPr>
            <p:cNvSpPr>
              <a:spLocks noChangeArrowheads="1"/>
            </p:cNvSpPr>
            <p:nvPr>
              <p:custDataLst>
                <p:tags r:id="rId53"/>
              </p:custDataLst>
            </p:nvPr>
          </p:nvSpPr>
          <p:spPr bwMode="auto">
            <a:xfrm>
              <a:off x="2883973"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31">
              <a:extLst>
                <a:ext uri="{FF2B5EF4-FFF2-40B4-BE49-F238E27FC236}">
                  <a16:creationId xmlns:a16="http://schemas.microsoft.com/office/drawing/2014/main" id="{7C961403-0433-40BE-84ED-3EC13D0C3D1B}"/>
                </a:ext>
              </a:extLst>
            </p:cNvPr>
            <p:cNvSpPr>
              <a:spLocks noChangeArrowheads="1"/>
            </p:cNvSpPr>
            <p:nvPr>
              <p:custDataLst>
                <p:tags r:id="rId54"/>
              </p:custDataLst>
            </p:nvPr>
          </p:nvSpPr>
          <p:spPr bwMode="auto">
            <a:xfrm>
              <a:off x="2883973"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132">
              <a:extLst>
                <a:ext uri="{FF2B5EF4-FFF2-40B4-BE49-F238E27FC236}">
                  <a16:creationId xmlns:a16="http://schemas.microsoft.com/office/drawing/2014/main" id="{E8EEA535-2739-4C9B-B242-D8CF2B5F9797}"/>
                </a:ext>
              </a:extLst>
            </p:cNvPr>
            <p:cNvSpPr>
              <a:spLocks noChangeArrowheads="1"/>
            </p:cNvSpPr>
            <p:nvPr>
              <p:custDataLst>
                <p:tags r:id="rId55"/>
              </p:custDataLst>
            </p:nvPr>
          </p:nvSpPr>
          <p:spPr bwMode="auto">
            <a:xfrm>
              <a:off x="2936343"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3">
              <a:extLst>
                <a:ext uri="{FF2B5EF4-FFF2-40B4-BE49-F238E27FC236}">
                  <a16:creationId xmlns:a16="http://schemas.microsoft.com/office/drawing/2014/main" id="{0C5492F1-38FD-4624-AE85-FB90809FA9B2}"/>
                </a:ext>
              </a:extLst>
            </p:cNvPr>
            <p:cNvSpPr>
              <a:spLocks noChangeArrowheads="1"/>
            </p:cNvSpPr>
            <p:nvPr>
              <p:custDataLst>
                <p:tags r:id="rId56"/>
              </p:custDataLst>
            </p:nvPr>
          </p:nvSpPr>
          <p:spPr bwMode="auto">
            <a:xfrm>
              <a:off x="2967542"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4">
              <a:extLst>
                <a:ext uri="{FF2B5EF4-FFF2-40B4-BE49-F238E27FC236}">
                  <a16:creationId xmlns:a16="http://schemas.microsoft.com/office/drawing/2014/main" id="{EE3B51EE-CE94-421F-8D49-5C34EE435E59}"/>
                </a:ext>
              </a:extLst>
            </p:cNvPr>
            <p:cNvSpPr>
              <a:spLocks noChangeArrowheads="1"/>
            </p:cNvSpPr>
            <p:nvPr>
              <p:custDataLst>
                <p:tags r:id="rId57"/>
              </p:custDataLst>
            </p:nvPr>
          </p:nvSpPr>
          <p:spPr bwMode="auto">
            <a:xfrm>
              <a:off x="2905144"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a:extLst>
                <a:ext uri="{FF2B5EF4-FFF2-40B4-BE49-F238E27FC236}">
                  <a16:creationId xmlns:a16="http://schemas.microsoft.com/office/drawing/2014/main" id="{E5CD1F94-58BD-4B0C-AB5E-F2E188790893}"/>
                </a:ext>
              </a:extLst>
            </p:cNvPr>
            <p:cNvSpPr>
              <a:spLocks noChangeArrowheads="1"/>
            </p:cNvSpPr>
            <p:nvPr>
              <p:custDataLst>
                <p:tags r:id="rId58"/>
              </p:custDataLst>
            </p:nvPr>
          </p:nvSpPr>
          <p:spPr bwMode="auto">
            <a:xfrm>
              <a:off x="3028825"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6">
              <a:extLst>
                <a:ext uri="{FF2B5EF4-FFF2-40B4-BE49-F238E27FC236}">
                  <a16:creationId xmlns:a16="http://schemas.microsoft.com/office/drawing/2014/main" id="{099CA1CD-0F61-40DC-B0BC-204F3321960D}"/>
                </a:ext>
              </a:extLst>
            </p:cNvPr>
            <p:cNvSpPr>
              <a:spLocks noChangeArrowheads="1"/>
            </p:cNvSpPr>
            <p:nvPr>
              <p:custDataLst>
                <p:tags r:id="rId59"/>
              </p:custDataLst>
            </p:nvPr>
          </p:nvSpPr>
          <p:spPr bwMode="auto">
            <a:xfrm>
              <a:off x="3060024"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7">
              <a:extLst>
                <a:ext uri="{FF2B5EF4-FFF2-40B4-BE49-F238E27FC236}">
                  <a16:creationId xmlns:a16="http://schemas.microsoft.com/office/drawing/2014/main" id="{E695AFE4-B37A-4BC2-AEA2-D3682BBFFAA4}"/>
                </a:ext>
              </a:extLst>
            </p:cNvPr>
            <p:cNvSpPr>
              <a:spLocks noChangeArrowheads="1"/>
            </p:cNvSpPr>
            <p:nvPr>
              <p:custDataLst>
                <p:tags r:id="rId60"/>
              </p:custDataLst>
            </p:nvPr>
          </p:nvSpPr>
          <p:spPr bwMode="auto">
            <a:xfrm>
              <a:off x="2998740"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a:extLst>
                <a:ext uri="{FF2B5EF4-FFF2-40B4-BE49-F238E27FC236}">
                  <a16:creationId xmlns:a16="http://schemas.microsoft.com/office/drawing/2014/main" id="{70FD9BB3-845A-48D2-9AF0-31E0A06C0D5D}"/>
                </a:ext>
              </a:extLst>
            </p:cNvPr>
            <p:cNvSpPr>
              <a:spLocks noChangeArrowheads="1"/>
            </p:cNvSpPr>
            <p:nvPr>
              <p:custDataLst>
                <p:tags r:id="rId61"/>
              </p:custDataLst>
            </p:nvPr>
          </p:nvSpPr>
          <p:spPr bwMode="auto">
            <a:xfrm>
              <a:off x="3119079"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9">
              <a:extLst>
                <a:ext uri="{FF2B5EF4-FFF2-40B4-BE49-F238E27FC236}">
                  <a16:creationId xmlns:a16="http://schemas.microsoft.com/office/drawing/2014/main" id="{67B73A0D-5428-4668-9B9E-D8F799EABD69}"/>
                </a:ext>
              </a:extLst>
            </p:cNvPr>
            <p:cNvSpPr>
              <a:spLocks noChangeArrowheads="1"/>
            </p:cNvSpPr>
            <p:nvPr>
              <p:custDataLst>
                <p:tags r:id="rId62"/>
              </p:custDataLst>
            </p:nvPr>
          </p:nvSpPr>
          <p:spPr bwMode="auto">
            <a:xfrm>
              <a:off x="3149163"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443FDA47-7886-4A7E-93F5-2A2E6E15F665}"/>
                </a:ext>
              </a:extLst>
            </p:cNvPr>
            <p:cNvSpPr>
              <a:spLocks noChangeArrowheads="1"/>
            </p:cNvSpPr>
            <p:nvPr>
              <p:custDataLst>
                <p:tags r:id="rId63"/>
              </p:custDataLst>
            </p:nvPr>
          </p:nvSpPr>
          <p:spPr bwMode="auto">
            <a:xfrm>
              <a:off x="3091223"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41">
              <a:extLst>
                <a:ext uri="{FF2B5EF4-FFF2-40B4-BE49-F238E27FC236}">
                  <a16:creationId xmlns:a16="http://schemas.microsoft.com/office/drawing/2014/main" id="{B10224D5-6FDC-4B23-9193-4A0C2A66B580}"/>
                </a:ext>
              </a:extLst>
            </p:cNvPr>
            <p:cNvSpPr>
              <a:spLocks noChangeArrowheads="1"/>
            </p:cNvSpPr>
            <p:nvPr>
              <p:custDataLst>
                <p:tags r:id="rId64"/>
              </p:custDataLst>
            </p:nvPr>
          </p:nvSpPr>
          <p:spPr bwMode="auto">
            <a:xfrm>
              <a:off x="3211561"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42">
              <a:extLst>
                <a:ext uri="{FF2B5EF4-FFF2-40B4-BE49-F238E27FC236}">
                  <a16:creationId xmlns:a16="http://schemas.microsoft.com/office/drawing/2014/main" id="{0EE23DE6-346D-40D6-99F5-FD7E0F87ABB8}"/>
                </a:ext>
              </a:extLst>
            </p:cNvPr>
            <p:cNvSpPr>
              <a:spLocks noChangeArrowheads="1"/>
            </p:cNvSpPr>
            <p:nvPr>
              <p:custDataLst>
                <p:tags r:id="rId65"/>
              </p:custDataLst>
            </p:nvPr>
          </p:nvSpPr>
          <p:spPr bwMode="auto">
            <a:xfrm>
              <a:off x="3180362"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3">
              <a:extLst>
                <a:ext uri="{FF2B5EF4-FFF2-40B4-BE49-F238E27FC236}">
                  <a16:creationId xmlns:a16="http://schemas.microsoft.com/office/drawing/2014/main" id="{A2ECE94E-BC82-4361-81AE-D46D6B49FDA2}"/>
                </a:ext>
              </a:extLst>
            </p:cNvPr>
            <p:cNvSpPr>
              <a:spLocks noChangeArrowheads="1"/>
            </p:cNvSpPr>
            <p:nvPr>
              <p:custDataLst>
                <p:tags r:id="rId66"/>
              </p:custDataLst>
            </p:nvPr>
          </p:nvSpPr>
          <p:spPr bwMode="auto">
            <a:xfrm>
              <a:off x="3304043" y="1833373"/>
              <a:ext cx="354329"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44">
              <a:extLst>
                <a:ext uri="{FF2B5EF4-FFF2-40B4-BE49-F238E27FC236}">
                  <a16:creationId xmlns:a16="http://schemas.microsoft.com/office/drawing/2014/main" id="{B038E277-008A-4C31-8791-1ADEA9CBC96F}"/>
                </a:ext>
              </a:extLst>
            </p:cNvPr>
            <p:cNvSpPr>
              <a:spLocks noChangeArrowheads="1"/>
            </p:cNvSpPr>
            <p:nvPr>
              <p:custDataLst>
                <p:tags r:id="rId67"/>
              </p:custDataLst>
            </p:nvPr>
          </p:nvSpPr>
          <p:spPr bwMode="auto">
            <a:xfrm>
              <a:off x="3304043"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62AF20CC-C6C6-4E01-B59E-FDE11F050C0A}"/>
                </a:ext>
              </a:extLst>
            </p:cNvPr>
            <p:cNvSpPr>
              <a:spLocks noChangeArrowheads="1"/>
            </p:cNvSpPr>
            <p:nvPr>
              <p:custDataLst>
                <p:tags r:id="rId68"/>
              </p:custDataLst>
            </p:nvPr>
          </p:nvSpPr>
          <p:spPr bwMode="auto">
            <a:xfrm>
              <a:off x="3304043"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46">
              <a:extLst>
                <a:ext uri="{FF2B5EF4-FFF2-40B4-BE49-F238E27FC236}">
                  <a16:creationId xmlns:a16="http://schemas.microsoft.com/office/drawing/2014/main" id="{B72F0487-620B-4B92-9DB0-5BBB62622767}"/>
                </a:ext>
              </a:extLst>
            </p:cNvPr>
            <p:cNvSpPr>
              <a:spLocks noChangeArrowheads="1"/>
            </p:cNvSpPr>
            <p:nvPr>
              <p:custDataLst>
                <p:tags r:id="rId69"/>
              </p:custDataLst>
            </p:nvPr>
          </p:nvSpPr>
          <p:spPr bwMode="auto">
            <a:xfrm>
              <a:off x="3304043"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47">
              <a:extLst>
                <a:ext uri="{FF2B5EF4-FFF2-40B4-BE49-F238E27FC236}">
                  <a16:creationId xmlns:a16="http://schemas.microsoft.com/office/drawing/2014/main" id="{10268BAE-4B75-4389-B9E8-F33CE95BB830}"/>
                </a:ext>
              </a:extLst>
            </p:cNvPr>
            <p:cNvSpPr>
              <a:spLocks noChangeArrowheads="1"/>
            </p:cNvSpPr>
            <p:nvPr>
              <p:custDataLst>
                <p:tags r:id="rId70"/>
              </p:custDataLst>
            </p:nvPr>
          </p:nvSpPr>
          <p:spPr bwMode="auto">
            <a:xfrm>
              <a:off x="3356412"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8">
              <a:extLst>
                <a:ext uri="{FF2B5EF4-FFF2-40B4-BE49-F238E27FC236}">
                  <a16:creationId xmlns:a16="http://schemas.microsoft.com/office/drawing/2014/main" id="{A101AB9A-8029-4027-9B25-085F8BCABF0A}"/>
                </a:ext>
              </a:extLst>
            </p:cNvPr>
            <p:cNvSpPr>
              <a:spLocks noChangeArrowheads="1"/>
            </p:cNvSpPr>
            <p:nvPr>
              <p:custDataLst>
                <p:tags r:id="rId71"/>
              </p:custDataLst>
            </p:nvPr>
          </p:nvSpPr>
          <p:spPr bwMode="auto">
            <a:xfrm>
              <a:off x="3386497"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a:extLst>
                <a:ext uri="{FF2B5EF4-FFF2-40B4-BE49-F238E27FC236}">
                  <a16:creationId xmlns:a16="http://schemas.microsoft.com/office/drawing/2014/main" id="{C11DF259-7D29-4B1D-97D1-845FF317174B}"/>
                </a:ext>
              </a:extLst>
            </p:cNvPr>
            <p:cNvSpPr>
              <a:spLocks noChangeArrowheads="1"/>
            </p:cNvSpPr>
            <p:nvPr>
              <p:custDataLst>
                <p:tags r:id="rId72"/>
              </p:custDataLst>
            </p:nvPr>
          </p:nvSpPr>
          <p:spPr bwMode="auto">
            <a:xfrm>
              <a:off x="3325213"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50">
              <a:extLst>
                <a:ext uri="{FF2B5EF4-FFF2-40B4-BE49-F238E27FC236}">
                  <a16:creationId xmlns:a16="http://schemas.microsoft.com/office/drawing/2014/main" id="{37029672-95F3-4A7D-9737-CAC051A299A2}"/>
                </a:ext>
              </a:extLst>
            </p:cNvPr>
            <p:cNvSpPr>
              <a:spLocks noChangeArrowheads="1"/>
            </p:cNvSpPr>
            <p:nvPr>
              <p:custDataLst>
                <p:tags r:id="rId73"/>
              </p:custDataLst>
            </p:nvPr>
          </p:nvSpPr>
          <p:spPr bwMode="auto">
            <a:xfrm>
              <a:off x="3448894"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51">
              <a:extLst>
                <a:ext uri="{FF2B5EF4-FFF2-40B4-BE49-F238E27FC236}">
                  <a16:creationId xmlns:a16="http://schemas.microsoft.com/office/drawing/2014/main" id="{676A5302-46DC-45E9-A2C8-6023A3794931}"/>
                </a:ext>
              </a:extLst>
            </p:cNvPr>
            <p:cNvSpPr>
              <a:spLocks noChangeArrowheads="1"/>
            </p:cNvSpPr>
            <p:nvPr>
              <p:custDataLst>
                <p:tags r:id="rId74"/>
              </p:custDataLst>
            </p:nvPr>
          </p:nvSpPr>
          <p:spPr bwMode="auto">
            <a:xfrm>
              <a:off x="3478979"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2">
              <a:extLst>
                <a:ext uri="{FF2B5EF4-FFF2-40B4-BE49-F238E27FC236}">
                  <a16:creationId xmlns:a16="http://schemas.microsoft.com/office/drawing/2014/main" id="{D4667607-C40E-4C2A-AACC-497B54EEA2D9}"/>
                </a:ext>
              </a:extLst>
            </p:cNvPr>
            <p:cNvSpPr>
              <a:spLocks noChangeArrowheads="1"/>
            </p:cNvSpPr>
            <p:nvPr>
              <p:custDataLst>
                <p:tags r:id="rId75"/>
              </p:custDataLst>
            </p:nvPr>
          </p:nvSpPr>
          <p:spPr bwMode="auto">
            <a:xfrm>
              <a:off x="3417696"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53">
              <a:extLst>
                <a:ext uri="{FF2B5EF4-FFF2-40B4-BE49-F238E27FC236}">
                  <a16:creationId xmlns:a16="http://schemas.microsoft.com/office/drawing/2014/main" id="{6BF94097-149B-4C13-AB57-CFA56A2AA822}"/>
                </a:ext>
              </a:extLst>
            </p:cNvPr>
            <p:cNvSpPr>
              <a:spLocks noChangeArrowheads="1"/>
            </p:cNvSpPr>
            <p:nvPr>
              <p:custDataLst>
                <p:tags r:id="rId76"/>
              </p:custDataLst>
            </p:nvPr>
          </p:nvSpPr>
          <p:spPr bwMode="auto">
            <a:xfrm>
              <a:off x="3538034"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54">
              <a:extLst>
                <a:ext uri="{FF2B5EF4-FFF2-40B4-BE49-F238E27FC236}">
                  <a16:creationId xmlns:a16="http://schemas.microsoft.com/office/drawing/2014/main" id="{F75F9510-22F0-4E97-8423-C557B8FF5E82}"/>
                </a:ext>
              </a:extLst>
            </p:cNvPr>
            <p:cNvSpPr>
              <a:spLocks noChangeArrowheads="1"/>
            </p:cNvSpPr>
            <p:nvPr>
              <p:custDataLst>
                <p:tags r:id="rId77"/>
              </p:custDataLst>
            </p:nvPr>
          </p:nvSpPr>
          <p:spPr bwMode="auto">
            <a:xfrm>
              <a:off x="3569233"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55">
              <a:extLst>
                <a:ext uri="{FF2B5EF4-FFF2-40B4-BE49-F238E27FC236}">
                  <a16:creationId xmlns:a16="http://schemas.microsoft.com/office/drawing/2014/main" id="{79ACADAE-BC3E-4016-A413-BF53908B4422}"/>
                </a:ext>
              </a:extLst>
            </p:cNvPr>
            <p:cNvSpPr>
              <a:spLocks noChangeArrowheads="1"/>
            </p:cNvSpPr>
            <p:nvPr>
              <p:custDataLst>
                <p:tags r:id="rId78"/>
              </p:custDataLst>
            </p:nvPr>
          </p:nvSpPr>
          <p:spPr bwMode="auto">
            <a:xfrm>
              <a:off x="3506835"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6">
              <a:extLst>
                <a:ext uri="{FF2B5EF4-FFF2-40B4-BE49-F238E27FC236}">
                  <a16:creationId xmlns:a16="http://schemas.microsoft.com/office/drawing/2014/main" id="{3B72047D-D95B-4B39-80C4-7E003C8ECCA4}"/>
                </a:ext>
              </a:extLst>
            </p:cNvPr>
            <p:cNvSpPr>
              <a:spLocks noChangeArrowheads="1"/>
            </p:cNvSpPr>
            <p:nvPr>
              <p:custDataLst>
                <p:tags r:id="rId79"/>
              </p:custDataLst>
            </p:nvPr>
          </p:nvSpPr>
          <p:spPr bwMode="auto">
            <a:xfrm>
              <a:off x="3630516"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57">
              <a:extLst>
                <a:ext uri="{FF2B5EF4-FFF2-40B4-BE49-F238E27FC236}">
                  <a16:creationId xmlns:a16="http://schemas.microsoft.com/office/drawing/2014/main" id="{BD044CF1-94A6-47B1-942E-7D08C0A14926}"/>
                </a:ext>
              </a:extLst>
            </p:cNvPr>
            <p:cNvSpPr>
              <a:spLocks noChangeArrowheads="1"/>
            </p:cNvSpPr>
            <p:nvPr>
              <p:custDataLst>
                <p:tags r:id="rId80"/>
              </p:custDataLst>
            </p:nvPr>
          </p:nvSpPr>
          <p:spPr bwMode="auto">
            <a:xfrm>
              <a:off x="3599317"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58">
              <a:extLst>
                <a:ext uri="{FF2B5EF4-FFF2-40B4-BE49-F238E27FC236}">
                  <a16:creationId xmlns:a16="http://schemas.microsoft.com/office/drawing/2014/main" id="{04747B0E-FAFF-4568-9F50-68E1DDE34E85}"/>
                </a:ext>
              </a:extLst>
            </p:cNvPr>
            <p:cNvSpPr>
              <a:spLocks noChangeArrowheads="1"/>
            </p:cNvSpPr>
            <p:nvPr>
              <p:custDataLst>
                <p:tags r:id="rId81"/>
              </p:custDataLst>
            </p:nvPr>
          </p:nvSpPr>
          <p:spPr bwMode="auto">
            <a:xfrm>
              <a:off x="4490711" y="1991596"/>
              <a:ext cx="762142" cy="2027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159">
              <a:extLst>
                <a:ext uri="{FF2B5EF4-FFF2-40B4-BE49-F238E27FC236}">
                  <a16:creationId xmlns:a16="http://schemas.microsoft.com/office/drawing/2014/main" id="{D215B889-6EFF-4884-B9DB-5D30749C23D2}"/>
                </a:ext>
              </a:extLst>
            </p:cNvPr>
            <p:cNvSpPr>
              <a:spLocks noChangeArrowheads="1"/>
            </p:cNvSpPr>
            <p:nvPr>
              <p:custDataLst>
                <p:tags r:id="rId82"/>
              </p:custDataLst>
            </p:nvPr>
          </p:nvSpPr>
          <p:spPr bwMode="auto">
            <a:xfrm>
              <a:off x="5080146" y="1920284"/>
              <a:ext cx="92482" cy="112539"/>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84">
              <a:extLst>
                <a:ext uri="{FF2B5EF4-FFF2-40B4-BE49-F238E27FC236}">
                  <a16:creationId xmlns:a16="http://schemas.microsoft.com/office/drawing/2014/main" id="{F6097015-21AB-44B9-A379-8DC4C16F10D1}"/>
                </a:ext>
              </a:extLst>
            </p:cNvPr>
            <p:cNvSpPr>
              <a:spLocks/>
            </p:cNvSpPr>
            <p:nvPr>
              <p:custDataLst>
                <p:tags r:id="rId83"/>
              </p:custDataLst>
            </p:nvPr>
          </p:nvSpPr>
          <p:spPr bwMode="auto">
            <a:xfrm>
              <a:off x="3263930" y="2255672"/>
              <a:ext cx="215049" cy="301960"/>
            </a:xfrm>
            <a:custGeom>
              <a:avLst/>
              <a:gdLst>
                <a:gd name="T0" fmla="*/ 193 w 193"/>
                <a:gd name="T1" fmla="*/ 271 h 271"/>
                <a:gd name="T2" fmla="*/ 0 w 193"/>
                <a:gd name="T3" fmla="*/ 271 h 271"/>
                <a:gd name="T4" fmla="*/ 97 w 193"/>
                <a:gd name="T5" fmla="*/ 0 h 271"/>
                <a:gd name="T6" fmla="*/ 193 w 193"/>
                <a:gd name="T7" fmla="*/ 271 h 271"/>
              </a:gdLst>
              <a:ahLst/>
              <a:cxnLst>
                <a:cxn ang="0">
                  <a:pos x="T0" y="T1"/>
                </a:cxn>
                <a:cxn ang="0">
                  <a:pos x="T2" y="T3"/>
                </a:cxn>
                <a:cxn ang="0">
                  <a:pos x="T4" y="T5"/>
                </a:cxn>
                <a:cxn ang="0">
                  <a:pos x="T6" y="T7"/>
                </a:cxn>
              </a:cxnLst>
              <a:rect l="0" t="0" r="r" b="b"/>
              <a:pathLst>
                <a:path w="193" h="271">
                  <a:moveTo>
                    <a:pt x="193" y="271"/>
                  </a:moveTo>
                  <a:lnTo>
                    <a:pt x="0" y="271"/>
                  </a:lnTo>
                  <a:lnTo>
                    <a:pt x="97" y="0"/>
                  </a:lnTo>
                  <a:lnTo>
                    <a:pt x="193" y="2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85">
              <a:extLst>
                <a:ext uri="{FF2B5EF4-FFF2-40B4-BE49-F238E27FC236}">
                  <a16:creationId xmlns:a16="http://schemas.microsoft.com/office/drawing/2014/main" id="{8C9AA08E-BF27-4936-931A-8C9CF3F920AC}"/>
                </a:ext>
              </a:extLst>
            </p:cNvPr>
            <p:cNvSpPr>
              <a:spLocks/>
            </p:cNvSpPr>
            <p:nvPr>
              <p:custDataLst>
                <p:tags r:id="rId84"/>
              </p:custDataLst>
            </p:nvPr>
          </p:nvSpPr>
          <p:spPr bwMode="auto">
            <a:xfrm>
              <a:off x="4861754" y="2150933"/>
              <a:ext cx="80225" cy="114767"/>
            </a:xfrm>
            <a:custGeom>
              <a:avLst/>
              <a:gdLst>
                <a:gd name="T0" fmla="*/ 72 w 72"/>
                <a:gd name="T1" fmla="*/ 103 h 103"/>
                <a:gd name="T2" fmla="*/ 0 w 72"/>
                <a:gd name="T3" fmla="*/ 103 h 103"/>
                <a:gd name="T4" fmla="*/ 36 w 72"/>
                <a:gd name="T5" fmla="*/ 0 h 103"/>
                <a:gd name="T6" fmla="*/ 72 w 72"/>
                <a:gd name="T7" fmla="*/ 103 h 103"/>
              </a:gdLst>
              <a:ahLst/>
              <a:cxnLst>
                <a:cxn ang="0">
                  <a:pos x="T0" y="T1"/>
                </a:cxn>
                <a:cxn ang="0">
                  <a:pos x="T2" y="T3"/>
                </a:cxn>
                <a:cxn ang="0">
                  <a:pos x="T4" y="T5"/>
                </a:cxn>
                <a:cxn ang="0">
                  <a:pos x="T6" y="T7"/>
                </a:cxn>
              </a:cxnLst>
              <a:rect l="0" t="0" r="r" b="b"/>
              <a:pathLst>
                <a:path w="72" h="103">
                  <a:moveTo>
                    <a:pt x="72" y="103"/>
                  </a:moveTo>
                  <a:lnTo>
                    <a:pt x="0" y="103"/>
                  </a:lnTo>
                  <a:lnTo>
                    <a:pt x="36" y="0"/>
                  </a:lnTo>
                  <a:lnTo>
                    <a:pt x="72" y="103"/>
                  </a:lnTo>
                  <a:close/>
                </a:path>
              </a:pathLst>
            </a:custGeom>
            <a:solidFill>
              <a:schemeClr val="l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86">
              <a:extLst>
                <a:ext uri="{FF2B5EF4-FFF2-40B4-BE49-F238E27FC236}">
                  <a16:creationId xmlns:a16="http://schemas.microsoft.com/office/drawing/2014/main" id="{4336ED74-3D44-4E8D-BD7E-93C02CE161DD}"/>
                </a:ext>
              </a:extLst>
            </p:cNvPr>
            <p:cNvSpPr>
              <a:spLocks/>
            </p:cNvSpPr>
            <p:nvPr>
              <p:custDataLst>
                <p:tags r:id="rId85"/>
              </p:custDataLst>
            </p:nvPr>
          </p:nvSpPr>
          <p:spPr bwMode="auto">
            <a:xfrm>
              <a:off x="4034986" y="2091878"/>
              <a:ext cx="148194" cy="205021"/>
            </a:xfrm>
            <a:custGeom>
              <a:avLst/>
              <a:gdLst>
                <a:gd name="T0" fmla="*/ 133 w 133"/>
                <a:gd name="T1" fmla="*/ 184 h 184"/>
                <a:gd name="T2" fmla="*/ 0 w 133"/>
                <a:gd name="T3" fmla="*/ 184 h 184"/>
                <a:gd name="T4" fmla="*/ 66 w 133"/>
                <a:gd name="T5" fmla="*/ 0 h 184"/>
                <a:gd name="T6" fmla="*/ 133 w 133"/>
                <a:gd name="T7" fmla="*/ 184 h 184"/>
              </a:gdLst>
              <a:ahLst/>
              <a:cxnLst>
                <a:cxn ang="0">
                  <a:pos x="T0" y="T1"/>
                </a:cxn>
                <a:cxn ang="0">
                  <a:pos x="T2" y="T3"/>
                </a:cxn>
                <a:cxn ang="0">
                  <a:pos x="T4" y="T5"/>
                </a:cxn>
                <a:cxn ang="0">
                  <a:pos x="T6" y="T7"/>
                </a:cxn>
              </a:cxnLst>
              <a:rect l="0" t="0" r="r" b="b"/>
              <a:pathLst>
                <a:path w="133" h="184">
                  <a:moveTo>
                    <a:pt x="133" y="184"/>
                  </a:moveTo>
                  <a:lnTo>
                    <a:pt x="0" y="184"/>
                  </a:lnTo>
                  <a:lnTo>
                    <a:pt x="66" y="0"/>
                  </a:lnTo>
                  <a:lnTo>
                    <a:pt x="133" y="184"/>
                  </a:lnTo>
                  <a:close/>
                </a:path>
              </a:pathLst>
            </a:custGeom>
            <a:solidFill>
              <a:srgbClr val="FF4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3">
              <a:extLst>
                <a:ext uri="{FF2B5EF4-FFF2-40B4-BE49-F238E27FC236}">
                  <a16:creationId xmlns:a16="http://schemas.microsoft.com/office/drawing/2014/main" id="{20B0F6AF-CA3D-4D7B-807C-3F19017A1195}"/>
                </a:ext>
              </a:extLst>
            </p:cNvPr>
            <p:cNvSpPr>
              <a:spLocks noChangeArrowheads="1"/>
            </p:cNvSpPr>
            <p:nvPr>
              <p:custDataLst>
                <p:tags r:id="rId86"/>
              </p:custDataLst>
            </p:nvPr>
          </p:nvSpPr>
          <p:spPr bwMode="auto">
            <a:xfrm>
              <a:off x="2883973" y="2066250"/>
              <a:ext cx="55712" cy="9916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64">
              <a:extLst>
                <a:ext uri="{FF2B5EF4-FFF2-40B4-BE49-F238E27FC236}">
                  <a16:creationId xmlns:a16="http://schemas.microsoft.com/office/drawing/2014/main" id="{985CBA2D-F612-4A12-AF22-B8E812A1AD57}"/>
                </a:ext>
              </a:extLst>
            </p:cNvPr>
            <p:cNvSpPr>
              <a:spLocks noChangeArrowheads="1"/>
            </p:cNvSpPr>
            <p:nvPr>
              <p:custDataLst>
                <p:tags r:id="rId87"/>
              </p:custDataLst>
            </p:nvPr>
          </p:nvSpPr>
          <p:spPr bwMode="auto">
            <a:xfrm>
              <a:off x="5126944" y="2094106"/>
              <a:ext cx="55712" cy="100282"/>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65">
              <a:extLst>
                <a:ext uri="{FF2B5EF4-FFF2-40B4-BE49-F238E27FC236}">
                  <a16:creationId xmlns:a16="http://schemas.microsoft.com/office/drawing/2014/main" id="{0E7E803B-3745-482A-B3E3-E07E3293F4D8}"/>
                </a:ext>
              </a:extLst>
            </p:cNvPr>
            <p:cNvSpPr>
              <a:spLocks noChangeArrowheads="1"/>
            </p:cNvSpPr>
            <p:nvPr>
              <p:custDataLst>
                <p:tags r:id="rId88"/>
              </p:custDataLst>
            </p:nvPr>
          </p:nvSpPr>
          <p:spPr bwMode="auto">
            <a:xfrm>
              <a:off x="4534167" y="2091878"/>
              <a:ext cx="169365" cy="590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66">
              <a:extLst>
                <a:ext uri="{FF2B5EF4-FFF2-40B4-BE49-F238E27FC236}">
                  <a16:creationId xmlns:a16="http://schemas.microsoft.com/office/drawing/2014/main" id="{22C494A2-C8D7-46E1-9351-4A5253248341}"/>
                </a:ext>
              </a:extLst>
            </p:cNvPr>
            <p:cNvSpPr>
              <a:spLocks noChangeArrowheads="1"/>
            </p:cNvSpPr>
            <p:nvPr>
              <p:custDataLst>
                <p:tags r:id="rId89"/>
              </p:custDataLst>
            </p:nvPr>
          </p:nvSpPr>
          <p:spPr bwMode="auto">
            <a:xfrm>
              <a:off x="4722474" y="2091878"/>
              <a:ext cx="172708" cy="590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7">
              <a:extLst>
                <a:ext uri="{FF2B5EF4-FFF2-40B4-BE49-F238E27FC236}">
                  <a16:creationId xmlns:a16="http://schemas.microsoft.com/office/drawing/2014/main" id="{71BA5519-3A3E-482C-B13C-94FE6CBAE3A6}"/>
                </a:ext>
              </a:extLst>
            </p:cNvPr>
            <p:cNvSpPr>
              <a:spLocks noChangeArrowheads="1"/>
            </p:cNvSpPr>
            <p:nvPr>
              <p:custDataLst>
                <p:tags r:id="rId90"/>
              </p:custDataLst>
            </p:nvPr>
          </p:nvSpPr>
          <p:spPr bwMode="auto">
            <a:xfrm>
              <a:off x="4914124" y="2091878"/>
              <a:ext cx="169365" cy="590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68">
              <a:extLst>
                <a:ext uri="{FF2B5EF4-FFF2-40B4-BE49-F238E27FC236}">
                  <a16:creationId xmlns:a16="http://schemas.microsoft.com/office/drawing/2014/main" id="{9C6F78E8-73C5-4F9B-84CC-1664E6FE9619}"/>
                </a:ext>
              </a:extLst>
            </p:cNvPr>
            <p:cNvSpPr>
              <a:spLocks noChangeArrowheads="1"/>
            </p:cNvSpPr>
            <p:nvPr>
              <p:custDataLst>
                <p:tags r:id="rId91"/>
              </p:custDataLst>
            </p:nvPr>
          </p:nvSpPr>
          <p:spPr bwMode="auto">
            <a:xfrm>
              <a:off x="4914124" y="2091878"/>
              <a:ext cx="169365" cy="590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9">
              <a:extLst>
                <a:ext uri="{FF2B5EF4-FFF2-40B4-BE49-F238E27FC236}">
                  <a16:creationId xmlns:a16="http://schemas.microsoft.com/office/drawing/2014/main" id="{BC3F001A-154B-4F5A-8BCC-3D2BEB717779}"/>
                </a:ext>
              </a:extLst>
            </p:cNvPr>
            <p:cNvSpPr>
              <a:spLocks noChangeArrowheads="1"/>
            </p:cNvSpPr>
            <p:nvPr>
              <p:custDataLst>
                <p:tags r:id="rId92"/>
              </p:custDataLst>
            </p:nvPr>
          </p:nvSpPr>
          <p:spPr bwMode="auto">
            <a:xfrm>
              <a:off x="2535215" y="2091878"/>
              <a:ext cx="18942"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70">
              <a:extLst>
                <a:ext uri="{FF2B5EF4-FFF2-40B4-BE49-F238E27FC236}">
                  <a16:creationId xmlns:a16="http://schemas.microsoft.com/office/drawing/2014/main" id="{469B4E7B-4BE1-4D0F-9F84-25D3C1781E05}"/>
                </a:ext>
              </a:extLst>
            </p:cNvPr>
            <p:cNvSpPr>
              <a:spLocks noChangeArrowheads="1"/>
            </p:cNvSpPr>
            <p:nvPr>
              <p:custDataLst>
                <p:tags r:id="rId93"/>
              </p:custDataLst>
            </p:nvPr>
          </p:nvSpPr>
          <p:spPr bwMode="auto">
            <a:xfrm>
              <a:off x="2482846" y="2017224"/>
              <a:ext cx="127024"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3">
              <a:extLst>
                <a:ext uri="{FF2B5EF4-FFF2-40B4-BE49-F238E27FC236}">
                  <a16:creationId xmlns:a16="http://schemas.microsoft.com/office/drawing/2014/main" id="{D7FA8BA8-1F92-43A4-8C87-F356CC4B297A}"/>
                </a:ext>
              </a:extLst>
            </p:cNvPr>
            <p:cNvSpPr>
              <a:spLocks noChangeArrowheads="1"/>
            </p:cNvSpPr>
            <p:nvPr>
              <p:custDataLst>
                <p:tags r:id="rId94"/>
              </p:custDataLst>
            </p:nvPr>
          </p:nvSpPr>
          <p:spPr bwMode="auto">
            <a:xfrm>
              <a:off x="2763635" y="2091878"/>
              <a:ext cx="18942"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74">
              <a:extLst>
                <a:ext uri="{FF2B5EF4-FFF2-40B4-BE49-F238E27FC236}">
                  <a16:creationId xmlns:a16="http://schemas.microsoft.com/office/drawing/2014/main" id="{388EE9B0-0A45-46C5-8714-A011B85A261D}"/>
                </a:ext>
              </a:extLst>
            </p:cNvPr>
            <p:cNvSpPr>
              <a:spLocks noChangeArrowheads="1"/>
            </p:cNvSpPr>
            <p:nvPr>
              <p:custDataLst>
                <p:tags r:id="rId95"/>
              </p:custDataLst>
            </p:nvPr>
          </p:nvSpPr>
          <p:spPr bwMode="auto">
            <a:xfrm>
              <a:off x="2711266" y="2017224"/>
              <a:ext cx="127024"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5">
              <a:extLst>
                <a:ext uri="{FF2B5EF4-FFF2-40B4-BE49-F238E27FC236}">
                  <a16:creationId xmlns:a16="http://schemas.microsoft.com/office/drawing/2014/main" id="{D61C9B75-EC03-4987-AAF6-00B85DAE60F7}"/>
                </a:ext>
              </a:extLst>
            </p:cNvPr>
            <p:cNvSpPr>
              <a:spLocks noChangeArrowheads="1"/>
            </p:cNvSpPr>
            <p:nvPr>
              <p:custDataLst>
                <p:tags r:id="rId96"/>
              </p:custDataLst>
            </p:nvPr>
          </p:nvSpPr>
          <p:spPr bwMode="auto">
            <a:xfrm>
              <a:off x="3266159" y="2091878"/>
              <a:ext cx="18942"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76">
              <a:extLst>
                <a:ext uri="{FF2B5EF4-FFF2-40B4-BE49-F238E27FC236}">
                  <a16:creationId xmlns:a16="http://schemas.microsoft.com/office/drawing/2014/main" id="{E470A2D5-EB35-426B-BBDC-D7942CE00735}"/>
                </a:ext>
              </a:extLst>
            </p:cNvPr>
            <p:cNvSpPr>
              <a:spLocks noChangeArrowheads="1"/>
            </p:cNvSpPr>
            <p:nvPr>
              <p:custDataLst>
                <p:tags r:id="rId97"/>
              </p:custDataLst>
            </p:nvPr>
          </p:nvSpPr>
          <p:spPr bwMode="auto">
            <a:xfrm>
              <a:off x="3211561" y="2017224"/>
              <a:ext cx="125909"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
              <a:extLst>
                <a:ext uri="{FF2B5EF4-FFF2-40B4-BE49-F238E27FC236}">
                  <a16:creationId xmlns:a16="http://schemas.microsoft.com/office/drawing/2014/main" id="{736B678C-0AE8-4B67-8280-8612978FE93F}"/>
                </a:ext>
              </a:extLst>
            </p:cNvPr>
            <p:cNvSpPr>
              <a:spLocks noChangeArrowheads="1"/>
            </p:cNvSpPr>
            <p:nvPr>
              <p:custDataLst>
                <p:tags r:id="rId98"/>
              </p:custDataLst>
            </p:nvPr>
          </p:nvSpPr>
          <p:spPr bwMode="auto">
            <a:xfrm>
              <a:off x="3038853" y="2091878"/>
              <a:ext cx="17828"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78">
              <a:extLst>
                <a:ext uri="{FF2B5EF4-FFF2-40B4-BE49-F238E27FC236}">
                  <a16:creationId xmlns:a16="http://schemas.microsoft.com/office/drawing/2014/main" id="{38A8E7D3-4387-4DBA-B04D-5E3501376DF3}"/>
                </a:ext>
              </a:extLst>
            </p:cNvPr>
            <p:cNvSpPr>
              <a:spLocks noChangeArrowheads="1"/>
            </p:cNvSpPr>
            <p:nvPr>
              <p:custDataLst>
                <p:tags r:id="rId99"/>
              </p:custDataLst>
            </p:nvPr>
          </p:nvSpPr>
          <p:spPr bwMode="auto">
            <a:xfrm>
              <a:off x="2983141" y="2017224"/>
              <a:ext cx="125909"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9">
              <a:extLst>
                <a:ext uri="{FF2B5EF4-FFF2-40B4-BE49-F238E27FC236}">
                  <a16:creationId xmlns:a16="http://schemas.microsoft.com/office/drawing/2014/main" id="{2B2B78BE-4F21-4FDB-AA8D-3596E52D7251}"/>
                </a:ext>
              </a:extLst>
            </p:cNvPr>
            <p:cNvSpPr>
              <a:spLocks noChangeArrowheads="1"/>
            </p:cNvSpPr>
            <p:nvPr>
              <p:custDataLst>
                <p:tags r:id="rId100"/>
              </p:custDataLst>
            </p:nvPr>
          </p:nvSpPr>
          <p:spPr bwMode="auto">
            <a:xfrm>
              <a:off x="3494578" y="2091878"/>
              <a:ext cx="18942"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80">
              <a:extLst>
                <a:ext uri="{FF2B5EF4-FFF2-40B4-BE49-F238E27FC236}">
                  <a16:creationId xmlns:a16="http://schemas.microsoft.com/office/drawing/2014/main" id="{BA0BB630-987C-4378-AD0B-FEADA05614FF}"/>
                </a:ext>
              </a:extLst>
            </p:cNvPr>
            <p:cNvSpPr>
              <a:spLocks noChangeArrowheads="1"/>
            </p:cNvSpPr>
            <p:nvPr>
              <p:custDataLst>
                <p:tags r:id="rId101"/>
              </p:custDataLst>
            </p:nvPr>
          </p:nvSpPr>
          <p:spPr bwMode="auto">
            <a:xfrm>
              <a:off x="3438866" y="2017224"/>
              <a:ext cx="127024"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5">
              <a:extLst>
                <a:ext uri="{FF2B5EF4-FFF2-40B4-BE49-F238E27FC236}">
                  <a16:creationId xmlns:a16="http://schemas.microsoft.com/office/drawing/2014/main" id="{0F4B525C-47F2-44A1-8EF1-3CCF1B3BA504}"/>
                </a:ext>
              </a:extLst>
            </p:cNvPr>
            <p:cNvSpPr>
              <a:spLocks/>
            </p:cNvSpPr>
            <p:nvPr>
              <p:custDataLst>
                <p:tags r:id="rId102"/>
              </p:custDataLst>
            </p:nvPr>
          </p:nvSpPr>
          <p:spPr bwMode="auto">
            <a:xfrm>
              <a:off x="4265634" y="2218902"/>
              <a:ext cx="142623" cy="34542"/>
            </a:xfrm>
            <a:custGeom>
              <a:avLst/>
              <a:gdLst>
                <a:gd name="T0" fmla="*/ 40 w 46"/>
                <a:gd name="T1" fmla="*/ 0 h 11"/>
                <a:gd name="T2" fmla="*/ 6 w 46"/>
                <a:gd name="T3" fmla="*/ 0 h 11"/>
                <a:gd name="T4" fmla="*/ 0 w 46"/>
                <a:gd name="T5" fmla="*/ 6 h 11"/>
                <a:gd name="T6" fmla="*/ 0 w 46"/>
                <a:gd name="T7" fmla="*/ 11 h 11"/>
                <a:gd name="T8" fmla="*/ 46 w 46"/>
                <a:gd name="T9" fmla="*/ 11 h 11"/>
                <a:gd name="T10" fmla="*/ 46 w 46"/>
                <a:gd name="T11" fmla="*/ 6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3"/>
                    <a:pt x="0" y="6"/>
                  </a:cubicBezTo>
                  <a:cubicBezTo>
                    <a:pt x="0" y="11"/>
                    <a:pt x="0" y="11"/>
                    <a:pt x="0" y="11"/>
                  </a:cubicBezTo>
                  <a:cubicBezTo>
                    <a:pt x="46" y="11"/>
                    <a:pt x="46" y="11"/>
                    <a:pt x="46" y="11"/>
                  </a:cubicBezTo>
                  <a:cubicBezTo>
                    <a:pt x="46" y="6"/>
                    <a:pt x="46" y="6"/>
                    <a:pt x="46" y="6"/>
                  </a:cubicBezTo>
                  <a:cubicBezTo>
                    <a:pt x="46" y="3"/>
                    <a:pt x="43" y="0"/>
                    <a:pt x="4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6">
              <a:extLst>
                <a:ext uri="{FF2B5EF4-FFF2-40B4-BE49-F238E27FC236}">
                  <a16:creationId xmlns:a16="http://schemas.microsoft.com/office/drawing/2014/main" id="{4DB2F09B-0255-448E-8936-90B5B3D1D2F9}"/>
                </a:ext>
              </a:extLst>
            </p:cNvPr>
            <p:cNvSpPr>
              <a:spLocks/>
            </p:cNvSpPr>
            <p:nvPr>
              <p:custDataLst>
                <p:tags r:id="rId103"/>
              </p:custDataLst>
            </p:nvPr>
          </p:nvSpPr>
          <p:spPr bwMode="auto">
            <a:xfrm>
              <a:off x="4312432" y="2194388"/>
              <a:ext cx="61283" cy="30085"/>
            </a:xfrm>
            <a:custGeom>
              <a:avLst/>
              <a:gdLst>
                <a:gd name="T0" fmla="*/ 14 w 20"/>
                <a:gd name="T1" fmla="*/ 0 h 10"/>
                <a:gd name="T2" fmla="*/ 6 w 20"/>
                <a:gd name="T3" fmla="*/ 0 h 10"/>
                <a:gd name="T4" fmla="*/ 0 w 20"/>
                <a:gd name="T5" fmla="*/ 6 h 10"/>
                <a:gd name="T6" fmla="*/ 0 w 20"/>
                <a:gd name="T7" fmla="*/ 10 h 10"/>
                <a:gd name="T8" fmla="*/ 20 w 20"/>
                <a:gd name="T9" fmla="*/ 10 h 10"/>
                <a:gd name="T10" fmla="*/ 20 w 20"/>
                <a:gd name="T11" fmla="*/ 6 h 10"/>
                <a:gd name="T12" fmla="*/ 14 w 2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0" h="10">
                  <a:moveTo>
                    <a:pt x="14" y="0"/>
                  </a:moveTo>
                  <a:cubicBezTo>
                    <a:pt x="6" y="0"/>
                    <a:pt x="6" y="0"/>
                    <a:pt x="6" y="0"/>
                  </a:cubicBezTo>
                  <a:cubicBezTo>
                    <a:pt x="3" y="0"/>
                    <a:pt x="0" y="2"/>
                    <a:pt x="0" y="6"/>
                  </a:cubicBezTo>
                  <a:cubicBezTo>
                    <a:pt x="0" y="10"/>
                    <a:pt x="0" y="10"/>
                    <a:pt x="0" y="10"/>
                  </a:cubicBezTo>
                  <a:cubicBezTo>
                    <a:pt x="20" y="10"/>
                    <a:pt x="20" y="10"/>
                    <a:pt x="20" y="10"/>
                  </a:cubicBezTo>
                  <a:cubicBezTo>
                    <a:pt x="20" y="6"/>
                    <a:pt x="20" y="6"/>
                    <a:pt x="20" y="6"/>
                  </a:cubicBezTo>
                  <a:cubicBezTo>
                    <a:pt x="20" y="2"/>
                    <a:pt x="17" y="0"/>
                    <a:pt x="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183">
              <a:extLst>
                <a:ext uri="{FF2B5EF4-FFF2-40B4-BE49-F238E27FC236}">
                  <a16:creationId xmlns:a16="http://schemas.microsoft.com/office/drawing/2014/main" id="{0E7D6F0C-A2B5-4F6C-9483-7A1A0D89CE77}"/>
                </a:ext>
              </a:extLst>
            </p:cNvPr>
            <p:cNvSpPr>
              <a:spLocks noChangeArrowheads="1"/>
            </p:cNvSpPr>
            <p:nvPr>
              <p:custDataLst>
                <p:tags r:id="rId104"/>
              </p:custDataLst>
            </p:nvPr>
          </p:nvSpPr>
          <p:spPr bwMode="auto">
            <a:xfrm>
              <a:off x="4284576" y="2237844"/>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184">
              <a:extLst>
                <a:ext uri="{FF2B5EF4-FFF2-40B4-BE49-F238E27FC236}">
                  <a16:creationId xmlns:a16="http://schemas.microsoft.com/office/drawing/2014/main" id="{BF7770C1-B7AF-49DB-927C-09FC67300E91}"/>
                </a:ext>
              </a:extLst>
            </p:cNvPr>
            <p:cNvSpPr>
              <a:spLocks noChangeArrowheads="1"/>
            </p:cNvSpPr>
            <p:nvPr>
              <p:custDataLst>
                <p:tags r:id="rId105"/>
              </p:custDataLst>
            </p:nvPr>
          </p:nvSpPr>
          <p:spPr bwMode="auto">
            <a:xfrm>
              <a:off x="4368145" y="2237844"/>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9">
              <a:extLst>
                <a:ext uri="{FF2B5EF4-FFF2-40B4-BE49-F238E27FC236}">
                  <a16:creationId xmlns:a16="http://schemas.microsoft.com/office/drawing/2014/main" id="{FB417302-0E3A-4066-89EB-C5D07144024D}"/>
                </a:ext>
              </a:extLst>
            </p:cNvPr>
            <p:cNvSpPr>
              <a:spLocks/>
            </p:cNvSpPr>
            <p:nvPr>
              <p:custDataLst>
                <p:tags r:id="rId106"/>
              </p:custDataLst>
            </p:nvPr>
          </p:nvSpPr>
          <p:spPr bwMode="auto">
            <a:xfrm>
              <a:off x="3852250" y="2255672"/>
              <a:ext cx="130366" cy="74654"/>
            </a:xfrm>
            <a:custGeom>
              <a:avLst/>
              <a:gdLst>
                <a:gd name="T0" fmla="*/ 20 w 42"/>
                <a:gd name="T1" fmla="*/ 19 h 24"/>
                <a:gd name="T2" fmla="*/ 20 w 42"/>
                <a:gd name="T3" fmla="*/ 0 h 24"/>
                <a:gd name="T4" fmla="*/ 29 w 42"/>
                <a:gd name="T5" fmla="*/ 0 h 24"/>
                <a:gd name="T6" fmla="*/ 35 w 42"/>
                <a:gd name="T7" fmla="*/ 6 h 24"/>
                <a:gd name="T8" fmla="*/ 35 w 42"/>
                <a:gd name="T9" fmla="*/ 14 h 24"/>
                <a:gd name="T10" fmla="*/ 36 w 42"/>
                <a:gd name="T11" fmla="*/ 14 h 24"/>
                <a:gd name="T12" fmla="*/ 42 w 42"/>
                <a:gd name="T13" fmla="*/ 20 h 24"/>
                <a:gd name="T14" fmla="*/ 42 w 42"/>
                <a:gd name="T15" fmla="*/ 24 h 24"/>
                <a:gd name="T16" fmla="*/ 0 w 42"/>
                <a:gd name="T17" fmla="*/ 24 h 24"/>
                <a:gd name="T18" fmla="*/ 0 w 42"/>
                <a:gd name="T19" fmla="*/ 19 h 24"/>
                <a:gd name="T20" fmla="*/ 20 w 42"/>
                <a:gd name="T21"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24">
                  <a:moveTo>
                    <a:pt x="20" y="19"/>
                  </a:moveTo>
                  <a:cubicBezTo>
                    <a:pt x="20" y="0"/>
                    <a:pt x="20" y="0"/>
                    <a:pt x="20" y="0"/>
                  </a:cubicBezTo>
                  <a:cubicBezTo>
                    <a:pt x="29" y="0"/>
                    <a:pt x="29" y="0"/>
                    <a:pt x="29" y="0"/>
                  </a:cubicBezTo>
                  <a:cubicBezTo>
                    <a:pt x="33" y="0"/>
                    <a:pt x="35" y="3"/>
                    <a:pt x="35" y="6"/>
                  </a:cubicBezTo>
                  <a:cubicBezTo>
                    <a:pt x="35" y="14"/>
                    <a:pt x="35" y="14"/>
                    <a:pt x="35" y="14"/>
                  </a:cubicBezTo>
                  <a:cubicBezTo>
                    <a:pt x="36" y="14"/>
                    <a:pt x="36" y="14"/>
                    <a:pt x="36" y="14"/>
                  </a:cubicBezTo>
                  <a:cubicBezTo>
                    <a:pt x="40" y="14"/>
                    <a:pt x="42" y="16"/>
                    <a:pt x="42" y="20"/>
                  </a:cubicBezTo>
                  <a:cubicBezTo>
                    <a:pt x="42" y="24"/>
                    <a:pt x="42" y="24"/>
                    <a:pt x="42" y="24"/>
                  </a:cubicBezTo>
                  <a:cubicBezTo>
                    <a:pt x="0" y="24"/>
                    <a:pt x="0" y="24"/>
                    <a:pt x="0" y="24"/>
                  </a:cubicBezTo>
                  <a:cubicBezTo>
                    <a:pt x="0" y="19"/>
                    <a:pt x="0" y="19"/>
                    <a:pt x="0" y="19"/>
                  </a:cubicBezTo>
                  <a:lnTo>
                    <a:pt x="20" y="1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186">
              <a:extLst>
                <a:ext uri="{FF2B5EF4-FFF2-40B4-BE49-F238E27FC236}">
                  <a16:creationId xmlns:a16="http://schemas.microsoft.com/office/drawing/2014/main" id="{E6EE4DDF-1BA8-4701-B79E-CFB6BA3CE44D}"/>
                </a:ext>
              </a:extLst>
            </p:cNvPr>
            <p:cNvSpPr>
              <a:spLocks noChangeArrowheads="1"/>
            </p:cNvSpPr>
            <p:nvPr>
              <p:custDataLst>
                <p:tags r:id="rId107"/>
              </p:custDataLst>
            </p:nvPr>
          </p:nvSpPr>
          <p:spPr bwMode="auto">
            <a:xfrm>
              <a:off x="3939161" y="2318069"/>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187">
              <a:extLst>
                <a:ext uri="{FF2B5EF4-FFF2-40B4-BE49-F238E27FC236}">
                  <a16:creationId xmlns:a16="http://schemas.microsoft.com/office/drawing/2014/main" id="{E96F3E95-3CCA-462E-80D2-70C84DE2D46B}"/>
                </a:ext>
              </a:extLst>
            </p:cNvPr>
            <p:cNvSpPr>
              <a:spLocks noChangeArrowheads="1"/>
            </p:cNvSpPr>
            <p:nvPr>
              <p:custDataLst>
                <p:tags r:id="rId108"/>
              </p:custDataLst>
            </p:nvPr>
          </p:nvSpPr>
          <p:spPr bwMode="auto">
            <a:xfrm>
              <a:off x="3864507" y="2318069"/>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88">
              <a:extLst>
                <a:ext uri="{FF2B5EF4-FFF2-40B4-BE49-F238E27FC236}">
                  <a16:creationId xmlns:a16="http://schemas.microsoft.com/office/drawing/2014/main" id="{022D7A3D-DF25-47C1-B2EA-3BE6A5763D95}"/>
                </a:ext>
              </a:extLst>
            </p:cNvPr>
            <p:cNvSpPr>
              <a:spLocks noChangeArrowheads="1"/>
            </p:cNvSpPr>
            <p:nvPr>
              <p:custDataLst>
                <p:tags r:id="rId109"/>
              </p:custDataLst>
            </p:nvPr>
          </p:nvSpPr>
          <p:spPr bwMode="auto">
            <a:xfrm>
              <a:off x="3602660" y="2243415"/>
              <a:ext cx="311988" cy="71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89">
              <a:extLst>
                <a:ext uri="{FF2B5EF4-FFF2-40B4-BE49-F238E27FC236}">
                  <a16:creationId xmlns:a16="http://schemas.microsoft.com/office/drawing/2014/main" id="{39DD6F94-0009-455F-A268-3F03AEE8027B}"/>
                </a:ext>
              </a:extLst>
            </p:cNvPr>
            <p:cNvSpPr>
              <a:spLocks noChangeArrowheads="1"/>
            </p:cNvSpPr>
            <p:nvPr>
              <p:custDataLst>
                <p:tags r:id="rId110"/>
              </p:custDataLst>
            </p:nvPr>
          </p:nvSpPr>
          <p:spPr bwMode="auto">
            <a:xfrm>
              <a:off x="3602660" y="2318069"/>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0">
              <a:extLst>
                <a:ext uri="{FF2B5EF4-FFF2-40B4-BE49-F238E27FC236}">
                  <a16:creationId xmlns:a16="http://schemas.microsoft.com/office/drawing/2014/main" id="{94A48FF4-18F2-40B0-B53A-A8187DF5C6D0}"/>
                </a:ext>
              </a:extLst>
            </p:cNvPr>
            <p:cNvSpPr>
              <a:spLocks noChangeArrowheads="1"/>
            </p:cNvSpPr>
            <p:nvPr>
              <p:custDataLst>
                <p:tags r:id="rId111"/>
              </p:custDataLst>
            </p:nvPr>
          </p:nvSpPr>
          <p:spPr bwMode="auto">
            <a:xfrm>
              <a:off x="3637201" y="2318069"/>
              <a:ext cx="26742"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3" name="TextBox 192">
            <a:extLst>
              <a:ext uri="{FF2B5EF4-FFF2-40B4-BE49-F238E27FC236}">
                <a16:creationId xmlns:a16="http://schemas.microsoft.com/office/drawing/2014/main" id="{59005996-9B5F-4D2F-AF9D-F975AE9ACF9E}"/>
              </a:ext>
            </a:extLst>
          </p:cNvPr>
          <p:cNvSpPr txBox="1"/>
          <p:nvPr/>
        </p:nvSpPr>
        <p:spPr>
          <a:xfrm>
            <a:off x="5486400" y="1005840"/>
            <a:ext cx="2560320" cy="640080"/>
          </a:xfrm>
          <a:prstGeom prst="rect">
            <a:avLst/>
          </a:prstGeom>
          <a:noFill/>
        </p:spPr>
        <p:txBody>
          <a:bodyPr wrap="square" lIns="0" tIns="0" rIns="0" bIns="0" rtlCol="0">
            <a:spAutoFit/>
          </a:bodyPr>
          <a:lstStyle/>
          <a:p>
            <a:pPr algn="ctr"/>
            <a:r>
              <a:rPr lang="en-US" sz="2000" b="1">
                <a:gradFill>
                  <a:gsLst>
                    <a:gs pos="2917">
                      <a:schemeClr val="tx1"/>
                    </a:gs>
                    <a:gs pos="30000">
                      <a:schemeClr val="tx1"/>
                    </a:gs>
                  </a:gsLst>
                  <a:lin ang="5400000" scaled="0"/>
                </a:gradFill>
              </a:rPr>
              <a:t>Queued work</a:t>
            </a:r>
            <a:br>
              <a:rPr lang="en-US" sz="2000">
                <a:gradFill>
                  <a:gsLst>
                    <a:gs pos="2917">
                      <a:schemeClr val="tx1"/>
                    </a:gs>
                    <a:gs pos="30000">
                      <a:schemeClr val="tx1"/>
                    </a:gs>
                  </a:gsLst>
                  <a:lin ang="5400000" scaled="0"/>
                </a:gradFill>
              </a:rPr>
            </a:br>
            <a:r>
              <a:rPr lang="en-US" sz="2000">
                <a:gradFill>
                  <a:gsLst>
                    <a:gs pos="2917">
                      <a:schemeClr val="tx1"/>
                    </a:gs>
                    <a:gs pos="30000">
                      <a:schemeClr val="tx1"/>
                    </a:gs>
                  </a:gsLst>
                  <a:lin ang="5400000" scaled="0"/>
                </a:gradFill>
              </a:rPr>
              <a:t>(PowerShell Instances)</a:t>
            </a:r>
          </a:p>
        </p:txBody>
      </p:sp>
      <p:sp>
        <p:nvSpPr>
          <p:cNvPr id="194" name="TextBox 193">
            <a:extLst>
              <a:ext uri="{FF2B5EF4-FFF2-40B4-BE49-F238E27FC236}">
                <a16:creationId xmlns:a16="http://schemas.microsoft.com/office/drawing/2014/main" id="{FA29C264-00C8-4A06-9E56-09497FC61C53}"/>
              </a:ext>
            </a:extLst>
          </p:cNvPr>
          <p:cNvSpPr txBox="1"/>
          <p:nvPr/>
        </p:nvSpPr>
        <p:spPr>
          <a:xfrm>
            <a:off x="9144000" y="2103120"/>
            <a:ext cx="2103120" cy="307777"/>
          </a:xfrm>
          <a:prstGeom prst="rect">
            <a:avLst/>
          </a:prstGeom>
          <a:noFill/>
        </p:spPr>
        <p:txBody>
          <a:bodyPr wrap="square" lIns="0" tIns="0" rIns="0" bIns="0" rtlCol="0">
            <a:spAutoFit/>
          </a:bodyPr>
          <a:lstStyle/>
          <a:p>
            <a:pPr algn="l"/>
            <a:r>
              <a:rPr lang="en-US" sz="2000" b="1" err="1">
                <a:gradFill>
                  <a:gsLst>
                    <a:gs pos="2917">
                      <a:schemeClr val="tx1"/>
                    </a:gs>
                    <a:gs pos="30000">
                      <a:schemeClr val="tx1"/>
                    </a:gs>
                  </a:gsLst>
                  <a:lin ang="5400000" scaled="0"/>
                </a:gradFill>
              </a:rPr>
              <a:t>Runspace</a:t>
            </a:r>
            <a:r>
              <a:rPr lang="en-US" sz="2000" b="1">
                <a:gradFill>
                  <a:gsLst>
                    <a:gs pos="2917">
                      <a:schemeClr val="tx1"/>
                    </a:gs>
                    <a:gs pos="30000">
                      <a:schemeClr val="tx1"/>
                    </a:gs>
                  </a:gsLst>
                  <a:lin ang="5400000" scaled="0"/>
                </a:gradFill>
              </a:rPr>
              <a:t> Pool</a:t>
            </a:r>
          </a:p>
        </p:txBody>
      </p:sp>
      <p:sp>
        <p:nvSpPr>
          <p:cNvPr id="213" name="Rectangle: Rounded Corners 212">
            <a:extLst>
              <a:ext uri="{FF2B5EF4-FFF2-40B4-BE49-F238E27FC236}">
                <a16:creationId xmlns:a16="http://schemas.microsoft.com/office/drawing/2014/main" id="{26AE13C1-9D81-C7E8-3963-24E4F8F06F70}"/>
              </a:ext>
            </a:extLst>
          </p:cNvPr>
          <p:cNvSpPr/>
          <p:nvPr/>
        </p:nvSpPr>
        <p:spPr bwMode="auto">
          <a:xfrm>
            <a:off x="9144000" y="3566160"/>
            <a:ext cx="914400" cy="914400"/>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AutoShape 3">
            <a:extLst>
              <a:ext uri="{FF2B5EF4-FFF2-40B4-BE49-F238E27FC236}">
                <a16:creationId xmlns:a16="http://schemas.microsoft.com/office/drawing/2014/main" id="{84BB7BD7-1646-4C6E-BEE6-E95A0EF9F826}"/>
              </a:ext>
            </a:extLst>
          </p:cNvPr>
          <p:cNvSpPr>
            <a:spLocks noChangeAspect="1" noChangeArrowheads="1" noTextEdit="1"/>
          </p:cNvSpPr>
          <p:nvPr/>
        </p:nvSpPr>
        <p:spPr bwMode="auto">
          <a:xfrm>
            <a:off x="6639895" y="1761688"/>
            <a:ext cx="750896" cy="75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 name="Graphic 3" descr="Box with solid fill">
            <a:extLst>
              <a:ext uri="{FF2B5EF4-FFF2-40B4-BE49-F238E27FC236}">
                <a16:creationId xmlns:a16="http://schemas.microsoft.com/office/drawing/2014/main" id="{9A8FA20A-314F-A191-173E-F17FD2B0EE0F}"/>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5943600" y="1828800"/>
            <a:ext cx="640080" cy="640080"/>
          </a:xfrm>
          <a:prstGeom prst="rect">
            <a:avLst/>
          </a:prstGeom>
        </p:spPr>
      </p:pic>
      <p:pic>
        <p:nvPicPr>
          <p:cNvPr id="205" name="Graphic 204" descr="Box with solid fill">
            <a:extLst>
              <a:ext uri="{FF2B5EF4-FFF2-40B4-BE49-F238E27FC236}">
                <a16:creationId xmlns:a16="http://schemas.microsoft.com/office/drawing/2014/main" id="{66D9DC4B-31E8-D037-70E5-4EEA0B843368}"/>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6858000" y="1828800"/>
            <a:ext cx="640080" cy="640080"/>
          </a:xfrm>
          <a:prstGeom prst="rect">
            <a:avLst/>
          </a:prstGeom>
        </p:spPr>
      </p:pic>
      <p:pic>
        <p:nvPicPr>
          <p:cNvPr id="206" name="Graphic 205" descr="Box with solid fill">
            <a:extLst>
              <a:ext uri="{FF2B5EF4-FFF2-40B4-BE49-F238E27FC236}">
                <a16:creationId xmlns:a16="http://schemas.microsoft.com/office/drawing/2014/main" id="{30288EE4-97D6-B285-55C1-FBAB8398AE25}"/>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5943600" y="2468880"/>
            <a:ext cx="640080" cy="640080"/>
          </a:xfrm>
          <a:prstGeom prst="rect">
            <a:avLst/>
          </a:prstGeom>
        </p:spPr>
      </p:pic>
      <p:pic>
        <p:nvPicPr>
          <p:cNvPr id="207" name="Graphic 206" descr="Box with solid fill">
            <a:extLst>
              <a:ext uri="{FF2B5EF4-FFF2-40B4-BE49-F238E27FC236}">
                <a16:creationId xmlns:a16="http://schemas.microsoft.com/office/drawing/2014/main" id="{010BC451-4B08-7183-AC84-055A61EB23F5}"/>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6858000" y="2468880"/>
            <a:ext cx="640080" cy="640080"/>
          </a:xfrm>
          <a:prstGeom prst="rect">
            <a:avLst/>
          </a:prstGeom>
        </p:spPr>
      </p:pic>
      <p:pic>
        <p:nvPicPr>
          <p:cNvPr id="208" name="Graphic 207" descr="Box with solid fill">
            <a:extLst>
              <a:ext uri="{FF2B5EF4-FFF2-40B4-BE49-F238E27FC236}">
                <a16:creationId xmlns:a16="http://schemas.microsoft.com/office/drawing/2014/main" id="{B0E86386-B6EF-B76B-017F-C56F6432E84F}"/>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5943600" y="3108960"/>
            <a:ext cx="640080" cy="640080"/>
          </a:xfrm>
          <a:prstGeom prst="rect">
            <a:avLst/>
          </a:prstGeom>
        </p:spPr>
      </p:pic>
      <p:pic>
        <p:nvPicPr>
          <p:cNvPr id="209" name="Graphic 208" descr="Box with solid fill">
            <a:extLst>
              <a:ext uri="{FF2B5EF4-FFF2-40B4-BE49-F238E27FC236}">
                <a16:creationId xmlns:a16="http://schemas.microsoft.com/office/drawing/2014/main" id="{33386989-2DDC-B1C4-47CD-D2B2B63EB2D5}"/>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6858000" y="3108960"/>
            <a:ext cx="640080" cy="640080"/>
          </a:xfrm>
          <a:prstGeom prst="rect">
            <a:avLst/>
          </a:prstGeom>
        </p:spPr>
      </p:pic>
      <p:pic>
        <p:nvPicPr>
          <p:cNvPr id="210" name="Graphic 209" descr="Box with solid fill">
            <a:extLst>
              <a:ext uri="{FF2B5EF4-FFF2-40B4-BE49-F238E27FC236}">
                <a16:creationId xmlns:a16="http://schemas.microsoft.com/office/drawing/2014/main" id="{27736D4A-CD10-B3F7-C1AB-489A13AB0D30}"/>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5943600" y="3749040"/>
            <a:ext cx="640080" cy="640080"/>
          </a:xfrm>
          <a:prstGeom prst="rect">
            <a:avLst/>
          </a:prstGeom>
        </p:spPr>
      </p:pic>
      <p:pic>
        <p:nvPicPr>
          <p:cNvPr id="211" name="Graphic 210" descr="Box with solid fill">
            <a:extLst>
              <a:ext uri="{FF2B5EF4-FFF2-40B4-BE49-F238E27FC236}">
                <a16:creationId xmlns:a16="http://schemas.microsoft.com/office/drawing/2014/main" id="{F0BCD46D-09F9-F261-B2A6-F3F9F149E686}"/>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6858000" y="3749040"/>
            <a:ext cx="640080" cy="640080"/>
          </a:xfrm>
          <a:prstGeom prst="rect">
            <a:avLst/>
          </a:prstGeom>
        </p:spPr>
      </p:pic>
      <p:pic>
        <p:nvPicPr>
          <p:cNvPr id="216" name="Graphic 215" descr="Box with solid fill">
            <a:extLst>
              <a:ext uri="{FF2B5EF4-FFF2-40B4-BE49-F238E27FC236}">
                <a16:creationId xmlns:a16="http://schemas.microsoft.com/office/drawing/2014/main" id="{53E76191-110E-6287-011F-26C12EA9F454}"/>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5943600" y="4389120"/>
            <a:ext cx="640080" cy="640080"/>
          </a:xfrm>
          <a:prstGeom prst="rect">
            <a:avLst/>
          </a:prstGeom>
        </p:spPr>
      </p:pic>
      <p:pic>
        <p:nvPicPr>
          <p:cNvPr id="217" name="Graphic 216" descr="Box with solid fill">
            <a:extLst>
              <a:ext uri="{FF2B5EF4-FFF2-40B4-BE49-F238E27FC236}">
                <a16:creationId xmlns:a16="http://schemas.microsoft.com/office/drawing/2014/main" id="{22B2756F-F054-CFB1-E8FD-9EB5C8513318}"/>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6858000" y="4389120"/>
            <a:ext cx="640080" cy="640080"/>
          </a:xfrm>
          <a:prstGeom prst="rect">
            <a:avLst/>
          </a:prstGeom>
        </p:spPr>
      </p:pic>
      <p:pic>
        <p:nvPicPr>
          <p:cNvPr id="218" name="Graphic 217" descr="Box with solid fill">
            <a:extLst>
              <a:ext uri="{FF2B5EF4-FFF2-40B4-BE49-F238E27FC236}">
                <a16:creationId xmlns:a16="http://schemas.microsoft.com/office/drawing/2014/main" id="{1D860D16-9129-724D-0FA5-CD73E502DDD0}"/>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5943600" y="5029200"/>
            <a:ext cx="640080" cy="640080"/>
          </a:xfrm>
          <a:prstGeom prst="rect">
            <a:avLst/>
          </a:prstGeom>
        </p:spPr>
      </p:pic>
      <p:pic>
        <p:nvPicPr>
          <p:cNvPr id="219" name="Graphic 218" descr="Box with solid fill">
            <a:extLst>
              <a:ext uri="{FF2B5EF4-FFF2-40B4-BE49-F238E27FC236}">
                <a16:creationId xmlns:a16="http://schemas.microsoft.com/office/drawing/2014/main" id="{BB53C0C3-5F28-9474-1E28-BC65506DE33C}"/>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6858000" y="5029200"/>
            <a:ext cx="640080" cy="640080"/>
          </a:xfrm>
          <a:prstGeom prst="rect">
            <a:avLst/>
          </a:prstGeom>
        </p:spPr>
      </p:pic>
      <p:sp>
        <p:nvSpPr>
          <p:cNvPr id="195" name="TextBox 194">
            <a:extLst>
              <a:ext uri="{FF2B5EF4-FFF2-40B4-BE49-F238E27FC236}">
                <a16:creationId xmlns:a16="http://schemas.microsoft.com/office/drawing/2014/main" id="{3AE2383A-E89B-647C-F0E4-2A83050871B0}"/>
              </a:ext>
            </a:extLst>
          </p:cNvPr>
          <p:cNvSpPr txBox="1"/>
          <p:nvPr/>
        </p:nvSpPr>
        <p:spPr>
          <a:xfrm>
            <a:off x="10241280" y="5852160"/>
            <a:ext cx="1190198" cy="369332"/>
          </a:xfrm>
          <a:prstGeom prst="rect">
            <a:avLst/>
          </a:prstGeom>
          <a:noFill/>
        </p:spPr>
        <p:txBody>
          <a:bodyPr wrap="none" lIns="0" tIns="0" rIns="0" bIns="0" rtlCol="0">
            <a:spAutoFit/>
          </a:bodyPr>
          <a:lstStyle/>
          <a:p>
            <a:pPr algn="l"/>
            <a:r>
              <a:rPr lang="en-US" sz="2400">
                <a:gradFill>
                  <a:gsLst>
                    <a:gs pos="2917">
                      <a:schemeClr val="tx1"/>
                    </a:gs>
                    <a:gs pos="30000">
                      <a:schemeClr val="tx1"/>
                    </a:gs>
                  </a:gsLst>
                  <a:lin ang="5400000" scaled="0"/>
                </a:gradFill>
              </a:rPr>
              <a:t>Thread 4</a:t>
            </a:r>
          </a:p>
        </p:txBody>
      </p:sp>
      <p:sp>
        <p:nvSpPr>
          <p:cNvPr id="196" name="TextBox 195">
            <a:extLst>
              <a:ext uri="{FF2B5EF4-FFF2-40B4-BE49-F238E27FC236}">
                <a16:creationId xmlns:a16="http://schemas.microsoft.com/office/drawing/2014/main" id="{113137DE-8C87-5F4E-9E21-D2F6C972B787}"/>
              </a:ext>
            </a:extLst>
          </p:cNvPr>
          <p:cNvSpPr txBox="1"/>
          <p:nvPr/>
        </p:nvSpPr>
        <p:spPr>
          <a:xfrm>
            <a:off x="10241280" y="2834640"/>
            <a:ext cx="1190198" cy="369332"/>
          </a:xfrm>
          <a:prstGeom prst="rect">
            <a:avLst/>
          </a:prstGeom>
          <a:noFill/>
        </p:spPr>
        <p:txBody>
          <a:bodyPr wrap="square" lIns="0" tIns="0" rIns="0" bIns="0" rtlCol="0">
            <a:spAutoFit/>
          </a:bodyPr>
          <a:lstStyle/>
          <a:p>
            <a:pPr algn="l"/>
            <a:r>
              <a:rPr lang="en-US" sz="2400">
                <a:gradFill>
                  <a:gsLst>
                    <a:gs pos="2917">
                      <a:schemeClr val="tx1"/>
                    </a:gs>
                    <a:gs pos="30000">
                      <a:schemeClr val="tx1"/>
                    </a:gs>
                  </a:gsLst>
                  <a:lin ang="5400000" scaled="0"/>
                </a:gradFill>
              </a:rPr>
              <a:t>Thread 1</a:t>
            </a:r>
          </a:p>
        </p:txBody>
      </p:sp>
      <p:sp>
        <p:nvSpPr>
          <p:cNvPr id="197" name="TextBox 196">
            <a:extLst>
              <a:ext uri="{FF2B5EF4-FFF2-40B4-BE49-F238E27FC236}">
                <a16:creationId xmlns:a16="http://schemas.microsoft.com/office/drawing/2014/main" id="{8D0C968E-01F2-CEF2-9706-9E1E561EC3BC}"/>
              </a:ext>
            </a:extLst>
          </p:cNvPr>
          <p:cNvSpPr txBox="1"/>
          <p:nvPr/>
        </p:nvSpPr>
        <p:spPr>
          <a:xfrm>
            <a:off x="10241280" y="4845828"/>
            <a:ext cx="1190198" cy="369332"/>
          </a:xfrm>
          <a:prstGeom prst="rect">
            <a:avLst/>
          </a:prstGeom>
          <a:noFill/>
        </p:spPr>
        <p:txBody>
          <a:bodyPr wrap="none" lIns="0" tIns="0" rIns="0" bIns="0" rtlCol="0">
            <a:spAutoFit/>
          </a:bodyPr>
          <a:lstStyle/>
          <a:p>
            <a:pPr algn="l"/>
            <a:r>
              <a:rPr lang="en-US" sz="2400">
                <a:gradFill>
                  <a:gsLst>
                    <a:gs pos="2917">
                      <a:schemeClr val="tx1"/>
                    </a:gs>
                    <a:gs pos="30000">
                      <a:schemeClr val="tx1"/>
                    </a:gs>
                  </a:gsLst>
                  <a:lin ang="5400000" scaled="0"/>
                </a:gradFill>
              </a:rPr>
              <a:t>Thread 3</a:t>
            </a:r>
          </a:p>
        </p:txBody>
      </p:sp>
      <p:sp>
        <p:nvSpPr>
          <p:cNvPr id="198" name="TextBox 197">
            <a:extLst>
              <a:ext uri="{FF2B5EF4-FFF2-40B4-BE49-F238E27FC236}">
                <a16:creationId xmlns:a16="http://schemas.microsoft.com/office/drawing/2014/main" id="{21394111-7B4E-22BA-A223-FAE8AADC3378}"/>
              </a:ext>
            </a:extLst>
          </p:cNvPr>
          <p:cNvSpPr txBox="1"/>
          <p:nvPr/>
        </p:nvSpPr>
        <p:spPr>
          <a:xfrm>
            <a:off x="10241280" y="3840480"/>
            <a:ext cx="1190198" cy="369332"/>
          </a:xfrm>
          <a:prstGeom prst="rect">
            <a:avLst/>
          </a:prstGeom>
          <a:noFill/>
        </p:spPr>
        <p:txBody>
          <a:bodyPr wrap="none" lIns="0" tIns="0" rIns="0" bIns="0" rtlCol="0">
            <a:spAutoFit/>
          </a:bodyPr>
          <a:lstStyle/>
          <a:p>
            <a:pPr algn="l"/>
            <a:r>
              <a:rPr lang="en-US" sz="2400">
                <a:gradFill>
                  <a:gsLst>
                    <a:gs pos="2917">
                      <a:schemeClr val="tx1"/>
                    </a:gs>
                    <a:gs pos="30000">
                      <a:schemeClr val="tx1"/>
                    </a:gs>
                  </a:gsLst>
                  <a:lin ang="5400000" scaled="0"/>
                </a:gradFill>
              </a:rPr>
              <a:t>Thread 2</a:t>
            </a:r>
          </a:p>
        </p:txBody>
      </p:sp>
      <p:graphicFrame>
        <p:nvGraphicFramePr>
          <p:cNvPr id="3" name="Diagram 2">
            <a:extLst>
              <a:ext uri="{FF2B5EF4-FFF2-40B4-BE49-F238E27FC236}">
                <a16:creationId xmlns:a16="http://schemas.microsoft.com/office/drawing/2014/main" id="{03503E93-52E9-9E0C-9812-B51FE175781B}"/>
              </a:ext>
            </a:extLst>
          </p:cNvPr>
          <p:cNvGraphicFramePr/>
          <p:nvPr/>
        </p:nvGraphicFramePr>
        <p:xfrm>
          <a:off x="18221" y="960120"/>
          <a:ext cx="5850429" cy="5760720"/>
        </p:xfrm>
        <a:graphic>
          <a:graphicData uri="http://schemas.openxmlformats.org/drawingml/2006/diagram">
            <dgm:relIds xmlns:dgm="http://schemas.openxmlformats.org/drawingml/2006/diagram" xmlns:r="http://schemas.openxmlformats.org/officeDocument/2006/relationships" r:dm="rId116" r:lo="rId117" r:qs="rId118" r:cs="rId119"/>
          </a:graphicData>
        </a:graphic>
      </p:graphicFrame>
    </p:spTree>
    <p:custDataLst>
      <p:tags r:id="rId1"/>
    </p:custDataLst>
    <p:extLst>
      <p:ext uri="{BB962C8B-B14F-4D97-AF65-F5344CB8AC3E}">
        <p14:creationId xmlns:p14="http://schemas.microsoft.com/office/powerpoint/2010/main" val="21536661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1.875E-6 -4.44444E-6 L 0.27461 0.12686 " pathEditMode="relative" rAng="0" ptsTypes="AA">
                                      <p:cBhvr>
                                        <p:cTn id="6" dur="2000" fill="hold"/>
                                        <p:tgtEl>
                                          <p:spTgt spid="4"/>
                                        </p:tgtEl>
                                        <p:attrNameLst>
                                          <p:attrName>ppt_x</p:attrName>
                                          <p:attrName>ppt_y</p:attrName>
                                        </p:attrNameLst>
                                      </p:cBhvr>
                                      <p:rCtr x="13724" y="6343"/>
                                    </p:animMotion>
                                  </p:childTnLst>
                                </p:cTn>
                              </p:par>
                              <p:par>
                                <p:cTn id="7" presetID="49" presetClass="path" presetSubtype="0" accel="50000" decel="50000" fill="hold" nodeType="withEffect">
                                  <p:stCondLst>
                                    <p:cond delay="0"/>
                                  </p:stCondLst>
                                  <p:childTnLst>
                                    <p:animMotion origin="layout" path="M -1.875E-6 -4.44444E-6 L 0.19961 0.2794 " pathEditMode="relative" rAng="0" ptsTypes="AA">
                                      <p:cBhvr>
                                        <p:cTn id="8" dur="2000" fill="hold"/>
                                        <p:tgtEl>
                                          <p:spTgt spid="205"/>
                                        </p:tgtEl>
                                        <p:attrNameLst>
                                          <p:attrName>ppt_x</p:attrName>
                                          <p:attrName>ppt_y</p:attrName>
                                        </p:attrNameLst>
                                      </p:cBhvr>
                                      <p:rCtr x="9974" y="13958"/>
                                    </p:animMotion>
                                  </p:childTnLst>
                                </p:cTn>
                              </p:par>
                              <p:par>
                                <p:cTn id="9" presetID="49" presetClass="path" presetSubtype="0" accel="50000" decel="50000" fill="hold" nodeType="withEffect">
                                  <p:stCondLst>
                                    <p:cond delay="0"/>
                                  </p:stCondLst>
                                  <p:childTnLst>
                                    <p:animMotion origin="layout" path="M -1.875E-6 -1.48148E-6 L 0.27461 0.32685 " pathEditMode="relative" rAng="0" ptsTypes="AA">
                                      <p:cBhvr>
                                        <p:cTn id="10" dur="2000" fill="hold"/>
                                        <p:tgtEl>
                                          <p:spTgt spid="206"/>
                                        </p:tgtEl>
                                        <p:attrNameLst>
                                          <p:attrName>ppt_x</p:attrName>
                                          <p:attrName>ppt_y</p:attrName>
                                        </p:attrNameLst>
                                      </p:cBhvr>
                                      <p:rCtr x="13724" y="16343"/>
                                    </p:animMotion>
                                  </p:childTnLst>
                                </p:cTn>
                              </p:par>
                              <p:par>
                                <p:cTn id="11" presetID="49" presetClass="path" presetSubtype="0" accel="50000" decel="50000" fill="hold" nodeType="withEffect">
                                  <p:stCondLst>
                                    <p:cond delay="0"/>
                                  </p:stCondLst>
                                  <p:childTnLst>
                                    <p:animMotion origin="layout" path="M -1.875E-6 -1.48148E-6 L 0.19597 0.47384 " pathEditMode="relative" rAng="0" ptsTypes="AA">
                                      <p:cBhvr>
                                        <p:cTn id="12" dur="2000" fill="hold"/>
                                        <p:tgtEl>
                                          <p:spTgt spid="207"/>
                                        </p:tgtEl>
                                        <p:attrNameLst>
                                          <p:attrName>ppt_x</p:attrName>
                                          <p:attrName>ppt_y</p:attrName>
                                        </p:attrNameLst>
                                      </p:cBhvr>
                                      <p:rCtr x="9792" y="23681"/>
                                    </p:animMotion>
                                  </p:childTnLst>
                                </p:cTn>
                              </p:par>
                            </p:childTnLst>
                          </p:cTn>
                        </p:par>
                        <p:par>
                          <p:cTn id="13" fill="hold">
                            <p:stCondLst>
                              <p:cond delay="2000"/>
                            </p:stCondLst>
                            <p:childTnLst>
                              <p:par>
                                <p:cTn id="14" presetID="21" presetClass="exit" presetSubtype="1" fill="hold" nodeType="afterEffect">
                                  <p:stCondLst>
                                    <p:cond delay="0"/>
                                  </p:stCondLst>
                                  <p:childTnLst>
                                    <p:animEffect transition="out" filter="wheel(1)">
                                      <p:cBhvr>
                                        <p:cTn id="15" dur="5000"/>
                                        <p:tgtEl>
                                          <p:spTgt spid="4"/>
                                        </p:tgtEl>
                                      </p:cBhvr>
                                    </p:animEffect>
                                    <p:set>
                                      <p:cBhvr>
                                        <p:cTn id="16" dur="1" fill="hold">
                                          <p:stCondLst>
                                            <p:cond delay="4999"/>
                                          </p:stCondLst>
                                        </p:cTn>
                                        <p:tgtEl>
                                          <p:spTgt spid="4"/>
                                        </p:tgtEl>
                                        <p:attrNameLst>
                                          <p:attrName>style.visibility</p:attrName>
                                        </p:attrNameLst>
                                      </p:cBhvr>
                                      <p:to>
                                        <p:strVal val="hidden"/>
                                      </p:to>
                                    </p:set>
                                  </p:childTnLst>
                                </p:cTn>
                              </p:par>
                              <p:par>
                                <p:cTn id="17" presetID="21" presetClass="exit" presetSubtype="1" fill="hold" nodeType="withEffect">
                                  <p:stCondLst>
                                    <p:cond delay="0"/>
                                  </p:stCondLst>
                                  <p:childTnLst>
                                    <p:animEffect transition="out" filter="wheel(1)">
                                      <p:cBhvr>
                                        <p:cTn id="18" dur="10000"/>
                                        <p:tgtEl>
                                          <p:spTgt spid="205"/>
                                        </p:tgtEl>
                                      </p:cBhvr>
                                    </p:animEffect>
                                    <p:set>
                                      <p:cBhvr>
                                        <p:cTn id="19" dur="1" fill="hold">
                                          <p:stCondLst>
                                            <p:cond delay="9999"/>
                                          </p:stCondLst>
                                        </p:cTn>
                                        <p:tgtEl>
                                          <p:spTgt spid="205"/>
                                        </p:tgtEl>
                                        <p:attrNameLst>
                                          <p:attrName>style.visibility</p:attrName>
                                        </p:attrNameLst>
                                      </p:cBhvr>
                                      <p:to>
                                        <p:strVal val="hidden"/>
                                      </p:to>
                                    </p:set>
                                  </p:childTnLst>
                                </p:cTn>
                              </p:par>
                              <p:par>
                                <p:cTn id="20" presetID="21" presetClass="exit" presetSubtype="1" fill="hold" nodeType="withEffect">
                                  <p:stCondLst>
                                    <p:cond delay="0"/>
                                  </p:stCondLst>
                                  <p:childTnLst>
                                    <p:animEffect transition="out" filter="wheel(1)">
                                      <p:cBhvr>
                                        <p:cTn id="21" dur="2000"/>
                                        <p:tgtEl>
                                          <p:spTgt spid="206"/>
                                        </p:tgtEl>
                                      </p:cBhvr>
                                    </p:animEffect>
                                    <p:set>
                                      <p:cBhvr>
                                        <p:cTn id="22" dur="1" fill="hold">
                                          <p:stCondLst>
                                            <p:cond delay="1999"/>
                                          </p:stCondLst>
                                        </p:cTn>
                                        <p:tgtEl>
                                          <p:spTgt spid="206"/>
                                        </p:tgtEl>
                                        <p:attrNameLst>
                                          <p:attrName>style.visibility</p:attrName>
                                        </p:attrNameLst>
                                      </p:cBhvr>
                                      <p:to>
                                        <p:strVal val="hidden"/>
                                      </p:to>
                                    </p:set>
                                  </p:childTnLst>
                                </p:cTn>
                              </p:par>
                              <p:par>
                                <p:cTn id="23" presetID="21" presetClass="exit" presetSubtype="1" fill="hold" nodeType="withEffect">
                                  <p:stCondLst>
                                    <p:cond delay="0"/>
                                  </p:stCondLst>
                                  <p:childTnLst>
                                    <p:animEffect transition="out" filter="wheel(1)">
                                      <p:cBhvr>
                                        <p:cTn id="24" dur="8000"/>
                                        <p:tgtEl>
                                          <p:spTgt spid="207"/>
                                        </p:tgtEl>
                                      </p:cBhvr>
                                    </p:animEffect>
                                    <p:set>
                                      <p:cBhvr>
                                        <p:cTn id="25" dur="1" fill="hold">
                                          <p:stCondLst>
                                            <p:cond delay="7999"/>
                                          </p:stCondLst>
                                        </p:cTn>
                                        <p:tgtEl>
                                          <p:spTgt spid="207"/>
                                        </p:tgtEl>
                                        <p:attrNameLst>
                                          <p:attrName>style.visibility</p:attrName>
                                        </p:attrNameLst>
                                      </p:cBhvr>
                                      <p:to>
                                        <p:strVal val="hidden"/>
                                      </p:to>
                                    </p:set>
                                  </p:childTnLst>
                                </p:cTn>
                              </p:par>
                              <p:par>
                                <p:cTn id="26" presetID="49" presetClass="path" presetSubtype="0" accel="50000" decel="50000" fill="hold" nodeType="withEffect">
                                  <p:stCondLst>
                                    <p:cond delay="2000"/>
                                  </p:stCondLst>
                                  <p:childTnLst>
                                    <p:animMotion origin="layout" path="M -1.875E-6 0 L 0.27461 0.23333 " pathEditMode="relative" rAng="0" ptsTypes="AA">
                                      <p:cBhvr>
                                        <p:cTn id="27" dur="2000" fill="hold"/>
                                        <p:tgtEl>
                                          <p:spTgt spid="208"/>
                                        </p:tgtEl>
                                        <p:attrNameLst>
                                          <p:attrName>ppt_x</p:attrName>
                                          <p:attrName>ppt_y</p:attrName>
                                        </p:attrNameLst>
                                      </p:cBhvr>
                                      <p:rCtr x="13724" y="11667"/>
                                    </p:animMotion>
                                  </p:childTnLst>
                                </p:cTn>
                              </p:par>
                              <p:par>
                                <p:cTn id="28" presetID="21" presetClass="exit" presetSubtype="1" fill="hold" nodeType="withEffect">
                                  <p:stCondLst>
                                    <p:cond delay="4000"/>
                                  </p:stCondLst>
                                  <p:childTnLst>
                                    <p:animEffect transition="out" filter="wheel(1)">
                                      <p:cBhvr>
                                        <p:cTn id="29" dur="20000"/>
                                        <p:tgtEl>
                                          <p:spTgt spid="208"/>
                                        </p:tgtEl>
                                      </p:cBhvr>
                                    </p:animEffect>
                                    <p:set>
                                      <p:cBhvr>
                                        <p:cTn id="30" dur="1" fill="hold">
                                          <p:stCondLst>
                                            <p:cond delay="19999"/>
                                          </p:stCondLst>
                                        </p:cTn>
                                        <p:tgtEl>
                                          <p:spTgt spid="208"/>
                                        </p:tgtEl>
                                        <p:attrNameLst>
                                          <p:attrName>style.visibility</p:attrName>
                                        </p:attrNameLst>
                                      </p:cBhvr>
                                      <p:to>
                                        <p:strVal val="hidden"/>
                                      </p:to>
                                    </p:set>
                                  </p:childTnLst>
                                </p:cTn>
                              </p:par>
                              <p:par>
                                <p:cTn id="31" presetID="49" presetClass="path" presetSubtype="0" accel="50000" decel="50000" fill="hold" nodeType="withEffect">
                                  <p:stCondLst>
                                    <p:cond delay="5000"/>
                                  </p:stCondLst>
                                  <p:childTnLst>
                                    <p:animMotion origin="layout" path="M -1.875E-6 0 L 0.19961 -0.06157 " pathEditMode="relative" rAng="0" ptsTypes="AA">
                                      <p:cBhvr>
                                        <p:cTn id="32" dur="2000" fill="hold"/>
                                        <p:tgtEl>
                                          <p:spTgt spid="209"/>
                                        </p:tgtEl>
                                        <p:attrNameLst>
                                          <p:attrName>ppt_x</p:attrName>
                                          <p:attrName>ppt_y</p:attrName>
                                        </p:attrNameLst>
                                      </p:cBhvr>
                                      <p:rCtr x="9974" y="-3079"/>
                                    </p:animMotion>
                                  </p:childTnLst>
                                </p:cTn>
                              </p:par>
                              <p:par>
                                <p:cTn id="33" presetID="21" presetClass="exit" presetSubtype="1" fill="hold" nodeType="withEffect">
                                  <p:stCondLst>
                                    <p:cond delay="7000"/>
                                  </p:stCondLst>
                                  <p:childTnLst>
                                    <p:animEffect transition="out" filter="wheel(1)">
                                      <p:cBhvr>
                                        <p:cTn id="34" dur="3000"/>
                                        <p:tgtEl>
                                          <p:spTgt spid="209"/>
                                        </p:tgtEl>
                                      </p:cBhvr>
                                    </p:animEffect>
                                    <p:set>
                                      <p:cBhvr>
                                        <p:cTn id="35" dur="1" fill="hold">
                                          <p:stCondLst>
                                            <p:cond delay="2999"/>
                                          </p:stCondLst>
                                        </p:cTn>
                                        <p:tgtEl>
                                          <p:spTgt spid="209"/>
                                        </p:tgtEl>
                                        <p:attrNameLst>
                                          <p:attrName>style.visibility</p:attrName>
                                        </p:attrNameLst>
                                      </p:cBhvr>
                                      <p:to>
                                        <p:strVal val="hidden"/>
                                      </p:to>
                                    </p:set>
                                  </p:childTnLst>
                                </p:cTn>
                              </p:par>
                              <p:par>
                                <p:cTn id="36" presetID="49" presetClass="path" presetSubtype="0" accel="50000" decel="50000" fill="hold" nodeType="withEffect">
                                  <p:stCondLst>
                                    <p:cond delay="8000"/>
                                  </p:stCondLst>
                                  <p:childTnLst>
                                    <p:animMotion origin="layout" path="M -1.875E-6 2.96296E-6 L 0.27461 0.28703 " pathEditMode="relative" rAng="0" ptsTypes="AA">
                                      <p:cBhvr>
                                        <p:cTn id="37" dur="2000" fill="hold"/>
                                        <p:tgtEl>
                                          <p:spTgt spid="210"/>
                                        </p:tgtEl>
                                        <p:attrNameLst>
                                          <p:attrName>ppt_x</p:attrName>
                                          <p:attrName>ppt_y</p:attrName>
                                        </p:attrNameLst>
                                      </p:cBhvr>
                                      <p:rCtr x="13724" y="14352"/>
                                    </p:animMotion>
                                  </p:childTnLst>
                                </p:cTn>
                              </p:par>
                              <p:par>
                                <p:cTn id="38" presetID="21" presetClass="exit" presetSubtype="1" fill="hold" nodeType="withEffect">
                                  <p:stCondLst>
                                    <p:cond delay="10000"/>
                                  </p:stCondLst>
                                  <p:childTnLst>
                                    <p:animEffect transition="out" filter="wheel(1)">
                                      <p:cBhvr>
                                        <p:cTn id="39" dur="2000"/>
                                        <p:tgtEl>
                                          <p:spTgt spid="210"/>
                                        </p:tgtEl>
                                      </p:cBhvr>
                                    </p:animEffect>
                                    <p:set>
                                      <p:cBhvr>
                                        <p:cTn id="40" dur="1" fill="hold">
                                          <p:stCondLst>
                                            <p:cond delay="1999"/>
                                          </p:stCondLst>
                                        </p:cTn>
                                        <p:tgtEl>
                                          <p:spTgt spid="210"/>
                                        </p:tgtEl>
                                        <p:attrNameLst>
                                          <p:attrName>style.visibility</p:attrName>
                                        </p:attrNameLst>
                                      </p:cBhvr>
                                      <p:to>
                                        <p:strVal val="hidden"/>
                                      </p:to>
                                    </p:set>
                                  </p:childTnLst>
                                </p:cTn>
                              </p:par>
                              <p:par>
                                <p:cTn id="41" presetID="49" presetClass="path" presetSubtype="0" accel="50000" decel="50000" fill="hold" nodeType="withEffect">
                                  <p:stCondLst>
                                    <p:cond delay="10000"/>
                                  </p:stCondLst>
                                  <p:childTnLst>
                                    <p:animMotion origin="layout" path="M -1.875E-6 2.96296E-6 L 0.2013 0.00023 " pathEditMode="relative" rAng="0" ptsTypes="AA">
                                      <p:cBhvr>
                                        <p:cTn id="42" dur="2000" fill="hold"/>
                                        <p:tgtEl>
                                          <p:spTgt spid="211"/>
                                        </p:tgtEl>
                                        <p:attrNameLst>
                                          <p:attrName>ppt_x</p:attrName>
                                          <p:attrName>ppt_y</p:attrName>
                                        </p:attrNameLst>
                                      </p:cBhvr>
                                      <p:rCtr x="10065" y="0"/>
                                    </p:animMotion>
                                  </p:childTnLst>
                                </p:cTn>
                              </p:par>
                              <p:par>
                                <p:cTn id="43" presetID="21" presetClass="exit" presetSubtype="1" fill="hold" nodeType="withEffect">
                                  <p:stCondLst>
                                    <p:cond delay="12000"/>
                                  </p:stCondLst>
                                  <p:childTnLst>
                                    <p:animEffect transition="out" filter="wheel(1)">
                                      <p:cBhvr>
                                        <p:cTn id="44" dur="12000"/>
                                        <p:tgtEl>
                                          <p:spTgt spid="211"/>
                                        </p:tgtEl>
                                      </p:cBhvr>
                                    </p:animEffect>
                                    <p:set>
                                      <p:cBhvr>
                                        <p:cTn id="45" dur="1" fill="hold">
                                          <p:stCondLst>
                                            <p:cond delay="11999"/>
                                          </p:stCondLst>
                                        </p:cTn>
                                        <p:tgtEl>
                                          <p:spTgt spid="211"/>
                                        </p:tgtEl>
                                        <p:attrNameLst>
                                          <p:attrName>style.visibility</p:attrName>
                                        </p:attrNameLst>
                                      </p:cBhvr>
                                      <p:to>
                                        <p:strVal val="hidden"/>
                                      </p:to>
                                    </p:set>
                                  </p:childTnLst>
                                </p:cTn>
                              </p:par>
                              <p:par>
                                <p:cTn id="46" presetID="49" presetClass="path" presetSubtype="0" accel="50000" decel="50000" fill="hold" nodeType="withEffect">
                                  <p:stCondLst>
                                    <p:cond delay="10000"/>
                                  </p:stCondLst>
                                  <p:childTnLst>
                                    <p:animMotion origin="layout" path="M -1.875E-6 -4.07407E-6 L 0.27279 -0.24166 " pathEditMode="relative" rAng="0" ptsTypes="AA">
                                      <p:cBhvr>
                                        <p:cTn id="47" dur="2000" fill="hold"/>
                                        <p:tgtEl>
                                          <p:spTgt spid="216"/>
                                        </p:tgtEl>
                                        <p:attrNameLst>
                                          <p:attrName>ppt_x</p:attrName>
                                          <p:attrName>ppt_y</p:attrName>
                                        </p:attrNameLst>
                                      </p:cBhvr>
                                      <p:rCtr x="13633" y="-12083"/>
                                    </p:animMotion>
                                  </p:childTnLst>
                                </p:cTn>
                              </p:par>
                              <p:par>
                                <p:cTn id="48" presetID="21" presetClass="exit" presetSubtype="1" fill="hold" nodeType="withEffect">
                                  <p:stCondLst>
                                    <p:cond delay="12000"/>
                                  </p:stCondLst>
                                  <p:childTnLst>
                                    <p:animEffect transition="out" filter="wheel(1)">
                                      <p:cBhvr>
                                        <p:cTn id="49" dur="2000"/>
                                        <p:tgtEl>
                                          <p:spTgt spid="216"/>
                                        </p:tgtEl>
                                      </p:cBhvr>
                                    </p:animEffect>
                                    <p:set>
                                      <p:cBhvr>
                                        <p:cTn id="50" dur="1" fill="hold">
                                          <p:stCondLst>
                                            <p:cond delay="1999"/>
                                          </p:stCondLst>
                                        </p:cTn>
                                        <p:tgtEl>
                                          <p:spTgt spid="216"/>
                                        </p:tgtEl>
                                        <p:attrNameLst>
                                          <p:attrName>style.visibility</p:attrName>
                                        </p:attrNameLst>
                                      </p:cBhvr>
                                      <p:to>
                                        <p:strVal val="hidden"/>
                                      </p:to>
                                    </p:set>
                                  </p:childTnLst>
                                </p:cTn>
                              </p:par>
                              <p:par>
                                <p:cTn id="51" presetID="49" presetClass="path" presetSubtype="0" accel="50000" decel="50000" fill="hold" nodeType="withEffect">
                                  <p:stCondLst>
                                    <p:cond delay="12000"/>
                                  </p:stCondLst>
                                  <p:childTnLst>
                                    <p:animMotion origin="layout" path="M -1.875E-6 -4.07407E-6 L 0.19779 0.19167 " pathEditMode="relative" rAng="0" ptsTypes="AA">
                                      <p:cBhvr>
                                        <p:cTn id="52" dur="2000" fill="hold"/>
                                        <p:tgtEl>
                                          <p:spTgt spid="217"/>
                                        </p:tgtEl>
                                        <p:attrNameLst>
                                          <p:attrName>ppt_x</p:attrName>
                                          <p:attrName>ppt_y</p:attrName>
                                        </p:attrNameLst>
                                      </p:cBhvr>
                                      <p:rCtr x="9883" y="9583"/>
                                    </p:animMotion>
                                  </p:childTnLst>
                                </p:cTn>
                              </p:par>
                              <p:par>
                                <p:cTn id="53" presetID="21" presetClass="exit" presetSubtype="1" fill="hold" nodeType="withEffect">
                                  <p:stCondLst>
                                    <p:cond delay="14000"/>
                                  </p:stCondLst>
                                  <p:childTnLst>
                                    <p:animEffect transition="out" filter="wheel(1)">
                                      <p:cBhvr>
                                        <p:cTn id="54" dur="6000"/>
                                        <p:tgtEl>
                                          <p:spTgt spid="217"/>
                                        </p:tgtEl>
                                      </p:cBhvr>
                                    </p:animEffect>
                                    <p:set>
                                      <p:cBhvr>
                                        <p:cTn id="55" dur="1" fill="hold">
                                          <p:stCondLst>
                                            <p:cond delay="5999"/>
                                          </p:stCondLst>
                                        </p:cTn>
                                        <p:tgtEl>
                                          <p:spTgt spid="217"/>
                                        </p:tgtEl>
                                        <p:attrNameLst>
                                          <p:attrName>style.visibility</p:attrName>
                                        </p:attrNameLst>
                                      </p:cBhvr>
                                      <p:to>
                                        <p:strVal val="hidden"/>
                                      </p:to>
                                    </p:set>
                                  </p:childTnLst>
                                </p:cTn>
                              </p:par>
                              <p:par>
                                <p:cTn id="56" presetID="49" presetClass="path" presetSubtype="0" accel="50000" decel="50000" fill="hold" nodeType="withEffect">
                                  <p:stCondLst>
                                    <p:cond delay="14000"/>
                                  </p:stCondLst>
                                  <p:childTnLst>
                                    <p:animMotion origin="layout" path="M -1.875E-6 -1.11111E-6 L 0.27018 -0.33495 " pathEditMode="relative" rAng="0" ptsTypes="AA">
                                      <p:cBhvr>
                                        <p:cTn id="57" dur="2000" fill="hold"/>
                                        <p:tgtEl>
                                          <p:spTgt spid="218"/>
                                        </p:tgtEl>
                                        <p:attrNameLst>
                                          <p:attrName>ppt_x</p:attrName>
                                          <p:attrName>ppt_y</p:attrName>
                                        </p:attrNameLst>
                                      </p:cBhvr>
                                      <p:rCtr x="13503" y="-16759"/>
                                    </p:animMotion>
                                  </p:childTnLst>
                                </p:cTn>
                              </p:par>
                              <p:par>
                                <p:cTn id="58" presetID="21" presetClass="exit" presetSubtype="1" fill="hold" nodeType="withEffect">
                                  <p:stCondLst>
                                    <p:cond delay="16000"/>
                                  </p:stCondLst>
                                  <p:childTnLst>
                                    <p:animEffect transition="out" filter="wheel(1)">
                                      <p:cBhvr>
                                        <p:cTn id="59" dur="2000"/>
                                        <p:tgtEl>
                                          <p:spTgt spid="218"/>
                                        </p:tgtEl>
                                      </p:cBhvr>
                                    </p:animEffect>
                                    <p:set>
                                      <p:cBhvr>
                                        <p:cTn id="60" dur="1" fill="hold">
                                          <p:stCondLst>
                                            <p:cond delay="1999"/>
                                          </p:stCondLst>
                                        </p:cTn>
                                        <p:tgtEl>
                                          <p:spTgt spid="218"/>
                                        </p:tgtEl>
                                        <p:attrNameLst>
                                          <p:attrName>style.visibility</p:attrName>
                                        </p:attrNameLst>
                                      </p:cBhvr>
                                      <p:to>
                                        <p:strVal val="hidden"/>
                                      </p:to>
                                    </p:set>
                                  </p:childTnLst>
                                </p:cTn>
                              </p:par>
                              <p:par>
                                <p:cTn id="61" presetID="49" presetClass="path" presetSubtype="0" accel="50000" decel="50000" fill="hold" nodeType="withEffect">
                                  <p:stCondLst>
                                    <p:cond delay="18000"/>
                                  </p:stCondLst>
                                  <p:childTnLst>
                                    <p:animMotion origin="layout" path="M -1.875E-6 -1.11111E-6 L 0.19779 -0.33495 " pathEditMode="relative" rAng="0" ptsTypes="AA">
                                      <p:cBhvr>
                                        <p:cTn id="62" dur="2000" fill="hold"/>
                                        <p:tgtEl>
                                          <p:spTgt spid="219"/>
                                        </p:tgtEl>
                                        <p:attrNameLst>
                                          <p:attrName>ppt_x</p:attrName>
                                          <p:attrName>ppt_y</p:attrName>
                                        </p:attrNameLst>
                                      </p:cBhvr>
                                      <p:rCtr x="9883" y="-16759"/>
                                    </p:animMotion>
                                  </p:childTnLst>
                                </p:cTn>
                              </p:par>
                              <p:par>
                                <p:cTn id="63" presetID="21" presetClass="exit" presetSubtype="1" fill="hold" nodeType="withEffect">
                                  <p:stCondLst>
                                    <p:cond delay="20000"/>
                                  </p:stCondLst>
                                  <p:childTnLst>
                                    <p:animEffect transition="out" filter="wheel(1)">
                                      <p:cBhvr>
                                        <p:cTn id="64" dur="2000"/>
                                        <p:tgtEl>
                                          <p:spTgt spid="219"/>
                                        </p:tgtEl>
                                      </p:cBhvr>
                                    </p:animEffect>
                                    <p:set>
                                      <p:cBhvr>
                                        <p:cTn id="65" dur="1" fill="hold">
                                          <p:stCondLst>
                                            <p:cond delay="1999"/>
                                          </p:stCondLst>
                                        </p:cTn>
                                        <p:tgtEl>
                                          <p:spTgt spid="2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err="1"/>
              <a:t>Runspace</a:t>
            </a:r>
            <a:r>
              <a:rPr lang="en-US"/>
              <a:t> Pool Workflow</a:t>
            </a:r>
          </a:p>
        </p:txBody>
      </p:sp>
      <p:graphicFrame>
        <p:nvGraphicFramePr>
          <p:cNvPr id="4" name="Content Placeholder 3">
            <a:extLst>
              <a:ext uri="{FF2B5EF4-FFF2-40B4-BE49-F238E27FC236}">
                <a16:creationId xmlns:a16="http://schemas.microsoft.com/office/drawing/2014/main" id="{2C01A93B-2719-EDF8-0A0A-7A4CB2CE0DDF}"/>
              </a:ext>
            </a:extLst>
          </p:cNvPr>
          <p:cNvGraphicFramePr>
            <a:graphicFrameLocks noGrp="1"/>
          </p:cNvGraphicFramePr>
          <p:nvPr>
            <p:ph sz="quarter" idx="13"/>
            <p:extLst>
              <p:ext uri="{D42A27DB-BD31-4B8C-83A1-F6EECF244321}">
                <p14:modId xmlns:p14="http://schemas.microsoft.com/office/powerpoint/2010/main" val="1044232463"/>
              </p:ext>
            </p:extLst>
          </p:nvPr>
        </p:nvGraphicFramePr>
        <p:xfrm>
          <a:off x="362857" y="899887"/>
          <a:ext cx="11509830" cy="5638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78841569"/>
      </p:ext>
    </p:extLst>
  </p:cSld>
  <p:clrMapOvr>
    <a:masterClrMapping/>
  </p:clrMapOvr>
  <p:transition spd="slow"/>
</p:sld>
</file>

<file path=ppt/slides/slide3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5638" y="320040"/>
            <a:ext cx="10880725" cy="461665"/>
          </a:xfrm>
        </p:spPr>
        <p:txBody>
          <a:bodyPr/>
          <a:lstStyle/>
          <a:p>
            <a:r>
              <a:rPr lang="en-US" err="1"/>
              <a:t>RunspacePool</a:t>
            </a:r>
            <a:r>
              <a:rPr lang="en-US"/>
              <a:t> Example</a:t>
            </a:r>
          </a:p>
        </p:txBody>
      </p:sp>
      <p:sp>
        <p:nvSpPr>
          <p:cNvPr id="6" name="Rectangle 5">
            <a:extLst>
              <a:ext uri="{FF2B5EF4-FFF2-40B4-BE49-F238E27FC236}">
                <a16:creationId xmlns:a16="http://schemas.microsoft.com/office/drawing/2014/main" id="{2EB2F7E4-F774-411D-B960-8B3E488C3507}"/>
              </a:ext>
            </a:extLst>
          </p:cNvPr>
          <p:cNvSpPr/>
          <p:nvPr/>
        </p:nvSpPr>
        <p:spPr>
          <a:xfrm>
            <a:off x="640080" y="822959"/>
            <a:ext cx="10972800" cy="5852160"/>
          </a:xfrm>
          <a:prstGeom prst="rect">
            <a:avLst/>
          </a:prstGeom>
          <a:solidFill>
            <a:srgbClr val="012456"/>
          </a:solidFill>
        </p:spPr>
        <p:txBody>
          <a:bodyPr wrap="square">
            <a:spAutoFit/>
          </a:bodyPr>
          <a:lstStyle/>
          <a:p>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RunspacePool</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runspacefactory</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CreateRunspacePool</a:t>
            </a:r>
            <a:r>
              <a:rPr lang="en-US" sz="1800">
                <a:solidFill>
                  <a:srgbClr val="F5F5F5"/>
                </a:solidFill>
                <a:latin typeface="Lucida Console" panose="020B0609040504020204" pitchFamily="49" charset="0"/>
              </a:rPr>
              <a:t>(</a:t>
            </a:r>
            <a:r>
              <a:rPr lang="en-US" sz="1800">
                <a:solidFill>
                  <a:srgbClr val="FFE4C4"/>
                </a:solidFill>
                <a:latin typeface="Lucida Console" panose="020B0609040504020204" pitchFamily="49" charset="0"/>
              </a:rPr>
              <a:t>1</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5</a:t>
            </a:r>
            <a:r>
              <a:rPr lang="en-US" sz="1800">
                <a:solidFill>
                  <a:srgbClr val="F5F5F5"/>
                </a:solidFill>
                <a:latin typeface="Lucida Console" panose="020B0609040504020204" pitchFamily="49" charset="0"/>
              </a:rPr>
              <a:t>)</a:t>
            </a:r>
          </a:p>
          <a:p>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RunspacePool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Open</a:t>
            </a:r>
            <a:r>
              <a:rPr lang="en-US" sz="1800">
                <a:solidFill>
                  <a:srgbClr val="F5F5F5"/>
                </a:solidFill>
                <a:latin typeface="Lucida Console" panose="020B0609040504020204" pitchFamily="49" charset="0"/>
              </a:rPr>
              <a:t>()</a:t>
            </a:r>
          </a:p>
          <a:p>
            <a:endParaRPr lang="en-US" sz="800">
              <a:solidFill>
                <a:srgbClr val="F5F5F5"/>
              </a:solidFill>
              <a:latin typeface="Lucida Console" panose="020B0609040504020204" pitchFamily="49" charset="0"/>
            </a:endParaRPr>
          </a:p>
          <a:p>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System.Collections.ArrayList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RunspaceList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p>
          <a:p>
            <a:endParaRPr lang="en-US" sz="800">
              <a:solidFill>
                <a:srgbClr val="F5F5F5"/>
              </a:solidFill>
              <a:latin typeface="Lucida Console" panose="020B0609040504020204" pitchFamily="49" charset="0"/>
            </a:endParaRPr>
          </a:p>
          <a:p>
            <a:r>
              <a:rPr lang="en-US" sz="1800">
                <a:solidFill>
                  <a:srgbClr val="E0FFFF"/>
                </a:solidFill>
                <a:latin typeface="Lucida Console" panose="020B0609040504020204" pitchFamily="49" charset="0"/>
              </a:rPr>
              <a:t>Foreach</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$Instance</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in</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10</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$PowerShell</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powershell</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Create()</a:t>
            </a: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PowerShell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RunspacePool</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RunspacePool</a:t>
            </a:r>
            <a:endParaRPr lang="en-US" sz="1800">
              <a:solidFill>
                <a:srgbClr val="F5F5F5"/>
              </a:solidFill>
              <a:latin typeface="Lucida Console" panose="020B0609040504020204" pitchFamily="49" charset="0"/>
            </a:endParaRPr>
          </a:p>
          <a:p>
            <a:endParaRPr lang="en-US" sz="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void</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PowerShell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AddScript</a:t>
            </a:r>
            <a:r>
              <a:rPr lang="en-US" sz="1800">
                <a:solidFill>
                  <a:srgbClr val="F5F5F5"/>
                </a:solidFill>
                <a:latin typeface="Lucida Console" panose="020B0609040504020204" pitchFamily="49" charset="0"/>
              </a:rPr>
              <a:t>({</a:t>
            </a:r>
          </a:p>
          <a:p>
            <a:r>
              <a:rPr lang="en-US" sz="1800">
                <a:solidFill>
                  <a:srgbClr val="E0FFFF"/>
                </a:solidFill>
                <a:latin typeface="Lucida Console" panose="020B0609040504020204" pitchFamily="49" charset="0"/>
              </a:rPr>
              <a:t>        param</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InstanceNumber</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timeToSleep</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get-random</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-Minimum</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10</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-Maximum</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60</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Start-Sleep</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-Seconds</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timeToSleep</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Runspace</a:t>
            </a:r>
            <a:r>
              <a:rPr lang="en-US" sz="1800">
                <a:solidFill>
                  <a:srgbClr val="DB7093"/>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InstanceNumber</a:t>
            </a:r>
            <a:r>
              <a:rPr lang="en-US" sz="1800">
                <a:solidFill>
                  <a:srgbClr val="DB7093"/>
                </a:solidFill>
                <a:latin typeface="Lucida Console" panose="020B0609040504020204" pitchFamily="49" charset="0"/>
              </a:rPr>
              <a:t> took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timeToSleep</a:t>
            </a:r>
            <a:r>
              <a:rPr lang="en-US" sz="1800">
                <a:solidFill>
                  <a:srgbClr val="DB7093"/>
                </a:solidFill>
                <a:latin typeface="Lucida Console" panose="020B0609040504020204" pitchFamily="49" charset="0"/>
              </a:rPr>
              <a:t> seconds!"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void</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PowerShell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AddParameter</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InstanceNumber</a:t>
            </a:r>
            <a:r>
              <a:rPr lang="en-US" sz="1800">
                <a:solidFill>
                  <a:srgbClr val="DB7093"/>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$Instance</a:t>
            </a:r>
            <a:r>
              <a:rPr lang="en-US" sz="1800">
                <a:solidFill>
                  <a:srgbClr val="F5F5F5"/>
                </a:solidFill>
                <a:latin typeface="Lucida Console" panose="020B0609040504020204" pitchFamily="49" charset="0"/>
              </a:rPr>
              <a:t>)</a:t>
            </a:r>
          </a:p>
          <a:p>
            <a:endParaRPr lang="en-US" sz="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RunspaceList</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Add</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pscustomobject</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err="1">
                <a:solidFill>
                  <a:srgbClr val="F5F5F5"/>
                </a:solidFill>
                <a:latin typeface="Lucida Console" panose="020B0609040504020204" pitchFamily="49" charset="0"/>
              </a:rPr>
              <a:t>InstanceNumber</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$Instance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PowerShell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$PowerShell</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err="1">
                <a:solidFill>
                  <a:srgbClr val="F5F5F5"/>
                </a:solidFill>
                <a:latin typeface="Lucida Console" panose="020B0609040504020204" pitchFamily="49" charset="0"/>
              </a:rPr>
              <a:t>AsyncResult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PowerShell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BeginInvoke</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2801629060"/>
      </p:ext>
    </p:extLst>
  </p:cSld>
  <p:clrMapOvr>
    <a:masterClrMapping/>
  </p:clrMapOvr>
  <p:transition spd="slow"/>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err="1"/>
              <a:t>RunspacePool</a:t>
            </a:r>
            <a:r>
              <a:rPr lang="en-US"/>
              <a:t> Example - Fetching Results</a:t>
            </a:r>
          </a:p>
        </p:txBody>
      </p:sp>
      <p:sp>
        <p:nvSpPr>
          <p:cNvPr id="10" name="Rectangle 9">
            <a:extLst>
              <a:ext uri="{FF2B5EF4-FFF2-40B4-BE49-F238E27FC236}">
                <a16:creationId xmlns:a16="http://schemas.microsoft.com/office/drawing/2014/main" id="{954603C4-8456-4D26-8B91-0B2A05CE708C}"/>
              </a:ext>
            </a:extLst>
          </p:cNvPr>
          <p:cNvSpPr/>
          <p:nvPr/>
        </p:nvSpPr>
        <p:spPr>
          <a:xfrm>
            <a:off x="607515" y="943428"/>
            <a:ext cx="10880725" cy="5442857"/>
          </a:xfrm>
          <a:prstGeom prst="rect">
            <a:avLst/>
          </a:prstGeom>
          <a:solidFill>
            <a:srgbClr val="012456"/>
          </a:solidFill>
        </p:spPr>
        <p:txBody>
          <a:bodyPr wrap="square">
            <a:noAutofit/>
          </a:bodyPr>
          <a:lstStyle/>
          <a:p>
            <a:r>
              <a:rPr lang="en-US" sz="2000">
                <a:solidFill>
                  <a:srgbClr val="E0FFFF"/>
                </a:solidFill>
                <a:latin typeface="Lucida Console" panose="020B0609040504020204" pitchFamily="49" charset="0"/>
              </a:rPr>
              <a:t>Foreach</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$Instance</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in</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RunspaceList</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Instance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PowerShell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Endinvoke</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Instance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AsyncResult</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Instance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PowerShell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Dispose</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RunspacePool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dispose</a:t>
            </a:r>
            <a:r>
              <a:rPr lang="en-US" sz="2000">
                <a:solidFill>
                  <a:srgbClr val="F5F5F5"/>
                </a:solidFill>
                <a:latin typeface="Lucida Console" panose="020B0609040504020204" pitchFamily="49" charset="0"/>
              </a:rPr>
              <a:t>() </a:t>
            </a:r>
          </a:p>
          <a:p>
            <a:endParaRPr lang="en-US" sz="2000">
              <a:solidFill>
                <a:srgbClr val="F5F5F5"/>
              </a:solidFill>
              <a:latin typeface="Lucida Console" panose="020B0609040504020204" pitchFamily="49" charset="0"/>
            </a:endParaRP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1 took 39 seconds!</a:t>
            </a: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2 took 39 seconds!</a:t>
            </a: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3 took 33 seconds!</a:t>
            </a: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4 took 37 seconds!</a:t>
            </a: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5 took 37 seconds!</a:t>
            </a: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6 took 34 seconds!</a:t>
            </a: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7 took 16 seconds!</a:t>
            </a: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8 took 34 seconds!</a:t>
            </a: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9 took 50 seconds!</a:t>
            </a:r>
          </a:p>
          <a:p>
            <a:r>
              <a:rPr lang="en-US" sz="2000" err="1">
                <a:solidFill>
                  <a:srgbClr val="F5F5F5"/>
                </a:solidFill>
                <a:latin typeface="Lucida Console" panose="020B0609040504020204" pitchFamily="49" charset="0"/>
              </a:rPr>
              <a:t>Runspace</a:t>
            </a:r>
            <a:r>
              <a:rPr lang="en-US" sz="2000">
                <a:solidFill>
                  <a:srgbClr val="F5F5F5"/>
                </a:solidFill>
                <a:latin typeface="Lucida Console" panose="020B0609040504020204" pitchFamily="49" charset="0"/>
              </a:rPr>
              <a:t> 10 took 36 seconds! </a:t>
            </a:r>
          </a:p>
          <a:p>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endParaRPr lang="en-US" sz="2400">
              <a:solidFill>
                <a:srgbClr val="FFE4B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1070856690"/>
      </p:ext>
    </p:extLst>
  </p:cSld>
  <p:clrMapOvr>
    <a:masterClrMapping/>
  </p:clrMapOvr>
  <p:transition spd="slow"/>
</p:sld>
</file>

<file path=ppt/slides/slide3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err="1"/>
              <a:t>Runspace</a:t>
            </a:r>
            <a:r>
              <a:rPr lang="en-US"/>
              <a:t> Pools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2944622369"/>
      </p:ext>
    </p:extLst>
  </p:cSld>
  <p:clrMapOvr>
    <a:masterClrMapping/>
  </p:clrMapOvr>
  <p:transition spd="slow"/>
</p:sld>
</file>

<file path=ppt/slides/slide3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221687943"/>
      </p:ext>
    </p:extLst>
  </p:cSld>
  <p:clrMapOvr>
    <a:masterClrMapping/>
  </p:clrMapOvr>
  <p:transition spd="slow"/>
</p:sld>
</file>

<file path=ppt/slides/slide3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7E51D-0E1F-450D-8F91-A40AEFACF573}"/>
              </a:ext>
            </a:extLst>
          </p:cNvPr>
          <p:cNvSpPr>
            <a:spLocks noGrp="1"/>
          </p:cNvSpPr>
          <p:nvPr>
            <p:ph type="title"/>
          </p:nvPr>
        </p:nvSpPr>
        <p:spPr/>
        <p:txBody>
          <a:bodyPr/>
          <a:lstStyle/>
          <a:p>
            <a:r>
              <a:rPr lang="en-US"/>
              <a:t>Debugging </a:t>
            </a:r>
            <a:r>
              <a:rPr lang="en-US" err="1"/>
              <a:t>Runspaces</a:t>
            </a:r>
            <a:endParaRPr lang="en-US"/>
          </a:p>
        </p:txBody>
      </p:sp>
    </p:spTree>
    <p:custDataLst>
      <p:tags r:id="rId1"/>
    </p:custDataLst>
    <p:extLst>
      <p:ext uri="{BB962C8B-B14F-4D97-AF65-F5344CB8AC3E}">
        <p14:creationId xmlns:p14="http://schemas.microsoft.com/office/powerpoint/2010/main" val="3928437710"/>
      </p:ext>
    </p:extLst>
  </p:cSld>
  <p:clrMapOvr>
    <a:masterClrMapping/>
  </p:clrMapOvr>
  <p:transition spd="slow"/>
</p:sld>
</file>

<file path=ppt/slides/slide38.xml><?xml version="1.0" encoding="utf-8"?>
<p:sld xmlns:a16="http://schemas.microsoft.com/office/drawing/2014/main" xmlns:p14="http://schemas.microsoft.com/office/powerpoint/2010/main" xmlns:dgm="http://schemas.openxmlformats.org/drawingml/2006/diagram"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0917B7-F733-45B5-BB7D-180DE85A3208}"/>
              </a:ext>
            </a:extLst>
          </p:cNvPr>
          <p:cNvSpPr>
            <a:spLocks noGrp="1"/>
          </p:cNvSpPr>
          <p:nvPr>
            <p:ph type="title"/>
          </p:nvPr>
        </p:nvSpPr>
        <p:spPr/>
        <p:txBody>
          <a:bodyPr/>
          <a:lstStyle/>
          <a:p>
            <a:r>
              <a:rPr lang="en-US"/>
              <a:t>Debugging a </a:t>
            </a:r>
            <a:r>
              <a:rPr lang="en-US" err="1"/>
              <a:t>Runspace</a:t>
            </a:r>
            <a:endParaRPr lang="en-US"/>
          </a:p>
        </p:txBody>
      </p:sp>
      <p:graphicFrame>
        <p:nvGraphicFramePr>
          <p:cNvPr id="7" name="Diagram 6">
            <a:extLst>
              <a:ext uri="{FF2B5EF4-FFF2-40B4-BE49-F238E27FC236}">
                <a16:creationId xmlns:a16="http://schemas.microsoft.com/office/drawing/2014/main" id="{F8F8992B-99FA-8EC6-7527-83A346D2E4C9}"/>
              </a:ext>
            </a:extLst>
          </p:cNvPr>
          <p:cNvGraphicFramePr/>
          <p:nvPr>
            <p:extLst>
              <p:ext uri="{D42A27DB-BD31-4B8C-83A1-F6EECF244321}">
                <p14:modId xmlns:p14="http://schemas.microsoft.com/office/powerpoint/2010/main" val="37749645"/>
              </p:ext>
            </p:extLst>
          </p:nvPr>
        </p:nvGraphicFramePr>
        <p:xfrm>
          <a:off x="640080" y="1005840"/>
          <a:ext cx="7223760" cy="5486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Picture Placeholder 1">
            <a:extLst>
              <a:ext uri="{FF2B5EF4-FFF2-40B4-BE49-F238E27FC236}">
                <a16:creationId xmlns:a16="http://schemas.microsoft.com/office/drawing/2014/main" id="{B537FB20-86C1-45B6-8624-0FF373531BCE}"/>
              </a:ext>
            </a:extLst>
          </p:cNvPr>
          <p:cNvSpPr>
            <a:spLocks noGrp="1"/>
          </p:cNvSpPr>
          <p:nvPr>
            <p:ph type="pic" sz="quarter" idx="15"/>
          </p:nvPr>
        </p:nvSpPr>
        <p:spPr>
          <a:xfrm>
            <a:off x="8046720" y="0"/>
            <a:ext cx="4206240" cy="6858000"/>
          </a:xfrm>
        </p:spPr>
      </p:sp>
      <p:pic>
        <p:nvPicPr>
          <p:cNvPr id="1026" name="Picture 2">
            <a:extLst>
              <a:ext uri="{FF2B5EF4-FFF2-40B4-BE49-F238E27FC236}">
                <a16:creationId xmlns:a16="http://schemas.microsoft.com/office/drawing/2014/main" id="{41D2470B-81D7-4231-8117-13101BAB5B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16159" y="2768039"/>
            <a:ext cx="3037420" cy="2209723"/>
          </a:xfrm>
          <a:prstGeom prst="rect">
            <a:avLst/>
          </a:prstGeom>
          <a:noFill/>
          <a:extLst>
            <a:ext uri="{909E8E84-426E-40DD-AFC4-6F175D3DCCD1}">
              <a14:hiddenFill xmlns:a14="http://schemas.microsoft.com/office/drawing/2010/main">
                <a:solidFill>
                  <a:srgbClr val="FFFFFF"/>
                </a:solidFill>
              </a14:hiddenFill>
            </a:ext>
          </a:extLst>
        </p:spPr>
      </p:pic>
      <p:pic>
        <p:nvPicPr>
          <p:cNvPr id="5" name="search (transparent glass)" descr="Search (transparent glass)">
            <a:extLst>
              <a:ext uri="{FF2B5EF4-FFF2-40B4-BE49-F238E27FC236}">
                <a16:creationId xmlns:a16="http://schemas.microsoft.com/office/drawing/2014/main" id="{B9172A32-9D4F-4406-BF47-CF81A1DB493C}"/>
              </a:ext>
            </a:extLst>
          </p:cNvPr>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rot="20825775">
            <a:off x="8468581" y="3025896"/>
            <a:ext cx="2196673" cy="3071175"/>
          </a:xfrm>
          <a:prstGeom prst="rect">
            <a:avLst/>
          </a:prstGeom>
        </p:spPr>
      </p:pic>
      <p:sp>
        <p:nvSpPr>
          <p:cNvPr id="6" name="Browser window" title="Icon of a browser window">
            <a:extLst>
              <a:ext uri="{FF2B5EF4-FFF2-40B4-BE49-F238E27FC236}">
                <a16:creationId xmlns:a16="http://schemas.microsoft.com/office/drawing/2014/main" id="{DA59BE7E-A119-46F4-A91F-C9B71894914F}"/>
              </a:ext>
            </a:extLst>
          </p:cNvPr>
          <p:cNvSpPr>
            <a:spLocks noChangeAspect="1" noEditPoints="1"/>
          </p:cNvSpPr>
          <p:nvPr>
            <p:custDataLst>
              <p:tags r:id="rId3"/>
            </p:custDataLst>
          </p:nvPr>
        </p:nvSpPr>
        <p:spPr bwMode="auto">
          <a:xfrm>
            <a:off x="8229600" y="2011680"/>
            <a:ext cx="3749040" cy="3000413"/>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ustDataLst>
      <p:tags r:id="rId1"/>
    </p:custDataLst>
    <p:extLst>
      <p:ext uri="{BB962C8B-B14F-4D97-AF65-F5344CB8AC3E}">
        <p14:creationId xmlns:p14="http://schemas.microsoft.com/office/powerpoint/2010/main" val="3084409081"/>
      </p:ext>
    </p:extLst>
  </p:cSld>
  <p:clrMapOvr>
    <a:masterClrMapping/>
  </p:clrMapOvr>
  <p:transition spd="slow"/>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a:t>Debugging example</a:t>
            </a:r>
          </a:p>
        </p:txBody>
      </p:sp>
      <p:sp>
        <p:nvSpPr>
          <p:cNvPr id="8" name="Rectangle 7">
            <a:extLst>
              <a:ext uri="{FF2B5EF4-FFF2-40B4-BE49-F238E27FC236}">
                <a16:creationId xmlns:a16="http://schemas.microsoft.com/office/drawing/2014/main" id="{7AE4B919-B696-40E9-95B2-82E9DD5731DA}"/>
              </a:ext>
            </a:extLst>
          </p:cNvPr>
          <p:cNvSpPr/>
          <p:nvPr/>
        </p:nvSpPr>
        <p:spPr>
          <a:xfrm>
            <a:off x="640080" y="1005840"/>
            <a:ext cx="10972800" cy="5532120"/>
          </a:xfrm>
          <a:prstGeom prst="rect">
            <a:avLst/>
          </a:prstGeom>
          <a:solidFill>
            <a:srgbClr val="012456"/>
          </a:solidFill>
        </p:spPr>
        <p:txBody>
          <a:bodyPr wrap="square">
            <a:noAutofit/>
          </a:bodyPr>
          <a:lstStyle/>
          <a:p>
            <a:r>
              <a:rPr lang="en-US" sz="1800">
                <a:solidFill>
                  <a:srgbClr val="F2F2F2"/>
                </a:solidFill>
                <a:latin typeface="Lucida Console" panose="020B0609040504020204" pitchFamily="49" charset="0"/>
              </a:rPr>
              <a:t>PS&gt; </a:t>
            </a:r>
            <a:r>
              <a:rPr lang="en-US" sz="1800">
                <a:solidFill>
                  <a:srgbClr val="FF4500"/>
                </a:solidFill>
                <a:latin typeface="Lucida Console" panose="020B0609040504020204" pitchFamily="49" charset="0"/>
              </a:rPr>
              <a:t>$PowerShell</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powershell</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Create()</a:t>
            </a:r>
          </a:p>
          <a:p>
            <a:r>
              <a:rPr lang="en-US" sz="1800">
                <a:solidFill>
                  <a:srgbClr val="F2F2F2"/>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PowerShell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AddScript</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do</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$Count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$Count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Start-Sleep</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5</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while</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$true</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p>
          <a:p>
            <a:r>
              <a:rPr lang="en-US" sz="1800">
                <a:solidFill>
                  <a:srgbClr val="F2F2F2"/>
                </a:solidFill>
                <a:latin typeface="Lucida Console" panose="020B0609040504020204" pitchFamily="49" charset="0"/>
              </a:rPr>
              <a:t>PS&gt; </a:t>
            </a:r>
            <a:r>
              <a:rPr lang="en-US" sz="1800">
                <a:solidFill>
                  <a:srgbClr val="FF4500"/>
                </a:solidFill>
                <a:latin typeface="Lucida Console" panose="020B0609040504020204" pitchFamily="49" charset="0"/>
              </a:rPr>
              <a:t>$async</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PowerShell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BeginInvoke</a:t>
            </a:r>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2F2F2"/>
                </a:solidFill>
                <a:latin typeface="Lucida Console" panose="020B0609040504020204" pitchFamily="49" charset="0"/>
              </a:rPr>
              <a:t>PS&gt; </a:t>
            </a:r>
            <a:r>
              <a:rPr lang="en-US" sz="1800">
                <a:solidFill>
                  <a:srgbClr val="E0FFFF"/>
                </a:solidFill>
                <a:latin typeface="Lucida Console" panose="020B0609040504020204" pitchFamily="49" charset="0"/>
              </a:rPr>
              <a:t>Debug-</a:t>
            </a:r>
            <a:r>
              <a:rPr lang="en-US" sz="1800" err="1">
                <a:solidFill>
                  <a:srgbClr val="E0FFFF"/>
                </a:solidFill>
                <a:latin typeface="Lucida Console" panose="020B0609040504020204" pitchFamily="49" charset="0"/>
              </a:rPr>
              <a:t>Runspace</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Runspace</a:t>
            </a:r>
            <a:r>
              <a:rPr lang="en-US" sz="1800">
                <a:solidFill>
                  <a:srgbClr val="FFE4B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PowerShell</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Runspace</a:t>
            </a:r>
            <a:endParaRPr lang="en-US" sz="1800">
              <a:solidFill>
                <a:srgbClr val="F5F5F5"/>
              </a:solidFill>
              <a:latin typeface="Lucida Console" panose="020B0609040504020204" pitchFamily="49" charset="0"/>
            </a:endParaRPr>
          </a:p>
          <a:p>
            <a:endParaRPr lang="en-US" sz="1800">
              <a:solidFill>
                <a:srgbClr val="FEF000"/>
              </a:solidFill>
              <a:latin typeface="Lucida Console" panose="020B0609040504020204" pitchFamily="49" charset="0"/>
            </a:endParaRPr>
          </a:p>
          <a:p>
            <a:r>
              <a:rPr lang="en-US" sz="1800">
                <a:solidFill>
                  <a:srgbClr val="FEF000"/>
                </a:solidFill>
                <a:latin typeface="Lucida Console" panose="020B0609040504020204" pitchFamily="49" charset="0"/>
              </a:rPr>
              <a:t>Debugging </a:t>
            </a:r>
            <a:r>
              <a:rPr lang="en-US" sz="1800" err="1">
                <a:solidFill>
                  <a:srgbClr val="FEF000"/>
                </a:solidFill>
                <a:latin typeface="Lucida Console" panose="020B0609040504020204" pitchFamily="49" charset="0"/>
              </a:rPr>
              <a:t>Runspace</a:t>
            </a:r>
            <a:r>
              <a:rPr lang="en-US" sz="1800">
                <a:solidFill>
                  <a:srgbClr val="FEF000"/>
                </a:solidFill>
                <a:latin typeface="Lucida Console" panose="020B0609040504020204" pitchFamily="49" charset="0"/>
              </a:rPr>
              <a:t>: Runspace2</a:t>
            </a:r>
          </a:p>
          <a:p>
            <a:r>
              <a:rPr lang="en-US" sz="1800">
                <a:solidFill>
                  <a:srgbClr val="00FFFF"/>
                </a:solidFill>
                <a:latin typeface="Lucida Console" panose="020B0609040504020204" pitchFamily="49" charset="0"/>
              </a:rPr>
              <a:t>Stopped at: Start-Sleep 5 </a:t>
            </a:r>
          </a:p>
          <a:p>
            <a:r>
              <a:rPr lang="en-US" sz="1800">
                <a:solidFill>
                  <a:srgbClr val="F5F5F5"/>
                </a:solidFill>
                <a:latin typeface="Lucida Console" panose="020B0609040504020204" pitchFamily="49" charset="0"/>
              </a:rPr>
              <a:t>[DBG]: [Process:34644]: [Runspace2]: PS C:\Users\Power&gt;&gt; L</a:t>
            </a:r>
          </a:p>
          <a:p>
            <a:r>
              <a:rPr lang="en-US" sz="1800">
                <a:solidFill>
                  <a:srgbClr val="F5F5F5"/>
                </a:solidFill>
                <a:latin typeface="Lucida Console" panose="020B0609040504020204" pitchFamily="49" charset="0"/>
              </a:rPr>
              <a:t>    1:  </a:t>
            </a:r>
          </a:p>
          <a:p>
            <a:r>
              <a:rPr lang="en-US" sz="1800">
                <a:solidFill>
                  <a:srgbClr val="F5F5F5"/>
                </a:solidFill>
                <a:latin typeface="Lucida Console" panose="020B0609040504020204" pitchFamily="49" charset="0"/>
              </a:rPr>
              <a:t>    2:        do{</a:t>
            </a:r>
          </a:p>
          <a:p>
            <a:r>
              <a:rPr lang="en-US" sz="1800">
                <a:solidFill>
                  <a:srgbClr val="F5F5F5"/>
                </a:solidFill>
                <a:latin typeface="Lucida Console" panose="020B0609040504020204" pitchFamily="49" charset="0"/>
              </a:rPr>
              <a:t>    3:          $Count = 1 + $Count</a:t>
            </a:r>
          </a:p>
          <a:p>
            <a:r>
              <a:rPr lang="en-US" sz="1800">
                <a:solidFill>
                  <a:srgbClr val="F5F5F5"/>
                </a:solidFill>
                <a:latin typeface="Lucida Console" panose="020B0609040504020204" pitchFamily="49" charset="0"/>
              </a:rPr>
              <a:t>    4:*         Start-Sleep 5</a:t>
            </a:r>
          </a:p>
          <a:p>
            <a:r>
              <a:rPr lang="en-US" sz="1800">
                <a:solidFill>
                  <a:srgbClr val="F5F5F5"/>
                </a:solidFill>
                <a:latin typeface="Lucida Console" panose="020B0609040504020204" pitchFamily="49" charset="0"/>
              </a:rPr>
              <a:t>    5:        }while($true)</a:t>
            </a:r>
          </a:p>
        </p:txBody>
      </p:sp>
      <p:sp>
        <p:nvSpPr>
          <p:cNvPr id="3" name="Speech Bubble: Rectangle 2">
            <a:extLst>
              <a:ext uri="{FF2B5EF4-FFF2-40B4-BE49-F238E27FC236}">
                <a16:creationId xmlns:a16="http://schemas.microsoft.com/office/drawing/2014/main" id="{1638965E-2EB0-19A4-BFBD-66C1CC8EAB39}"/>
              </a:ext>
            </a:extLst>
          </p:cNvPr>
          <p:cNvSpPr/>
          <p:nvPr/>
        </p:nvSpPr>
        <p:spPr bwMode="auto">
          <a:xfrm>
            <a:off x="8302171" y="3033486"/>
            <a:ext cx="2423886" cy="986971"/>
          </a:xfrm>
          <a:prstGeom prst="wedgeRectCallout">
            <a:avLst>
              <a:gd name="adj1" fmla="val -32210"/>
              <a:gd name="adj2" fmla="val 1080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Command Line Debugging</a:t>
            </a:r>
          </a:p>
        </p:txBody>
      </p:sp>
    </p:spTree>
    <p:custDataLst>
      <p:tags r:id="rId1"/>
    </p:custDataLst>
    <p:extLst>
      <p:ext uri="{BB962C8B-B14F-4D97-AF65-F5344CB8AC3E}">
        <p14:creationId xmlns:p14="http://schemas.microsoft.com/office/powerpoint/2010/main" val="1375687984"/>
      </p:ext>
    </p:extLst>
  </p:cSld>
  <p:clrMapOvr>
    <a:masterClrMapping/>
  </p:clrMapOvr>
  <p:transition spd="slow"/>
</p:sld>
</file>

<file path=ppt/slides/slide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err="1"/>
              <a:t>Runspace</a:t>
            </a:r>
            <a:r>
              <a:rPr lang="en-US"/>
              <a:t> overview</a:t>
            </a:r>
          </a:p>
        </p:txBody>
      </p:sp>
    </p:spTree>
    <p:custDataLst>
      <p:tags r:id="rId1"/>
    </p:custDataLst>
    <p:extLst>
      <p:ext uri="{BB962C8B-B14F-4D97-AF65-F5344CB8AC3E}">
        <p14:creationId xmlns:p14="http://schemas.microsoft.com/office/powerpoint/2010/main" val="3948870281"/>
      </p:ext>
    </p:extLst>
  </p:cSld>
  <p:clrMapOvr>
    <a:masterClrMapping/>
  </p:clrMapOvr>
  <p:transition spd="slow"/>
</p:sld>
</file>

<file path=ppt/slides/slide4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2225-DB4E-4F65-86EF-B6A9CEF22E35}"/>
              </a:ext>
            </a:extLst>
          </p:cNvPr>
          <p:cNvSpPr>
            <a:spLocks noGrp="1"/>
          </p:cNvSpPr>
          <p:nvPr>
            <p:ph type="title"/>
          </p:nvPr>
        </p:nvSpPr>
        <p:spPr/>
        <p:txBody>
          <a:bodyPr/>
          <a:lstStyle/>
          <a:p>
            <a:r>
              <a:rPr lang="en-US"/>
              <a:t>Debugging Tips</a:t>
            </a:r>
          </a:p>
        </p:txBody>
      </p:sp>
      <p:graphicFrame>
        <p:nvGraphicFramePr>
          <p:cNvPr id="3" name="Diagram 2">
            <a:extLst>
              <a:ext uri="{FF2B5EF4-FFF2-40B4-BE49-F238E27FC236}">
                <a16:creationId xmlns:a16="http://schemas.microsoft.com/office/drawing/2014/main" id="{1220BE6C-DA7F-8851-10C4-26B8D8EFD258}"/>
              </a:ext>
            </a:extLst>
          </p:cNvPr>
          <p:cNvGraphicFramePr/>
          <p:nvPr>
            <p:extLst>
              <p:ext uri="{D42A27DB-BD31-4B8C-83A1-F6EECF244321}">
                <p14:modId xmlns:p14="http://schemas.microsoft.com/office/powerpoint/2010/main" val="2951167801"/>
              </p:ext>
            </p:extLst>
          </p:nvPr>
        </p:nvGraphicFramePr>
        <p:xfrm>
          <a:off x="640080" y="1005840"/>
          <a:ext cx="10972800" cy="1920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710B1577-3781-422B-962D-C29A37FDABB5}"/>
              </a:ext>
            </a:extLst>
          </p:cNvPr>
          <p:cNvPicPr>
            <a:picLocks noChangeAspect="1"/>
          </p:cNvPicPr>
          <p:nvPr/>
        </p:nvPicPr>
        <p:blipFill>
          <a:blip r:embed="rId9"/>
          <a:stretch>
            <a:fillRect/>
          </a:stretch>
        </p:blipFill>
        <p:spPr>
          <a:xfrm>
            <a:off x="7223760" y="3017520"/>
            <a:ext cx="4545665" cy="1884788"/>
          </a:xfrm>
          <a:prstGeom prst="rect">
            <a:avLst/>
          </a:prstGeom>
        </p:spPr>
      </p:pic>
      <p:sp>
        <p:nvSpPr>
          <p:cNvPr id="9" name="Rectangle 8">
            <a:extLst>
              <a:ext uri="{FF2B5EF4-FFF2-40B4-BE49-F238E27FC236}">
                <a16:creationId xmlns:a16="http://schemas.microsoft.com/office/drawing/2014/main" id="{18C65A1C-E6D1-4560-951D-B35C72DF4407}"/>
              </a:ext>
            </a:extLst>
          </p:cNvPr>
          <p:cNvSpPr/>
          <p:nvPr/>
        </p:nvSpPr>
        <p:spPr>
          <a:xfrm>
            <a:off x="640080" y="3017520"/>
            <a:ext cx="6492240" cy="3566160"/>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PS&gt;</a:t>
            </a:r>
            <a:r>
              <a:rPr lang="en-US" sz="2000" dirty="0"/>
              <a:t> </a:t>
            </a:r>
            <a:r>
              <a:rPr lang="en-US" sz="2000" dirty="0">
                <a:solidFill>
                  <a:srgbClr val="FF4500"/>
                </a:solidFill>
                <a:latin typeface="Lucida Console" panose="020B0609040504020204" pitchFamily="49" charset="0"/>
              </a:rPr>
              <a:t>$PowerShell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Create()</a:t>
            </a:r>
          </a:p>
          <a:p>
            <a:r>
              <a:rPr lang="en-US" sz="2000" dirty="0">
                <a:solidFill>
                  <a:srgbClr val="F2F2F2"/>
                </a:solidFill>
                <a:latin typeface="Lucida Console" panose="020B0609040504020204" pitchFamily="49" charset="0"/>
              </a:rPr>
              <a:t>PS&gt;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AddScript</a:t>
            </a:r>
            <a:r>
              <a:rPr lang="en-US" sz="2000" dirty="0">
                <a:solidFill>
                  <a:srgbClr val="F5F5F5"/>
                </a:solidFill>
                <a:latin typeface="Lucida Console" panose="020B0609040504020204" pitchFamily="49" charset="0"/>
              </a:rPr>
              <a:t>({</a:t>
            </a:r>
            <a:r>
              <a:rPr lang="en-US" sz="2000" dirty="0">
                <a:solidFill>
                  <a:srgbClr val="FFE4C4"/>
                </a:solidFill>
                <a:latin typeface="Lucida Console" panose="020B0609040504020204" pitchFamily="49" charset="0"/>
              </a:rPr>
              <a:t>1</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0</a:t>
            </a:r>
            <a:r>
              <a:rPr lang="en-US" sz="2000" dirty="0">
                <a:solidFill>
                  <a:srgbClr val="F5F5F5"/>
                </a:solidFill>
                <a:latin typeface="Lucida Console" panose="020B0609040504020204" pitchFamily="49" charset="0"/>
              </a:rPr>
              <a:t>})</a:t>
            </a:r>
          </a:p>
          <a:p>
            <a:r>
              <a:rPr lang="en-US" sz="2000" dirty="0">
                <a:solidFill>
                  <a:srgbClr val="F2F2F2"/>
                </a:solidFill>
                <a:latin typeface="Lucida Console" panose="020B0609040504020204" pitchFamily="49" charset="0"/>
              </a:rPr>
              <a:t>PS&gt;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Invoke</a:t>
            </a:r>
            <a:r>
              <a:rPr lang="en-US" sz="2000" dirty="0">
                <a:solidFill>
                  <a:srgbClr val="F5F5F5"/>
                </a:solidFill>
                <a:latin typeface="Lucida Console" panose="020B0609040504020204" pitchFamily="49" charset="0"/>
              </a:rPr>
              <a:t>() </a:t>
            </a:r>
          </a:p>
          <a:p>
            <a:r>
              <a:rPr lang="en-US" sz="2000" dirty="0">
                <a:solidFill>
                  <a:srgbClr val="F2F2F2"/>
                </a:solidFill>
                <a:latin typeface="Lucida Console" panose="020B0609040504020204" pitchFamily="49" charset="0"/>
              </a:rPr>
              <a:t>PS&gt;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Streams</a:t>
            </a:r>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Error    : {Attempted to divide by zero.}</a:t>
            </a:r>
          </a:p>
          <a:p>
            <a:r>
              <a:rPr lang="en-US" sz="2000" dirty="0">
                <a:solidFill>
                  <a:srgbClr val="F5F5F5"/>
                </a:solidFill>
                <a:latin typeface="Lucida Console" panose="020B0609040504020204" pitchFamily="49" charset="0"/>
              </a:rPr>
              <a:t>Progress : {}</a:t>
            </a:r>
          </a:p>
          <a:p>
            <a:r>
              <a:rPr lang="en-US" sz="2000" dirty="0">
                <a:solidFill>
                  <a:srgbClr val="F5F5F5"/>
                </a:solidFill>
                <a:latin typeface="Lucida Console" panose="020B0609040504020204" pitchFamily="49" charset="0"/>
              </a:rPr>
              <a:t>Verbose  : {}</a:t>
            </a:r>
          </a:p>
          <a:p>
            <a:r>
              <a:rPr lang="en-US" sz="2000" dirty="0">
                <a:solidFill>
                  <a:srgbClr val="F5F5F5"/>
                </a:solidFill>
                <a:latin typeface="Lucida Console" panose="020B0609040504020204" pitchFamily="49" charset="0"/>
              </a:rPr>
              <a:t>Debug    : {}</a:t>
            </a:r>
          </a:p>
          <a:p>
            <a:r>
              <a:rPr lang="en-US" sz="2000" dirty="0">
                <a:solidFill>
                  <a:srgbClr val="F5F5F5"/>
                </a:solidFill>
                <a:latin typeface="Lucida Console" panose="020B0609040504020204" pitchFamily="49" charset="0"/>
              </a:rPr>
              <a:t>Warning  : {}</a:t>
            </a:r>
          </a:p>
          <a:p>
            <a:r>
              <a:rPr lang="en-US" sz="2000" dirty="0">
                <a:solidFill>
                  <a:srgbClr val="F5F5F5"/>
                </a:solidFill>
                <a:latin typeface="Lucida Console" panose="020B0609040504020204" pitchFamily="49" charset="0"/>
              </a:rPr>
              <a:t>Information : {}</a:t>
            </a:r>
          </a:p>
        </p:txBody>
      </p:sp>
    </p:spTree>
    <p:custDataLst>
      <p:tags r:id="rId1"/>
    </p:custDataLst>
    <p:extLst>
      <p:ext uri="{BB962C8B-B14F-4D97-AF65-F5344CB8AC3E}">
        <p14:creationId xmlns:p14="http://schemas.microsoft.com/office/powerpoint/2010/main" val="1483888729"/>
      </p:ext>
    </p:extLst>
  </p:cSld>
  <p:clrMapOvr>
    <a:masterClrMapping/>
  </p:clrMapOvr>
  <p:transition spd="slow"/>
</p:sld>
</file>

<file path=ppt/slides/slide4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2225-DB4E-4F65-86EF-B6A9CEF22E35}"/>
              </a:ext>
            </a:extLst>
          </p:cNvPr>
          <p:cNvSpPr>
            <a:spLocks noGrp="1"/>
          </p:cNvSpPr>
          <p:nvPr>
            <p:ph type="title"/>
          </p:nvPr>
        </p:nvSpPr>
        <p:spPr>
          <a:xfrm>
            <a:off x="655636" y="320040"/>
            <a:ext cx="10926763" cy="461665"/>
          </a:xfrm>
        </p:spPr>
        <p:txBody>
          <a:bodyPr/>
          <a:lstStyle/>
          <a:p>
            <a:r>
              <a:rPr lang="en-US"/>
              <a:t>Multithreading on PowerShell 7</a:t>
            </a:r>
          </a:p>
        </p:txBody>
      </p:sp>
      <p:graphicFrame>
        <p:nvGraphicFramePr>
          <p:cNvPr id="3" name="Diagram 2">
            <a:extLst>
              <a:ext uri="{FF2B5EF4-FFF2-40B4-BE49-F238E27FC236}">
                <a16:creationId xmlns:a16="http://schemas.microsoft.com/office/drawing/2014/main" id="{A3A7D595-B812-D0EE-B014-D4EE773D2865}"/>
              </a:ext>
            </a:extLst>
          </p:cNvPr>
          <p:cNvGraphicFramePr/>
          <p:nvPr>
            <p:extLst>
              <p:ext uri="{D42A27DB-BD31-4B8C-83A1-F6EECF244321}">
                <p14:modId xmlns:p14="http://schemas.microsoft.com/office/powerpoint/2010/main" val="4134378890"/>
              </p:ext>
            </p:extLst>
          </p:nvPr>
        </p:nvGraphicFramePr>
        <p:xfrm>
          <a:off x="640080" y="914400"/>
          <a:ext cx="6309360" cy="2560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0C756541-5DAB-BC17-2C62-904D9554B08F}"/>
              </a:ext>
            </a:extLst>
          </p:cNvPr>
          <p:cNvSpPr/>
          <p:nvPr/>
        </p:nvSpPr>
        <p:spPr>
          <a:xfrm>
            <a:off x="640080" y="3566160"/>
            <a:ext cx="6309360" cy="3200400"/>
          </a:xfrm>
          <a:prstGeom prst="rect">
            <a:avLst/>
          </a:prstGeom>
          <a:solidFill>
            <a:srgbClr val="012456"/>
          </a:solidFill>
        </p:spPr>
        <p:txBody>
          <a:bodyPr wrap="square">
            <a:noAutofit/>
          </a:bodyPr>
          <a:lstStyle/>
          <a:p>
            <a:r>
              <a:rPr lang="en-US" sz="1800" dirty="0">
                <a:solidFill>
                  <a:srgbClr val="F2F2F2"/>
                </a:solidFill>
                <a:latin typeface="Lucida Console" panose="020B0609040504020204" pitchFamily="49" charset="0"/>
              </a:rPr>
              <a:t>PS&gt; </a:t>
            </a:r>
            <a:r>
              <a:rPr lang="en-US" sz="1800" dirty="0">
                <a:solidFill>
                  <a:srgbClr val="FF4500"/>
                </a:solidFill>
                <a:latin typeface="Lucida Console" panose="020B0609040504020204" pitchFamily="49" charset="0"/>
              </a:rPr>
              <a:t>$TJ</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E0FFFF"/>
                </a:solidFill>
                <a:latin typeface="Lucida Console" panose="020B0609040504020204" pitchFamily="49" charset="0"/>
              </a:rPr>
              <a:t>Start-</a:t>
            </a:r>
            <a:r>
              <a:rPr lang="en-US" sz="1800" dirty="0" err="1">
                <a:solidFill>
                  <a:srgbClr val="E0FFFF"/>
                </a:solidFill>
                <a:latin typeface="Lucida Console" panose="020B0609040504020204" pitchFamily="49" charset="0"/>
              </a:rPr>
              <a:t>ThreadJob</a:t>
            </a:r>
            <a:r>
              <a:rPr lang="en-US" sz="1800" dirty="0">
                <a:solidFill>
                  <a:srgbClr val="F5F5F5"/>
                </a:solidFill>
                <a:latin typeface="Lucida Console" panose="020B0609040504020204" pitchFamily="49" charset="0"/>
              </a:rPr>
              <a:t> </a:t>
            </a:r>
            <a:r>
              <a:rPr lang="en-US" sz="1800" dirty="0">
                <a:solidFill>
                  <a:srgbClr val="FFE4B5"/>
                </a:solidFill>
                <a:latin typeface="Lucida Console" panose="020B0609040504020204" pitchFamily="49" charset="0"/>
              </a:rPr>
              <a:t>-</a:t>
            </a:r>
            <a:r>
              <a:rPr lang="en-US" sz="1800" dirty="0" err="1">
                <a:solidFill>
                  <a:srgbClr val="FFE4B5"/>
                </a:solidFill>
                <a:latin typeface="Lucida Console" panose="020B0609040504020204" pitchFamily="49" charset="0"/>
              </a:rPr>
              <a:t>ScriptBlock</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    </a:t>
            </a:r>
            <a:r>
              <a:rPr lang="en-US" sz="1800" dirty="0">
                <a:solidFill>
                  <a:srgbClr val="E0FFFF"/>
                </a:solidFill>
                <a:latin typeface="Lucida Console" panose="020B0609040504020204" pitchFamily="49" charset="0"/>
              </a:rPr>
              <a:t>Start-sleep</a:t>
            </a:r>
            <a:r>
              <a:rPr lang="en-US" sz="1800" dirty="0">
                <a:solidFill>
                  <a:srgbClr val="F5F5F5"/>
                </a:solidFill>
                <a:latin typeface="Lucida Console" panose="020B0609040504020204" pitchFamily="49" charset="0"/>
              </a:rPr>
              <a:t> </a:t>
            </a:r>
            <a:r>
              <a:rPr lang="en-US" sz="1800" dirty="0">
                <a:solidFill>
                  <a:srgbClr val="FFE4C4"/>
                </a:solidFill>
                <a:latin typeface="Lucida Console" panose="020B0609040504020204" pitchFamily="49" charset="0"/>
              </a:rPr>
              <a:t>10</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    </a:t>
            </a:r>
            <a:r>
              <a:rPr lang="en-US" sz="1800" dirty="0">
                <a:solidFill>
                  <a:srgbClr val="DB7093"/>
                </a:solidFill>
                <a:latin typeface="Lucida Console" panose="020B0609040504020204" pitchFamily="49" charset="0"/>
              </a:rPr>
              <a:t>"End"</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    }</a:t>
            </a:r>
          </a:p>
          <a:p>
            <a:endParaRPr lang="en-US" sz="1800" dirty="0">
              <a:solidFill>
                <a:srgbClr val="F5F5F5"/>
              </a:solidFill>
              <a:latin typeface="Lucida Console" panose="020B0609040504020204" pitchFamily="49" charset="0"/>
            </a:endParaRPr>
          </a:p>
          <a:p>
            <a:r>
              <a:rPr lang="en-US" sz="1800" dirty="0">
                <a:solidFill>
                  <a:srgbClr val="F2F2F2"/>
                </a:solidFill>
                <a:latin typeface="Lucida Console" panose="020B0609040504020204" pitchFamily="49" charset="0"/>
              </a:rPr>
              <a:t>PS&gt; </a:t>
            </a:r>
            <a:r>
              <a:rPr lang="en-US" sz="1800" dirty="0">
                <a:solidFill>
                  <a:srgbClr val="E0FFFF"/>
                </a:solidFill>
                <a:latin typeface="Lucida Console" panose="020B0609040504020204" pitchFamily="49" charset="0"/>
              </a:rPr>
              <a:t>Write-Host</a:t>
            </a:r>
            <a:r>
              <a:rPr lang="en-US" sz="1800" dirty="0">
                <a:solidFill>
                  <a:srgbClr val="F5F5F5"/>
                </a:solidFill>
                <a:latin typeface="Lucida Console" panose="020B0609040504020204" pitchFamily="49" charset="0"/>
              </a:rPr>
              <a:t> </a:t>
            </a:r>
            <a:r>
              <a:rPr lang="en-US" sz="1800" dirty="0">
                <a:solidFill>
                  <a:srgbClr val="DB7093"/>
                </a:solidFill>
                <a:latin typeface="Lucida Console" panose="020B0609040504020204" pitchFamily="49" charset="0"/>
              </a:rPr>
              <a:t>"Do Stuff"</a:t>
            </a:r>
            <a:endParaRPr lang="en-US" sz="1800" dirty="0">
              <a:solidFill>
                <a:srgbClr val="F5F5F5"/>
              </a:solidFill>
              <a:latin typeface="Lucida Console" panose="020B0609040504020204" pitchFamily="49" charset="0"/>
            </a:endParaRPr>
          </a:p>
          <a:p>
            <a:r>
              <a:rPr lang="en-US" sz="1800" dirty="0">
                <a:solidFill>
                  <a:srgbClr val="E0FFFF"/>
                </a:solidFill>
                <a:latin typeface="Lucida Console" panose="020B0609040504020204" pitchFamily="49" charset="0"/>
              </a:rPr>
              <a:t>Do Stuff</a:t>
            </a:r>
          </a:p>
          <a:p>
            <a:endParaRPr lang="en-US" sz="1800" dirty="0">
              <a:solidFill>
                <a:srgbClr val="E0FFFF"/>
              </a:solidFill>
              <a:latin typeface="Lucida Console" panose="020B0609040504020204" pitchFamily="49" charset="0"/>
            </a:endParaRPr>
          </a:p>
          <a:p>
            <a:r>
              <a:rPr lang="en-US" sz="1800" dirty="0">
                <a:solidFill>
                  <a:srgbClr val="F2F2F2"/>
                </a:solidFill>
                <a:latin typeface="Lucida Console" panose="020B0609040504020204" pitchFamily="49" charset="0"/>
              </a:rPr>
              <a:t>PS&gt; </a:t>
            </a:r>
            <a:r>
              <a:rPr lang="en-US" sz="1800" dirty="0">
                <a:solidFill>
                  <a:srgbClr val="E0FFFF"/>
                </a:solidFill>
                <a:latin typeface="Lucida Console" panose="020B0609040504020204" pitchFamily="49" charset="0"/>
              </a:rPr>
              <a:t>Wait-Job</a:t>
            </a:r>
            <a:r>
              <a:rPr lang="en-US" sz="1800" dirty="0">
                <a:solidFill>
                  <a:srgbClr val="F5F5F5"/>
                </a:solidFill>
                <a:latin typeface="Lucida Console" panose="020B0609040504020204" pitchFamily="49" charset="0"/>
              </a:rPr>
              <a:t> </a:t>
            </a:r>
            <a:r>
              <a:rPr lang="en-US" sz="1800" dirty="0">
                <a:solidFill>
                  <a:srgbClr val="FF4500"/>
                </a:solidFill>
                <a:latin typeface="Lucida Console" panose="020B0609040504020204" pitchFamily="49" charset="0"/>
              </a:rPr>
              <a:t>$TJ</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E0FFFF"/>
                </a:solidFill>
                <a:latin typeface="Lucida Console" panose="020B0609040504020204" pitchFamily="49" charset="0"/>
              </a:rPr>
              <a:t>out-null</a:t>
            </a:r>
            <a:endParaRPr lang="en-US" sz="1800" dirty="0">
              <a:solidFill>
                <a:srgbClr val="F5F5F5"/>
              </a:solidFill>
              <a:latin typeface="Lucida Console" panose="020B0609040504020204" pitchFamily="49" charset="0"/>
            </a:endParaRPr>
          </a:p>
          <a:p>
            <a:r>
              <a:rPr lang="en-US" sz="1800" dirty="0">
                <a:solidFill>
                  <a:srgbClr val="F2F2F2"/>
                </a:solidFill>
                <a:latin typeface="Lucida Console" panose="020B0609040504020204" pitchFamily="49" charset="0"/>
              </a:rPr>
              <a:t>PS&gt; </a:t>
            </a:r>
            <a:r>
              <a:rPr lang="en-US" sz="1800" dirty="0">
                <a:solidFill>
                  <a:srgbClr val="E0FFFF"/>
                </a:solidFill>
                <a:latin typeface="Lucida Console" panose="020B0609040504020204" pitchFamily="49" charset="0"/>
              </a:rPr>
              <a:t>Receive-Job</a:t>
            </a:r>
            <a:r>
              <a:rPr lang="en-US" sz="1800" dirty="0">
                <a:solidFill>
                  <a:srgbClr val="F5F5F5"/>
                </a:solidFill>
                <a:latin typeface="Lucida Console" panose="020B0609040504020204" pitchFamily="49" charset="0"/>
              </a:rPr>
              <a:t> </a:t>
            </a:r>
            <a:r>
              <a:rPr lang="en-US" sz="1800" dirty="0">
                <a:solidFill>
                  <a:srgbClr val="FF4500"/>
                </a:solidFill>
                <a:latin typeface="Lucida Console" panose="020B0609040504020204" pitchFamily="49" charset="0"/>
              </a:rPr>
              <a:t>$TJ</a:t>
            </a:r>
          </a:p>
          <a:p>
            <a:r>
              <a:rPr lang="en-US" sz="1800" dirty="0">
                <a:solidFill>
                  <a:srgbClr val="F2F2F2"/>
                </a:solidFill>
                <a:latin typeface="Lucida Console" panose="020B0609040504020204" pitchFamily="49" charset="0"/>
              </a:rPr>
              <a:t>End</a:t>
            </a:r>
          </a:p>
        </p:txBody>
      </p:sp>
      <p:sp>
        <p:nvSpPr>
          <p:cNvPr id="6" name="Rectangle 5">
            <a:extLst>
              <a:ext uri="{FF2B5EF4-FFF2-40B4-BE49-F238E27FC236}">
                <a16:creationId xmlns:a16="http://schemas.microsoft.com/office/drawing/2014/main" id="{022FE619-AC1D-8CA3-B4F1-5C34C60FDA9E}"/>
              </a:ext>
            </a:extLst>
          </p:cNvPr>
          <p:cNvSpPr/>
          <p:nvPr/>
        </p:nvSpPr>
        <p:spPr>
          <a:xfrm>
            <a:off x="7132320" y="3566159"/>
            <a:ext cx="4937760" cy="3200400"/>
          </a:xfrm>
          <a:prstGeom prst="rect">
            <a:avLst/>
          </a:prstGeom>
          <a:solidFill>
            <a:srgbClr val="012456"/>
          </a:solidFill>
        </p:spPr>
        <p:txBody>
          <a:bodyPr wrap="square">
            <a:noAutofit/>
          </a:bodyPr>
          <a:lstStyle/>
          <a:p>
            <a:r>
              <a:rPr lang="en-US" sz="1800">
                <a:solidFill>
                  <a:schemeClr val="bg1"/>
                </a:solidFill>
                <a:latin typeface="Lucida Console" panose="020B0609040504020204" pitchFamily="49" charset="0"/>
              </a:rPr>
              <a:t>Output: 1</a:t>
            </a:r>
          </a:p>
          <a:p>
            <a:r>
              <a:rPr lang="en-US" sz="1800">
                <a:solidFill>
                  <a:schemeClr val="bg1"/>
                </a:solidFill>
                <a:latin typeface="Lucida Console" panose="020B0609040504020204" pitchFamily="49" charset="0"/>
              </a:rPr>
              <a:t>Output: 2</a:t>
            </a:r>
          </a:p>
          <a:p>
            <a:r>
              <a:rPr lang="en-US" sz="1800">
                <a:solidFill>
                  <a:schemeClr val="bg1"/>
                </a:solidFill>
                <a:latin typeface="Lucida Console" panose="020B0609040504020204" pitchFamily="49" charset="0"/>
              </a:rPr>
              <a:t>Output: 3</a:t>
            </a:r>
          </a:p>
          <a:p>
            <a:r>
              <a:rPr lang="en-US" sz="1800">
                <a:solidFill>
                  <a:schemeClr val="bg1"/>
                </a:solidFill>
                <a:latin typeface="Lucida Console" panose="020B0609040504020204" pitchFamily="49" charset="0"/>
              </a:rPr>
              <a:t>Output: 4</a:t>
            </a:r>
          </a:p>
          <a:p>
            <a:r>
              <a:rPr lang="en-US" sz="1800">
                <a:solidFill>
                  <a:schemeClr val="bg1"/>
                </a:solidFill>
                <a:latin typeface="Lucida Console" panose="020B0609040504020204" pitchFamily="49" charset="0"/>
              </a:rPr>
              <a:t>Output: 5</a:t>
            </a:r>
          </a:p>
          <a:p>
            <a:r>
              <a:rPr lang="en-US" sz="1800">
                <a:solidFill>
                  <a:schemeClr val="bg1"/>
                </a:solidFill>
                <a:latin typeface="Lucida Console" panose="020B0609040504020204" pitchFamily="49" charset="0"/>
              </a:rPr>
              <a:t>Output: 6</a:t>
            </a:r>
          </a:p>
          <a:p>
            <a:r>
              <a:rPr lang="en-US" sz="1800">
                <a:solidFill>
                  <a:schemeClr val="bg1"/>
                </a:solidFill>
                <a:latin typeface="Lucida Console" panose="020B0609040504020204" pitchFamily="49" charset="0"/>
              </a:rPr>
              <a:t>Output: 7</a:t>
            </a:r>
          </a:p>
          <a:p>
            <a:r>
              <a:rPr lang="en-US" sz="1800">
                <a:solidFill>
                  <a:schemeClr val="bg1"/>
                </a:solidFill>
                <a:latin typeface="Lucida Console" panose="020B0609040504020204" pitchFamily="49" charset="0"/>
              </a:rPr>
              <a:t>Output: 8</a:t>
            </a:r>
          </a:p>
          <a:p>
            <a:r>
              <a:rPr lang="en-US" sz="1800">
                <a:solidFill>
                  <a:schemeClr val="bg1"/>
                </a:solidFill>
                <a:latin typeface="Lucida Console" panose="020B0609040504020204" pitchFamily="49" charset="0"/>
              </a:rPr>
              <a:t>Output: 9</a:t>
            </a:r>
          </a:p>
          <a:p>
            <a:r>
              <a:rPr lang="en-US" sz="1800">
                <a:solidFill>
                  <a:schemeClr val="bg1"/>
                </a:solidFill>
                <a:latin typeface="Lucida Console" panose="020B0609040504020204" pitchFamily="49" charset="0"/>
              </a:rPr>
              <a:t>Output: 10</a:t>
            </a:r>
          </a:p>
          <a:p>
            <a:r>
              <a:rPr lang="en-US" sz="1800">
                <a:solidFill>
                  <a:schemeClr val="bg1"/>
                </a:solidFill>
                <a:latin typeface="Lucida Console" panose="020B0609040504020204" pitchFamily="49" charset="0"/>
              </a:rPr>
              <a:t>2</a:t>
            </a:r>
          </a:p>
        </p:txBody>
      </p:sp>
      <p:sp>
        <p:nvSpPr>
          <p:cNvPr id="7" name="Rectangle 6">
            <a:extLst>
              <a:ext uri="{FF2B5EF4-FFF2-40B4-BE49-F238E27FC236}">
                <a16:creationId xmlns:a16="http://schemas.microsoft.com/office/drawing/2014/main" id="{BA135267-5BB9-88F3-7530-44B734D003DF}"/>
              </a:ext>
            </a:extLst>
          </p:cNvPr>
          <p:cNvSpPr/>
          <p:nvPr/>
        </p:nvSpPr>
        <p:spPr>
          <a:xfrm>
            <a:off x="7132320" y="914400"/>
            <a:ext cx="4937760" cy="2651760"/>
          </a:xfrm>
          <a:prstGeom prst="rect">
            <a:avLst/>
          </a:prstGeom>
          <a:solidFill>
            <a:schemeClr val="accent6">
              <a:lumMod val="90000"/>
            </a:schemeClr>
          </a:solidFill>
        </p:spPr>
        <p:txBody>
          <a:bodyPr wrap="square">
            <a:noAutofit/>
          </a:bodyPr>
          <a:lstStyle/>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StartTime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get-date</a:t>
            </a:r>
            <a:endParaRPr lang="en-US" sz="1800">
              <a:solidFill>
                <a:srgbClr val="0000FF"/>
              </a:solidFill>
              <a:latin typeface="Lucida Console" panose="020B0609040504020204" pitchFamily="49" charset="0"/>
            </a:endParaRPr>
          </a:p>
          <a:p>
            <a:endParaRPr lang="en-US" sz="1800">
              <a:solidFill>
                <a:prstClr val="black"/>
              </a:solidFill>
              <a:latin typeface="Lucida Console" panose="020B0609040504020204" pitchFamily="49" charset="0"/>
            </a:endParaRPr>
          </a:p>
          <a:p>
            <a:r>
              <a:rPr lang="en-US" sz="1800" dirty="0">
                <a:solidFill>
                  <a:srgbClr val="800080"/>
                </a:solidFill>
                <a:latin typeface="Lucida Console" panose="020B0609040504020204" pitchFamily="49" charset="0"/>
              </a:rPr>
              <a:t>1</a:t>
            </a:r>
            <a:r>
              <a:rPr lang="en-US" sz="1800" dirty="0">
                <a:solidFill>
                  <a:srgbClr val="696969"/>
                </a:solidFill>
                <a:latin typeface="Lucida Console" panose="020B0609040504020204" pitchFamily="49" charset="0"/>
              </a:rPr>
              <a:t>..</a:t>
            </a:r>
            <a:r>
              <a:rPr lang="en-US" sz="1800" dirty="0">
                <a:solidFill>
                  <a:srgbClr val="800080"/>
                </a:solidFill>
                <a:latin typeface="Lucida Console" panose="020B0609040504020204" pitchFamily="49" charset="0"/>
              </a:rPr>
              <a:t>10</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err="1">
                <a:solidFill>
                  <a:srgbClr val="0000FF"/>
                </a:solidFill>
                <a:latin typeface="Lucida Console" panose="020B0609040504020204" pitchFamily="49" charset="0"/>
              </a:rPr>
              <a:t>ForEach</a:t>
            </a:r>
            <a:r>
              <a:rPr lang="en-US" sz="1800" dirty="0">
                <a:solidFill>
                  <a:srgbClr val="0000FF"/>
                </a:solidFill>
                <a:latin typeface="Lucida Console" panose="020B0609040504020204" pitchFamily="49" charset="0"/>
              </a:rPr>
              <a:t>-Object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-Parallel</a:t>
            </a:r>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"Output: </a:t>
            </a:r>
            <a:r>
              <a:rPr lang="en-US" sz="1800" dirty="0">
                <a:solidFill>
                  <a:srgbClr val="A82D00"/>
                </a:solidFill>
                <a:latin typeface="Lucida Console" panose="020B0609040504020204" pitchFamily="49" charset="0"/>
              </a:rPr>
              <a:t>$_</a:t>
            </a:r>
            <a:r>
              <a:rPr lang="en-US" sz="1800" dirty="0">
                <a:solidFill>
                  <a:srgbClr val="8B0000"/>
                </a:solidFill>
                <a:latin typeface="Lucida Console" panose="020B0609040504020204" pitchFamily="49" charset="0"/>
              </a:rPr>
              <a: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Start-Sleep</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endParaRPr lang="en-US" sz="180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r>
              <a:rPr lang="en-US" sz="1800" dirty="0">
                <a:solidFill>
                  <a:srgbClr val="0000FF"/>
                </a:solidFill>
                <a:latin typeface="Lucida Console" panose="020B0609040504020204" pitchFamily="49" charset="0"/>
              </a:rPr>
              <a:t>get-date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StartTime</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Seconds </a:t>
            </a:r>
          </a:p>
          <a:p>
            <a:r>
              <a:rPr lang="en-US" sz="1800" dirty="0">
                <a:solidFill>
                  <a:prstClr val="black"/>
                </a:solidFill>
                <a:latin typeface="Lucida Console" panose="020B0609040504020204" pitchFamily="49" charset="0"/>
              </a:rPr>
              <a:t> </a:t>
            </a:r>
          </a:p>
          <a:p>
            <a:endParaRPr lang="en-US" sz="1800" dirty="0">
              <a:solidFill>
                <a:srgbClr val="F5F5F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152021269"/>
      </p:ext>
    </p:extLst>
  </p:cSld>
  <p:clrMapOvr>
    <a:masterClrMapping/>
  </p:clrMapOvr>
  <p:transition spd="slow"/>
</p:sld>
</file>

<file path=ppt/slides/slide4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err="1"/>
              <a:t>Runspace</a:t>
            </a:r>
            <a:r>
              <a:rPr lang="en-US"/>
              <a:t> Debugging</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957511597"/>
      </p:ext>
    </p:extLst>
  </p:cSld>
  <p:clrMapOvr>
    <a:masterClrMapping/>
  </p:clrMapOvr>
  <p:transition spd="slow"/>
</p:sld>
</file>

<file path=ppt/slides/slide4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250602996"/>
      </p:ext>
    </p:extLst>
  </p:cSld>
  <p:clrMapOvr>
    <a:masterClrMapping/>
  </p:clrMapOvr>
  <p:transition spd="slow"/>
</p:sld>
</file>

<file path=ppt/slides/slide4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err="1"/>
              <a:t>Runspaces</a:t>
            </a:r>
            <a:endParaRPr lang="en-US" sz="2800"/>
          </a:p>
        </p:txBody>
      </p:sp>
      <p:sp>
        <p:nvSpPr>
          <p:cNvPr id="9" name="Text Placeholder 8">
            <a:extLst>
              <a:ext uri="{FF2B5EF4-FFF2-40B4-BE49-F238E27FC236}">
                <a16:creationId xmlns:a16="http://schemas.microsoft.com/office/drawing/2014/main" id="{8A5A0421-2A84-4A4A-868E-9AF5B6DC72EB}"/>
              </a:ext>
            </a:extLst>
          </p:cNvPr>
          <p:cNvSpPr>
            <a:spLocks noGrp="1"/>
          </p:cNvSpPr>
          <p:nvPr>
            <p:ph type="body" sz="quarter" idx="10"/>
          </p:nvPr>
        </p:nvSpPr>
        <p:spPr/>
        <p:txBody>
          <a:bodyPr/>
          <a:lstStyle/>
          <a:p>
            <a:pPr algn="ctr"/>
            <a:r>
              <a:rPr lang="en-US"/>
              <a:t>6</a:t>
            </a:r>
            <a:r>
              <a:rPr lang="en-US" sz="2400"/>
              <a:t>0 minutes</a:t>
            </a:r>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498628492"/>
      </p:ext>
    </p:extLst>
  </p:cSld>
  <p:clrMapOvr>
    <a:masterClrMapping/>
  </p:clrMapOvr>
  <p:transition spd="slow"/>
</p:sld>
</file>

<file path=ppt/slides/slide4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924529914"/>
      </p:ext>
    </p:extLst>
  </p:cSld>
  <p:clrMapOvr>
    <a:masterClrMapping/>
  </p:clrMapOvr>
  <p:transition spd="slow"/>
</p:sld>
</file>

<file path=ppt/slides/slide5.xml><?xml version="1.0" encoding="utf-8"?>
<p:sld xmlns:a16="http://schemas.microsoft.com/office/drawing/2014/main" xmlns:dgm="http://schemas.openxmlformats.org/drawingml/2006/diagram"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FDDE9-4831-410A-866F-B4DFF992F6A9}"/>
              </a:ext>
            </a:extLst>
          </p:cNvPr>
          <p:cNvSpPr>
            <a:spLocks noGrp="1"/>
          </p:cNvSpPr>
          <p:nvPr>
            <p:ph type="title"/>
          </p:nvPr>
        </p:nvSpPr>
        <p:spPr>
          <a:prstGeom prst="rect">
            <a:avLst/>
          </a:prstGeom>
          <a:ln>
            <a:noFill/>
          </a:ln>
        </p:spPr>
        <p:txBody>
          <a:bodyPr wrap="square" anchor="t">
            <a:normAutofit/>
          </a:bodyPr>
          <a:lstStyle/>
          <a:p>
            <a:r>
              <a:rPr lang="en-US" err="1"/>
              <a:t>Runspace</a:t>
            </a:r>
            <a:r>
              <a:rPr lang="en-US"/>
              <a:t> Overview</a:t>
            </a:r>
          </a:p>
        </p:txBody>
      </p:sp>
      <p:graphicFrame>
        <p:nvGraphicFramePr>
          <p:cNvPr id="9" name="Content Placeholder 8">
            <a:extLst>
              <a:ext uri="{FF2B5EF4-FFF2-40B4-BE49-F238E27FC236}">
                <a16:creationId xmlns:a16="http://schemas.microsoft.com/office/drawing/2014/main" id="{59B4BC44-73C3-32E8-202A-7B3EF23AF6D1}"/>
              </a:ext>
            </a:extLst>
          </p:cNvPr>
          <p:cNvGraphicFramePr>
            <a:graphicFrameLocks noGrp="1"/>
          </p:cNvGraphicFramePr>
          <p:nvPr>
            <p:ph sz="quarter" idx="13"/>
          </p:nvPr>
        </p:nvGraphicFramePr>
        <p:xfrm>
          <a:off x="655638" y="1017639"/>
          <a:ext cx="11074808" cy="35935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Graphic 10" descr="Web design with solid fill">
            <a:extLst>
              <a:ext uri="{FF2B5EF4-FFF2-40B4-BE49-F238E27FC236}">
                <a16:creationId xmlns:a16="http://schemas.microsoft.com/office/drawing/2014/main" id="{D84AEEBC-3995-845F-1544-9016ECA8C3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91840" y="4937760"/>
            <a:ext cx="1645920" cy="1645920"/>
          </a:xfrm>
          <a:prstGeom prst="rect">
            <a:avLst/>
          </a:prstGeom>
        </p:spPr>
      </p:pic>
      <p:pic>
        <p:nvPicPr>
          <p:cNvPr id="13" name="Graphic 12" descr="Gears with solid fill">
            <a:extLst>
              <a:ext uri="{FF2B5EF4-FFF2-40B4-BE49-F238E27FC236}">
                <a16:creationId xmlns:a16="http://schemas.microsoft.com/office/drawing/2014/main" id="{33669CB0-C2FE-6E88-B824-2A5E28085EE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00800" y="5029200"/>
            <a:ext cx="1554480" cy="1554480"/>
          </a:xfrm>
          <a:prstGeom prst="rect">
            <a:avLst/>
          </a:prstGeom>
        </p:spPr>
      </p:pic>
      <p:cxnSp>
        <p:nvCxnSpPr>
          <p:cNvPr id="15" name="Straight Arrow Connector 14">
            <a:extLst>
              <a:ext uri="{FF2B5EF4-FFF2-40B4-BE49-F238E27FC236}">
                <a16:creationId xmlns:a16="http://schemas.microsoft.com/office/drawing/2014/main" id="{C796F2A7-6F4F-576C-4C90-E076D728D8FA}"/>
              </a:ext>
            </a:extLst>
          </p:cNvPr>
          <p:cNvCxnSpPr>
            <a:cxnSpLocks/>
          </p:cNvCxnSpPr>
          <p:nvPr/>
        </p:nvCxnSpPr>
        <p:spPr>
          <a:xfrm>
            <a:off x="4114800" y="5029200"/>
            <a:ext cx="2743200"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68E1FE-2CF2-7D65-F1D2-7139F498773C}"/>
              </a:ext>
            </a:extLst>
          </p:cNvPr>
          <p:cNvCxnSpPr>
            <a:cxnSpLocks/>
          </p:cNvCxnSpPr>
          <p:nvPr/>
        </p:nvCxnSpPr>
        <p:spPr>
          <a:xfrm flipH="1">
            <a:off x="4114800" y="6492240"/>
            <a:ext cx="2743200"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3C46136-1647-C12F-8EBF-4B77E507EBEE}"/>
              </a:ext>
            </a:extLst>
          </p:cNvPr>
          <p:cNvSpPr/>
          <p:nvPr/>
        </p:nvSpPr>
        <p:spPr bwMode="auto">
          <a:xfrm>
            <a:off x="5029200" y="4480560"/>
            <a:ext cx="1188720" cy="4572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Code</a:t>
            </a:r>
          </a:p>
        </p:txBody>
      </p:sp>
      <p:sp>
        <p:nvSpPr>
          <p:cNvPr id="28" name="Rectangle 27">
            <a:extLst>
              <a:ext uri="{FF2B5EF4-FFF2-40B4-BE49-F238E27FC236}">
                <a16:creationId xmlns:a16="http://schemas.microsoft.com/office/drawing/2014/main" id="{C513241B-FB2A-E5F4-CC74-FD3AFF08FB77}"/>
              </a:ext>
            </a:extLst>
          </p:cNvPr>
          <p:cNvSpPr/>
          <p:nvPr/>
        </p:nvSpPr>
        <p:spPr bwMode="auto">
          <a:xfrm>
            <a:off x="5029200" y="5943600"/>
            <a:ext cx="1188720" cy="4572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Output</a:t>
            </a:r>
          </a:p>
        </p:txBody>
      </p:sp>
      <p:sp>
        <p:nvSpPr>
          <p:cNvPr id="2" name="TextBox 1">
            <a:extLst>
              <a:ext uri="{FF2B5EF4-FFF2-40B4-BE49-F238E27FC236}">
                <a16:creationId xmlns:a16="http://schemas.microsoft.com/office/drawing/2014/main" id="{308408B6-4E4C-B7B0-5A6B-172C22DB473D}"/>
              </a:ext>
            </a:extLst>
          </p:cNvPr>
          <p:cNvSpPr txBox="1"/>
          <p:nvPr/>
        </p:nvSpPr>
        <p:spPr>
          <a:xfrm>
            <a:off x="6949440" y="4846320"/>
            <a:ext cx="1188720" cy="365760"/>
          </a:xfrm>
          <a:prstGeom prst="rect">
            <a:avLst/>
          </a:prstGeom>
          <a:noFill/>
        </p:spPr>
        <p:txBody>
          <a:bodyPr wrap="square" lIns="0" tIns="0" rIns="0" bIns="0" rtlCol="0">
            <a:spAutoFit/>
          </a:bodyPr>
          <a:lstStyle/>
          <a:p>
            <a:pPr algn="l"/>
            <a:r>
              <a:rPr lang="en-US" sz="2000" err="1">
                <a:gradFill>
                  <a:gsLst>
                    <a:gs pos="2917">
                      <a:schemeClr val="tx1"/>
                    </a:gs>
                    <a:gs pos="30000">
                      <a:schemeClr val="tx1"/>
                    </a:gs>
                  </a:gsLst>
                  <a:lin ang="5400000" scaled="0"/>
                </a:gradFill>
              </a:rPr>
              <a:t>Runspace</a:t>
            </a:r>
            <a:endParaRPr lang="en-US" sz="1800">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737C29AA-4B89-C842-95A6-4224F892ED78}"/>
              </a:ext>
            </a:extLst>
          </p:cNvPr>
          <p:cNvSpPr txBox="1"/>
          <p:nvPr/>
        </p:nvSpPr>
        <p:spPr>
          <a:xfrm>
            <a:off x="3474720" y="6309360"/>
            <a:ext cx="548640" cy="274320"/>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Host</a:t>
            </a:r>
            <a:endParaRPr lang="en-US" sz="1800">
              <a:gradFill>
                <a:gsLst>
                  <a:gs pos="2917">
                    <a:schemeClr val="tx1"/>
                  </a:gs>
                  <a:gs pos="30000">
                    <a:schemeClr val="tx1"/>
                  </a:gs>
                </a:gsLst>
                <a:lin ang="5400000" scaled="0"/>
              </a:gradFill>
            </a:endParaRPr>
          </a:p>
        </p:txBody>
      </p:sp>
    </p:spTree>
    <p:custDataLst>
      <p:tags r:id="rId1"/>
    </p:custDataLst>
    <p:extLst>
      <p:ext uri="{BB962C8B-B14F-4D97-AF65-F5344CB8AC3E}">
        <p14:creationId xmlns:p14="http://schemas.microsoft.com/office/powerpoint/2010/main" val="507143"/>
      </p:ext>
    </p:extLst>
  </p:cSld>
  <p:clrMapOvr>
    <a:masterClrMapping/>
  </p:clrMapOvr>
  <p:transition spd="slow"/>
</p:sld>
</file>

<file path=ppt/slides/slide7.xml><?xml version="1.0" encoding="utf-8"?>
<p:sld xmlns:a16="http://schemas.microsoft.com/office/drawing/2014/main" xmlns:p14="http://schemas.microsoft.com/office/powerpoint/2010/main" xmlns:dgm="http://schemas.openxmlformats.org/drawingml/2006/diagram" xmlns:asvg="http://schemas.microsoft.com/office/drawing/2016/SVG/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FDDE9-4831-410A-866F-B4DFF992F6A9}"/>
              </a:ext>
            </a:extLst>
          </p:cNvPr>
          <p:cNvSpPr>
            <a:spLocks noGrp="1"/>
          </p:cNvSpPr>
          <p:nvPr>
            <p:ph type="title"/>
          </p:nvPr>
        </p:nvSpPr>
        <p:spPr>
          <a:prstGeom prst="rect">
            <a:avLst/>
          </a:prstGeom>
          <a:ln>
            <a:noFill/>
          </a:ln>
        </p:spPr>
        <p:txBody>
          <a:bodyPr wrap="square" anchor="t">
            <a:normAutofit/>
          </a:bodyPr>
          <a:lstStyle/>
          <a:p>
            <a:r>
              <a:rPr lang="en-US" err="1"/>
              <a:t>Runspace</a:t>
            </a:r>
            <a:r>
              <a:rPr lang="en-US"/>
              <a:t> Overview</a:t>
            </a:r>
          </a:p>
        </p:txBody>
      </p:sp>
      <p:graphicFrame>
        <p:nvGraphicFramePr>
          <p:cNvPr id="9" name="Content Placeholder 8">
            <a:extLst>
              <a:ext uri="{FF2B5EF4-FFF2-40B4-BE49-F238E27FC236}">
                <a16:creationId xmlns:a16="http://schemas.microsoft.com/office/drawing/2014/main" id="{59B4BC44-73C3-32E8-202A-7B3EF23AF6D1}"/>
              </a:ext>
            </a:extLst>
          </p:cNvPr>
          <p:cNvGraphicFramePr>
            <a:graphicFrameLocks noGrp="1"/>
          </p:cNvGraphicFramePr>
          <p:nvPr>
            <p:ph sz="quarter" idx="13"/>
            <p:extLst>
              <p:ext uri="{D42A27DB-BD31-4B8C-83A1-F6EECF244321}">
                <p14:modId xmlns:p14="http://schemas.microsoft.com/office/powerpoint/2010/main" val="16395203"/>
              </p:ext>
            </p:extLst>
          </p:nvPr>
        </p:nvGraphicFramePr>
        <p:xfrm>
          <a:off x="655638" y="1017639"/>
          <a:ext cx="11074808" cy="35935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Graphic 10" descr="Web design with solid fill">
            <a:extLst>
              <a:ext uri="{FF2B5EF4-FFF2-40B4-BE49-F238E27FC236}">
                <a16:creationId xmlns:a16="http://schemas.microsoft.com/office/drawing/2014/main" id="{D84AEEBC-3995-845F-1544-9016ECA8C3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87484" y="5018315"/>
            <a:ext cx="1519645" cy="1519645"/>
          </a:xfrm>
          <a:prstGeom prst="rect">
            <a:avLst/>
          </a:prstGeom>
        </p:spPr>
      </p:pic>
      <p:pic>
        <p:nvPicPr>
          <p:cNvPr id="13" name="Graphic 12" descr="Gears with solid fill">
            <a:extLst>
              <a:ext uri="{FF2B5EF4-FFF2-40B4-BE49-F238E27FC236}">
                <a16:creationId xmlns:a16="http://schemas.microsoft.com/office/drawing/2014/main" id="{33669CB0-C2FE-6E88-B824-2A5E28085EE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31131" y="5017051"/>
            <a:ext cx="1519645" cy="1519645"/>
          </a:xfrm>
          <a:prstGeom prst="rect">
            <a:avLst/>
          </a:prstGeom>
        </p:spPr>
      </p:pic>
      <p:cxnSp>
        <p:nvCxnSpPr>
          <p:cNvPr id="15" name="Straight Arrow Connector 14">
            <a:extLst>
              <a:ext uri="{FF2B5EF4-FFF2-40B4-BE49-F238E27FC236}">
                <a16:creationId xmlns:a16="http://schemas.microsoft.com/office/drawing/2014/main" id="{C796F2A7-6F4F-576C-4C90-E076D728D8FA}"/>
              </a:ext>
            </a:extLst>
          </p:cNvPr>
          <p:cNvCxnSpPr>
            <a:endCxn id="13" idx="0"/>
          </p:cNvCxnSpPr>
          <p:nvPr/>
        </p:nvCxnSpPr>
        <p:spPr>
          <a:xfrm>
            <a:off x="4075612" y="5017051"/>
            <a:ext cx="3015342"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68E1FE-2CF2-7D65-F1D2-7139F498773C}"/>
              </a:ext>
            </a:extLst>
          </p:cNvPr>
          <p:cNvCxnSpPr>
            <a:cxnSpLocks/>
            <a:stCxn id="13" idx="2"/>
            <a:endCxn id="11" idx="2"/>
          </p:cNvCxnSpPr>
          <p:nvPr/>
        </p:nvCxnSpPr>
        <p:spPr>
          <a:xfrm flipH="1">
            <a:off x="4047307" y="6536696"/>
            <a:ext cx="3043647" cy="1264"/>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3C46136-1647-C12F-8EBF-4B77E507EBEE}"/>
              </a:ext>
            </a:extLst>
          </p:cNvPr>
          <p:cNvSpPr/>
          <p:nvPr/>
        </p:nvSpPr>
        <p:spPr bwMode="auto">
          <a:xfrm>
            <a:off x="4996540" y="4386034"/>
            <a:ext cx="1145181" cy="49718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Code</a:t>
            </a:r>
          </a:p>
        </p:txBody>
      </p:sp>
      <p:sp>
        <p:nvSpPr>
          <p:cNvPr id="28" name="Rectangle 27">
            <a:extLst>
              <a:ext uri="{FF2B5EF4-FFF2-40B4-BE49-F238E27FC236}">
                <a16:creationId xmlns:a16="http://schemas.microsoft.com/office/drawing/2014/main" id="{C513241B-FB2A-E5F4-CC74-FD3AFF08FB77}"/>
              </a:ext>
            </a:extLst>
          </p:cNvPr>
          <p:cNvSpPr/>
          <p:nvPr/>
        </p:nvSpPr>
        <p:spPr bwMode="auto">
          <a:xfrm>
            <a:off x="4996539" y="5840361"/>
            <a:ext cx="1145181" cy="49718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Output</a:t>
            </a:r>
          </a:p>
        </p:txBody>
      </p:sp>
      <p:sp>
        <p:nvSpPr>
          <p:cNvPr id="2" name="TextBox 1">
            <a:extLst>
              <a:ext uri="{FF2B5EF4-FFF2-40B4-BE49-F238E27FC236}">
                <a16:creationId xmlns:a16="http://schemas.microsoft.com/office/drawing/2014/main" id="{308408B6-4E4C-B7B0-5A6B-172C22DB473D}"/>
              </a:ext>
            </a:extLst>
          </p:cNvPr>
          <p:cNvSpPr txBox="1"/>
          <p:nvPr/>
        </p:nvSpPr>
        <p:spPr>
          <a:xfrm>
            <a:off x="7744690" y="5686471"/>
            <a:ext cx="1420091" cy="307777"/>
          </a:xfrm>
          <a:prstGeom prst="rect">
            <a:avLst/>
          </a:prstGeom>
          <a:noFill/>
        </p:spPr>
        <p:txBody>
          <a:bodyPr wrap="square" lIns="0" tIns="0" rIns="0" bIns="0" rtlCol="0">
            <a:spAutoFit/>
          </a:bodyPr>
          <a:lstStyle/>
          <a:p>
            <a:pPr algn="l"/>
            <a:r>
              <a:rPr lang="en-US" sz="2000" err="1">
                <a:gradFill>
                  <a:gsLst>
                    <a:gs pos="2917">
                      <a:schemeClr val="tx1"/>
                    </a:gs>
                    <a:gs pos="30000">
                      <a:schemeClr val="tx1"/>
                    </a:gs>
                  </a:gsLst>
                  <a:lin ang="5400000" scaled="0"/>
                </a:gradFill>
              </a:rPr>
              <a:t>Runspace</a:t>
            </a:r>
            <a:endParaRPr lang="en-US" sz="1800">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737C29AA-4B89-C842-95A6-4224F892ED78}"/>
              </a:ext>
            </a:extLst>
          </p:cNvPr>
          <p:cNvSpPr txBox="1"/>
          <p:nvPr/>
        </p:nvSpPr>
        <p:spPr>
          <a:xfrm>
            <a:off x="2719895" y="5622984"/>
            <a:ext cx="614648"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Host</a:t>
            </a:r>
            <a:endParaRPr lang="en-US" sz="1800">
              <a:gradFill>
                <a:gsLst>
                  <a:gs pos="2917">
                    <a:schemeClr val="tx1"/>
                  </a:gs>
                  <a:gs pos="30000">
                    <a:schemeClr val="tx1"/>
                  </a:gs>
                </a:gsLst>
                <a:lin ang="5400000" scaled="0"/>
              </a:gradFill>
            </a:endParaRPr>
          </a:p>
        </p:txBody>
      </p:sp>
    </p:spTree>
    <p:custDataLst>
      <p:tags r:id="rId1"/>
    </p:custDataLst>
    <p:extLst>
      <p:ext uri="{BB962C8B-B14F-4D97-AF65-F5344CB8AC3E}">
        <p14:creationId xmlns:p14="http://schemas.microsoft.com/office/powerpoint/2010/main" val="2229999227"/>
      </p:ext>
    </p:extLst>
  </p:cSld>
  <p:clrMapOvr>
    <a:masterClrMapping/>
  </p:clrMapOvr>
  <p:transition spd="slow"/>
</p:sld>
</file>

<file path=ppt/slides/slide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FDDE9-4831-410A-866F-B4DFF992F6A9}"/>
              </a:ext>
            </a:extLst>
          </p:cNvPr>
          <p:cNvSpPr>
            <a:spLocks noGrp="1"/>
          </p:cNvSpPr>
          <p:nvPr>
            <p:ph type="title"/>
          </p:nvPr>
        </p:nvSpPr>
        <p:spPr/>
        <p:txBody>
          <a:bodyPr/>
          <a:lstStyle/>
          <a:p>
            <a:r>
              <a:rPr lang="en-US" err="1"/>
              <a:t>Runspace</a:t>
            </a:r>
            <a:r>
              <a:rPr lang="en-US"/>
              <a:t> Use Cases</a:t>
            </a:r>
          </a:p>
        </p:txBody>
      </p:sp>
      <p:graphicFrame>
        <p:nvGraphicFramePr>
          <p:cNvPr id="2" name="Diagram 1">
            <a:extLst>
              <a:ext uri="{FF2B5EF4-FFF2-40B4-BE49-F238E27FC236}">
                <a16:creationId xmlns:a16="http://schemas.microsoft.com/office/drawing/2014/main" id="{E928A467-80EB-EF39-2593-BAACD4C5F42A}"/>
              </a:ext>
            </a:extLst>
          </p:cNvPr>
          <p:cNvGraphicFramePr/>
          <p:nvPr>
            <p:extLst>
              <p:ext uri="{D42A27DB-BD31-4B8C-83A1-F6EECF244321}">
                <p14:modId xmlns:p14="http://schemas.microsoft.com/office/powerpoint/2010/main" val="2484978606"/>
              </p:ext>
            </p:extLst>
          </p:nvPr>
        </p:nvGraphicFramePr>
        <p:xfrm>
          <a:off x="640080" y="1005840"/>
          <a:ext cx="10972800" cy="5212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90884703"/>
      </p:ext>
    </p:extLst>
  </p:cSld>
  <p:clrMapOvr>
    <a:masterClrMapping/>
  </p:clrMapOvr>
  <p:transition spd="slow"/>
</p:sld>
</file>

<file path=ppt/slides/slide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65A47F-C229-4F5F-BF88-CE4AF373431D}"/>
              </a:ext>
            </a:extLst>
          </p:cNvPr>
          <p:cNvSpPr>
            <a:spLocks noGrp="1"/>
          </p:cNvSpPr>
          <p:nvPr>
            <p:ph type="title"/>
          </p:nvPr>
        </p:nvSpPr>
        <p:spPr/>
        <p:txBody>
          <a:bodyPr/>
          <a:lstStyle/>
          <a:p>
            <a:r>
              <a:rPr lang="en-US" err="1"/>
              <a:t>Runspace</a:t>
            </a:r>
            <a:r>
              <a:rPr lang="en-US"/>
              <a:t> VS PowerShell Jobs</a:t>
            </a:r>
          </a:p>
        </p:txBody>
      </p:sp>
      <p:sp>
        <p:nvSpPr>
          <p:cNvPr id="6" name="Content Placeholder 5">
            <a:extLst>
              <a:ext uri="{FF2B5EF4-FFF2-40B4-BE49-F238E27FC236}">
                <a16:creationId xmlns:a16="http://schemas.microsoft.com/office/drawing/2014/main" id="{8B3172E9-4382-4CC2-888A-A7F2A5DCEB76}"/>
              </a:ext>
            </a:extLst>
          </p:cNvPr>
          <p:cNvSpPr>
            <a:spLocks noGrp="1"/>
          </p:cNvSpPr>
          <p:nvPr>
            <p:ph sz="quarter" idx="13"/>
            <p:custDataLst>
              <p:tags r:id="rId2"/>
            </p:custDataLst>
          </p:nvPr>
        </p:nvSpPr>
        <p:spPr>
          <a:xfrm>
            <a:off x="655638" y="3206177"/>
            <a:ext cx="5284787" cy="3270823"/>
          </a:xfrm>
        </p:spPr>
        <p:txBody>
          <a:bodyPr>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endParaRPr lang="en-US"/>
          </a:p>
          <a:p>
            <a:pPr>
              <a:buNone/>
            </a:pPr>
            <a:endParaRPr lang="en-US"/>
          </a:p>
        </p:txBody>
      </p:sp>
      <p:graphicFrame>
        <p:nvGraphicFramePr>
          <p:cNvPr id="13" name="Diagram 12">
            <a:extLst>
              <a:ext uri="{FF2B5EF4-FFF2-40B4-BE49-F238E27FC236}">
                <a16:creationId xmlns:a16="http://schemas.microsoft.com/office/drawing/2014/main" id="{294881B7-040D-4072-9B5F-DA6FEAED6F55}"/>
              </a:ext>
            </a:extLst>
          </p:cNvPr>
          <p:cNvGraphicFramePr/>
          <p:nvPr>
            <p:extLst>
              <p:ext uri="{D42A27DB-BD31-4B8C-83A1-F6EECF244321}">
                <p14:modId xmlns:p14="http://schemas.microsoft.com/office/powerpoint/2010/main" val="2051575821"/>
              </p:ext>
            </p:extLst>
          </p:nvPr>
        </p:nvGraphicFramePr>
        <p:xfrm>
          <a:off x="655638" y="1019320"/>
          <a:ext cx="10631487" cy="56291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48094948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E96BA73C-2B1E-49C7-A94F-F556435972F9}&lt;/SectionId&gt;&lt;Name&gt;WorkshopPLUS - Windows PowerShell: Tool Building&lt;/Name&gt;&lt;SlidesCount&gt;2&lt;/SlidesCount&gt;&lt;SlideGuids /&gt;&lt;/NativeSection&gt;&lt;NativeSection&gt;&lt;SectionId&gt;{12791C04-E27E-43A6-9BBD-470DA53A6FD4}&lt;/SectionId&gt;&lt;Name&gt;Runspace - Overview&lt;/Name&gt;&lt;SlidesCount&gt;9&lt;/SlidesCount&gt;&lt;SlideGuids /&gt;&lt;/NativeSection&gt;&lt;NativeSection&gt;&lt;SectionId&gt;{AC53F3A5-9216-44BA-A814-B605A4728994}&lt;/SectionId&gt;&lt;Name&gt;Runspace - commands&lt;/Name&gt;&lt;SlidesCount&gt;7&lt;/SlidesCount&gt;&lt;SlideGuids /&gt;&lt;/NativeSection&gt;&lt;NativeSection&gt;&lt;SectionId&gt;{0B399792-08FE-40C4-90E5-5D8A7A0D3497}&lt;/SectionId&gt;&lt;Name&gt;Creating and Initializing Runspaces&lt;/Name&gt;&lt;SlidesCount&gt;7&lt;/SlidesCount&gt;&lt;SlideGuids /&gt;&lt;/NativeSection&gt;&lt;NativeSection&gt;&lt;SectionId&gt;{9EE8E326-2B32-4045-A7F7-4E171837FC05}&lt;/SectionId&gt;&lt;Name&gt;Invoke async/sync&lt;/Name&gt;&lt;SlidesCount&gt;8&lt;/SlidesCount&gt;&lt;SlideGuids /&gt;&lt;/NativeSection&gt;&lt;NativeSection&gt;&lt;SectionId&gt;{E4C63C6D-57AF-4055-B1AD-520E9290E391}&lt;/SectionId&gt;&lt;Name&gt;runspace pools&lt;/Name&gt;&lt;SlidesCount&gt;8&lt;/SlidesCount&gt;&lt;SlideGuids /&gt;&lt;/NativeSection&gt;&lt;NativeSection&gt;&lt;SectionId&gt;{CEAEA662-60BC-4B49-9488-2439D34D4E64}&lt;/SectionId&gt;&lt;Name&gt;Debug&lt;/Name&gt;&lt;SlidesCount&gt;7&lt;/SlidesCount&gt;&lt;SlideGuids /&gt;&lt;/NativeSection&gt;&lt;NativeSection&gt;&lt;SectionId&gt;{7982EC6B-C205-444E-A306-B3E90FF5EF6A}&lt;/SectionId&gt;&lt;Name&gt;Runspace - lab&lt;/Name&gt;&lt;SlidesCount&gt;2&lt;/SlidesCount&gt;&lt;SlideGuids /&gt;&lt;/NativeSection&gt;&lt;/ArrayOfNativeSection&gt;"/>
  <p:tag name="MIO_EKGUID" val="3c9887f4-7627-49b6-ae94-e8fed19e14c2"/>
  <p:tag name="MIO_UPDATE" val="True"/>
  <p:tag name="MIO_VERSION" val="02.03.2020 12:25:42"/>
  <p:tag name="MIO_DBID" val="12B0C59E-2253-4124-A5E9-470ADF4CB168"/>
  <p:tag name="MIO_LASTDOWNLOADED" val="17.11.2020 15:01:19"/>
  <p:tag name="MIO_OBJECTNAME" val="M09 Runspaces"/>
  <p:tag name="MIO_LASTEDITORNAME" val=""/>
</p:tagLst>
</file>

<file path=ppt/tags/tag10.xml><?xml version="1.0" encoding="utf-8"?>
<p:tagLst xmlns:a="http://schemas.openxmlformats.org/drawingml/2006/main" xmlns:r="http://schemas.openxmlformats.org/officeDocument/2006/relationships" xmlns:p="http://schemas.openxmlformats.org/presentationml/2006/main">
  <p:tag name="MIO_GUID" val="4b116e57-2e02-4c5c-a89d-831831c9fabd"/>
  <p:tag name="MIO_EKGUID" val="2135f00e-1b8c-491d-bb9f-f566a94f7163"/>
  <p:tag name="MIO_UPDATE" val="True"/>
  <p:tag name="MIO_VERSION" val="02.03.2020 12:25:37"/>
  <p:tag name="MIO_DBID" val="12b0c59e-2253-4124-a5e9-470adf4cb168"/>
  <p:tag name="MIO_LASTDOWNLOADED" val="02.03.2020 12:54:14"/>
  <p:tag name="MIO_OBJECTNAME" val="What is a PowerShell Runspace"/>
  <p:tag name="MIO_LASTEDITORNAME" val="Devid Treuling"/>
</p:tagLst>
</file>

<file path=ppt/tags/tag100.xml><?xml version="1.0" encoding="utf-8"?>
<p:tagLst xmlns:a="http://schemas.openxmlformats.org/drawingml/2006/main" xmlns:r="http://schemas.openxmlformats.org/officeDocument/2006/relationships" xmlns:p="http://schemas.openxmlformats.org/presentationml/2006/main">
  <p:tag name="MIO_GUID" val="a6b8fb02-d88d-4049-bd28-a63283902ae1"/>
</p:tagLst>
</file>

<file path=ppt/tags/tag101.xml><?xml version="1.0" encoding="utf-8"?>
<p:tagLst xmlns:a="http://schemas.openxmlformats.org/drawingml/2006/main" xmlns:r="http://schemas.openxmlformats.org/officeDocument/2006/relationships" xmlns:p="http://schemas.openxmlformats.org/presentationml/2006/main">
  <p:tag name="MIO_GUID" val="3f7c1364-83c3-435f-9735-948a0a15e3c5"/>
</p:tagLst>
</file>

<file path=ppt/tags/tag102.xml><?xml version="1.0" encoding="utf-8"?>
<p:tagLst xmlns:a="http://schemas.openxmlformats.org/drawingml/2006/main" xmlns:r="http://schemas.openxmlformats.org/officeDocument/2006/relationships" xmlns:p="http://schemas.openxmlformats.org/presentationml/2006/main">
  <p:tag name="MIO_GUID" val="bd620383-0eb8-4c71-9d14-d66c73ecc5ff"/>
</p:tagLst>
</file>

<file path=ppt/tags/tag103.xml><?xml version="1.0" encoding="utf-8"?>
<p:tagLst xmlns:a="http://schemas.openxmlformats.org/drawingml/2006/main" xmlns:r="http://schemas.openxmlformats.org/officeDocument/2006/relationships" xmlns:p="http://schemas.openxmlformats.org/presentationml/2006/main">
  <p:tag name="MIO_GUID" val="6a52cef5-b84f-4310-9799-927678cab09b"/>
</p:tagLst>
</file>

<file path=ppt/tags/tag104.xml><?xml version="1.0" encoding="utf-8"?>
<p:tagLst xmlns:a="http://schemas.openxmlformats.org/drawingml/2006/main" xmlns:r="http://schemas.openxmlformats.org/officeDocument/2006/relationships" xmlns:p="http://schemas.openxmlformats.org/presentationml/2006/main">
  <p:tag name="MIO_GUID" val="50550bd1-19f6-4141-a29d-1cb445ab0eaf"/>
</p:tagLst>
</file>

<file path=ppt/tags/tag105.xml><?xml version="1.0" encoding="utf-8"?>
<p:tagLst xmlns:a="http://schemas.openxmlformats.org/drawingml/2006/main" xmlns:r="http://schemas.openxmlformats.org/officeDocument/2006/relationships" xmlns:p="http://schemas.openxmlformats.org/presentationml/2006/main">
  <p:tag name="MIO_GUID" val="ed54d9dc-67fd-49a3-9fcb-c7d430c1d49a"/>
</p:tagLst>
</file>

<file path=ppt/tags/tag106.xml><?xml version="1.0" encoding="utf-8"?>
<p:tagLst xmlns:a="http://schemas.openxmlformats.org/drawingml/2006/main" xmlns:r="http://schemas.openxmlformats.org/officeDocument/2006/relationships" xmlns:p="http://schemas.openxmlformats.org/presentationml/2006/main">
  <p:tag name="MIO_GUID" val="6ad0c7da-1792-420d-b429-d92c9c2c1c10"/>
</p:tagLst>
</file>

<file path=ppt/tags/tag107.xml><?xml version="1.0" encoding="utf-8"?>
<p:tagLst xmlns:a="http://schemas.openxmlformats.org/drawingml/2006/main" xmlns:r="http://schemas.openxmlformats.org/officeDocument/2006/relationships" xmlns:p="http://schemas.openxmlformats.org/presentationml/2006/main">
  <p:tag name="MIO_GUID" val="77a13e6a-d711-4c59-84e2-182c58558435"/>
</p:tagLst>
</file>

<file path=ppt/tags/tag108.xml><?xml version="1.0" encoding="utf-8"?>
<p:tagLst xmlns:a="http://schemas.openxmlformats.org/drawingml/2006/main" xmlns:r="http://schemas.openxmlformats.org/officeDocument/2006/relationships" xmlns:p="http://schemas.openxmlformats.org/presentationml/2006/main">
  <p:tag name="MIO_GUID" val="014881d7-2266-4634-b634-e5cc915af438"/>
</p:tagLst>
</file>

<file path=ppt/tags/tag109.xml><?xml version="1.0" encoding="utf-8"?>
<p:tagLst xmlns:a="http://schemas.openxmlformats.org/drawingml/2006/main" xmlns:r="http://schemas.openxmlformats.org/officeDocument/2006/relationships" xmlns:p="http://schemas.openxmlformats.org/presentationml/2006/main">
  <p:tag name="MIO_GUID" val="d3d678f7-9a21-4c7a-840c-3aff4cf52dcf"/>
</p:tagLst>
</file>

<file path=ppt/tags/tag110.xml><?xml version="1.0" encoding="utf-8"?>
<p:tagLst xmlns:a="http://schemas.openxmlformats.org/drawingml/2006/main" xmlns:r="http://schemas.openxmlformats.org/officeDocument/2006/relationships" xmlns:p="http://schemas.openxmlformats.org/presentationml/2006/main">
  <p:tag name="MIO_GUID" val="5daab27e-a756-46a8-be0b-7d5153bd89d5"/>
</p:tagLst>
</file>

<file path=ppt/tags/tag111.xml><?xml version="1.0" encoding="utf-8"?>
<p:tagLst xmlns:a="http://schemas.openxmlformats.org/drawingml/2006/main" xmlns:r="http://schemas.openxmlformats.org/officeDocument/2006/relationships" xmlns:p="http://schemas.openxmlformats.org/presentationml/2006/main">
  <p:tag name="MIO_GUID" val="1a6b47a7-3ba3-4b6a-9534-f9d05ee1bc46"/>
</p:tagLst>
</file>

<file path=ppt/tags/tag112.xml><?xml version="1.0" encoding="utf-8"?>
<p:tagLst xmlns:a="http://schemas.openxmlformats.org/drawingml/2006/main" xmlns:r="http://schemas.openxmlformats.org/officeDocument/2006/relationships" xmlns:p="http://schemas.openxmlformats.org/presentationml/2006/main">
  <p:tag name="MIO_GUID" val="05df1bbc-1424-4968-9c69-ad2971527a2c"/>
</p:tagLst>
</file>

<file path=ppt/tags/tag113.xml><?xml version="1.0" encoding="utf-8"?>
<p:tagLst xmlns:a="http://schemas.openxmlformats.org/drawingml/2006/main" xmlns:r="http://schemas.openxmlformats.org/officeDocument/2006/relationships" xmlns:p="http://schemas.openxmlformats.org/presentationml/2006/main">
  <p:tag name="MIO_GUID" val="e26cecb5-cd70-4f1d-a3ac-927aada69140"/>
</p:tagLst>
</file>

<file path=ppt/tags/tag114.xml><?xml version="1.0" encoding="utf-8"?>
<p:tagLst xmlns:a="http://schemas.openxmlformats.org/drawingml/2006/main" xmlns:r="http://schemas.openxmlformats.org/officeDocument/2006/relationships" xmlns:p="http://schemas.openxmlformats.org/presentationml/2006/main">
  <p:tag name="MIO_GUID" val="456c4633-db0f-4ee9-bcb3-6c2e0b79a38a"/>
</p:tagLst>
</file>

<file path=ppt/tags/tag115.xml><?xml version="1.0" encoding="utf-8"?>
<p:tagLst xmlns:a="http://schemas.openxmlformats.org/drawingml/2006/main" xmlns:r="http://schemas.openxmlformats.org/officeDocument/2006/relationships" xmlns:p="http://schemas.openxmlformats.org/presentationml/2006/main">
  <p:tag name="MIO_GUID" val="76cb0c00-7155-4ac2-90ea-a5ef99ab3ba9"/>
</p:tagLst>
</file>

<file path=ppt/tags/tag116.xml><?xml version="1.0" encoding="utf-8"?>
<p:tagLst xmlns:a="http://schemas.openxmlformats.org/drawingml/2006/main" xmlns:r="http://schemas.openxmlformats.org/officeDocument/2006/relationships" xmlns:p="http://schemas.openxmlformats.org/presentationml/2006/main">
  <p:tag name="MIO_GUID" val="67005a7f-07a1-46cc-b0d5-3a43945836dc"/>
</p:tagLst>
</file>

<file path=ppt/tags/tag117.xml><?xml version="1.0" encoding="utf-8"?>
<p:tagLst xmlns:a="http://schemas.openxmlformats.org/drawingml/2006/main" xmlns:r="http://schemas.openxmlformats.org/officeDocument/2006/relationships" xmlns:p="http://schemas.openxmlformats.org/presentationml/2006/main">
  <p:tag name="MIO_GUID" val="e95ec944-d9f8-4aec-a0fd-d7d75237f2b6"/>
</p:tagLst>
</file>

<file path=ppt/tags/tag118.xml><?xml version="1.0" encoding="utf-8"?>
<p:tagLst xmlns:a="http://schemas.openxmlformats.org/drawingml/2006/main" xmlns:r="http://schemas.openxmlformats.org/officeDocument/2006/relationships" xmlns:p="http://schemas.openxmlformats.org/presentationml/2006/main">
  <p:tag name="MIO_GUID" val="c1312765-98cf-4173-bc16-e7b86639802c"/>
</p:tagLst>
</file>

<file path=ppt/tags/tag119.xml><?xml version="1.0" encoding="utf-8"?>
<p:tagLst xmlns:a="http://schemas.openxmlformats.org/drawingml/2006/main" xmlns:r="http://schemas.openxmlformats.org/officeDocument/2006/relationships" xmlns:p="http://schemas.openxmlformats.org/presentationml/2006/main">
  <p:tag name="MIO_GUID" val="905d8337-1cd7-4efd-8f8c-a0050104c85b"/>
</p:tagLst>
</file>

<file path=ppt/tags/tag12.xml><?xml version="1.0" encoding="utf-8"?>
<p:tagLst xmlns:a="http://schemas.openxmlformats.org/drawingml/2006/main" xmlns:r="http://schemas.openxmlformats.org/officeDocument/2006/relationships" xmlns:p="http://schemas.openxmlformats.org/presentationml/2006/main">
  <p:tag name="MIO_GUID" val="4b116e57-2e02-4c5c-a89d-831831c9fabd"/>
  <p:tag name="MIO_EKGUID" val="2135f00e-1b8c-491d-bb9f-f566a94f7163"/>
  <p:tag name="MIO_UPDATE" val="True"/>
  <p:tag name="MIO_VERSION" val="02.03.2020 12:25:37"/>
  <p:tag name="MIO_DBID" val="12b0c59e-2253-4124-a5e9-470adf4cb168"/>
  <p:tag name="MIO_LASTDOWNLOADED" val="02.03.2020 12:54:14"/>
  <p:tag name="MIO_OBJECTNAME" val="What is a PowerShell Runspace"/>
  <p:tag name="MIO_LASTEDITORNAME" val="Devid Treuling"/>
</p:tagLst>
</file>

<file path=ppt/tags/tag120.xml><?xml version="1.0" encoding="utf-8"?>
<p:tagLst xmlns:a="http://schemas.openxmlformats.org/drawingml/2006/main" xmlns:r="http://schemas.openxmlformats.org/officeDocument/2006/relationships" xmlns:p="http://schemas.openxmlformats.org/presentationml/2006/main">
  <p:tag name="MIO_GUID" val="26b44cb0-e0e9-4bf6-920d-31e6401f9f07"/>
</p:tagLst>
</file>

<file path=ppt/tags/tag121.xml><?xml version="1.0" encoding="utf-8"?>
<p:tagLst xmlns:a="http://schemas.openxmlformats.org/drawingml/2006/main" xmlns:r="http://schemas.openxmlformats.org/officeDocument/2006/relationships" xmlns:p="http://schemas.openxmlformats.org/presentationml/2006/main">
  <p:tag name="MIO_GUID" val="da96cc9d-9e77-40d0-b717-92bfd5973033"/>
</p:tagLst>
</file>

<file path=ppt/tags/tag122.xml><?xml version="1.0" encoding="utf-8"?>
<p:tagLst xmlns:a="http://schemas.openxmlformats.org/drawingml/2006/main" xmlns:r="http://schemas.openxmlformats.org/officeDocument/2006/relationships" xmlns:p="http://schemas.openxmlformats.org/presentationml/2006/main">
  <p:tag name="MIO_GUID" val="99c460f3-394e-4be9-bd35-2819d1cb2233"/>
</p:tagLst>
</file>

<file path=ppt/tags/tag123.xml><?xml version="1.0" encoding="utf-8"?>
<p:tagLst xmlns:a="http://schemas.openxmlformats.org/drawingml/2006/main" xmlns:r="http://schemas.openxmlformats.org/officeDocument/2006/relationships" xmlns:p="http://schemas.openxmlformats.org/presentationml/2006/main">
  <p:tag name="MIO_GUID" val="dff3b7b1-0a60-49c0-9b76-6cba4d493d80"/>
</p:tagLst>
</file>

<file path=ppt/tags/tag124.xml><?xml version="1.0" encoding="utf-8"?>
<p:tagLst xmlns:a="http://schemas.openxmlformats.org/drawingml/2006/main" xmlns:r="http://schemas.openxmlformats.org/officeDocument/2006/relationships" xmlns:p="http://schemas.openxmlformats.org/presentationml/2006/main">
  <p:tag name="MIO_GUID" val="787dd4f6-8936-458c-9084-20391215cbf9"/>
</p:tagLst>
</file>

<file path=ppt/tags/tag125.xml><?xml version="1.0" encoding="utf-8"?>
<p:tagLst xmlns:a="http://schemas.openxmlformats.org/drawingml/2006/main" xmlns:r="http://schemas.openxmlformats.org/officeDocument/2006/relationships" xmlns:p="http://schemas.openxmlformats.org/presentationml/2006/main">
  <p:tag name="MIO_GUID" val="e476a2c6-33c2-4b5c-93ee-09a644c1cbaf"/>
</p:tagLst>
</file>

<file path=ppt/tags/tag126.xml><?xml version="1.0" encoding="utf-8"?>
<p:tagLst xmlns:a="http://schemas.openxmlformats.org/drawingml/2006/main" xmlns:r="http://schemas.openxmlformats.org/officeDocument/2006/relationships" xmlns:p="http://schemas.openxmlformats.org/presentationml/2006/main">
  <p:tag name="MIO_GUID" val="84cc6247-7cbf-4daf-8640-5354a02087fe"/>
</p:tagLst>
</file>

<file path=ppt/tags/tag127.xml><?xml version="1.0" encoding="utf-8"?>
<p:tagLst xmlns:a="http://schemas.openxmlformats.org/drawingml/2006/main" xmlns:r="http://schemas.openxmlformats.org/officeDocument/2006/relationships" xmlns:p="http://schemas.openxmlformats.org/presentationml/2006/main">
  <p:tag name="MIO_GUID" val="bf8804dc-312a-4e05-9c52-8f30f5e23306"/>
</p:tagLst>
</file>

<file path=ppt/tags/tag128.xml><?xml version="1.0" encoding="utf-8"?>
<p:tagLst xmlns:a="http://schemas.openxmlformats.org/drawingml/2006/main" xmlns:r="http://schemas.openxmlformats.org/officeDocument/2006/relationships" xmlns:p="http://schemas.openxmlformats.org/presentationml/2006/main">
  <p:tag name="MIO_GUID" val="948b86d6-4da7-411b-b326-9f6fe2524d78"/>
</p:tagLst>
</file>

<file path=ppt/tags/tag129.xml><?xml version="1.0" encoding="utf-8"?>
<p:tagLst xmlns:a="http://schemas.openxmlformats.org/drawingml/2006/main" xmlns:r="http://schemas.openxmlformats.org/officeDocument/2006/relationships" xmlns:p="http://schemas.openxmlformats.org/presentationml/2006/main">
  <p:tag name="MIO_GUID" val="67c839bb-fe35-4d73-bdd4-84cd2e9f5d57"/>
</p:tagLst>
</file>

<file path=ppt/tags/tag13.xml><?xml version="1.0" encoding="utf-8"?>
<p:tagLst xmlns:a="http://schemas.openxmlformats.org/drawingml/2006/main" xmlns:r="http://schemas.openxmlformats.org/officeDocument/2006/relationships" xmlns:p="http://schemas.openxmlformats.org/presentationml/2006/main">
  <p:tag name="MIO_GUID" val="e6cf0aca-f7ef-4d3e-bd72-185e969936f2"/>
  <p:tag name="MIO_EKGUID" val="ad54bc9c-b291-49af-881e-c3f317a352c0"/>
  <p:tag name="MIO_UPDATE" val="True"/>
  <p:tag name="MIO_VERSION" val="02.03.2020 12:25:37"/>
  <p:tag name="MIO_DBID" val="12b0c59e-2253-4124-a5e9-470adf4cb168"/>
  <p:tag name="MIO_LASTDOWNLOADED" val="02.03.2020 12:54:14"/>
  <p:tag name="MIO_OBJECTNAME" val="Runspace Use Cases"/>
  <p:tag name="MIO_LASTEDITORNAME" val="Devid Treuling"/>
</p:tagLst>
</file>

<file path=ppt/tags/tag130.xml><?xml version="1.0" encoding="utf-8"?>
<p:tagLst xmlns:a="http://schemas.openxmlformats.org/drawingml/2006/main" xmlns:r="http://schemas.openxmlformats.org/officeDocument/2006/relationships" xmlns:p="http://schemas.openxmlformats.org/presentationml/2006/main">
  <p:tag name="MIO_GUID" val="4673547b-a7cc-41fa-b86b-85b9bd2205b9"/>
</p:tagLst>
</file>

<file path=ppt/tags/tag131.xml><?xml version="1.0" encoding="utf-8"?>
<p:tagLst xmlns:a="http://schemas.openxmlformats.org/drawingml/2006/main" xmlns:r="http://schemas.openxmlformats.org/officeDocument/2006/relationships" xmlns:p="http://schemas.openxmlformats.org/presentationml/2006/main">
  <p:tag name="MIO_GUID" val="02f26180-9e87-449b-aa47-7923944973af"/>
</p:tagLst>
</file>

<file path=ppt/tags/tag132.xml><?xml version="1.0" encoding="utf-8"?>
<p:tagLst xmlns:a="http://schemas.openxmlformats.org/drawingml/2006/main" xmlns:r="http://schemas.openxmlformats.org/officeDocument/2006/relationships" xmlns:p="http://schemas.openxmlformats.org/presentationml/2006/main">
  <p:tag name="MIO_GUID" val="efdd32b1-5b79-438c-a26c-d790de067633"/>
</p:tagLst>
</file>

<file path=ppt/tags/tag133.xml><?xml version="1.0" encoding="utf-8"?>
<p:tagLst xmlns:a="http://schemas.openxmlformats.org/drawingml/2006/main" xmlns:r="http://schemas.openxmlformats.org/officeDocument/2006/relationships" xmlns:p="http://schemas.openxmlformats.org/presentationml/2006/main">
  <p:tag name="MIO_GUID" val="2b21d5ee-4429-4809-8f0a-8d83e6977868"/>
</p:tagLst>
</file>

<file path=ppt/tags/tag134.xml><?xml version="1.0" encoding="utf-8"?>
<p:tagLst xmlns:a="http://schemas.openxmlformats.org/drawingml/2006/main" xmlns:r="http://schemas.openxmlformats.org/officeDocument/2006/relationships" xmlns:p="http://schemas.openxmlformats.org/presentationml/2006/main">
  <p:tag name="MIO_GUID" val="24d66fc0-6871-4681-8321-195c084578ac"/>
</p:tagLst>
</file>

<file path=ppt/tags/tag135.xml><?xml version="1.0" encoding="utf-8"?>
<p:tagLst xmlns:a="http://schemas.openxmlformats.org/drawingml/2006/main" xmlns:r="http://schemas.openxmlformats.org/officeDocument/2006/relationships" xmlns:p="http://schemas.openxmlformats.org/presentationml/2006/main">
  <p:tag name="MIO_GUID" val="d5eb9101-7f3d-4f29-a21e-496662ccbe9e"/>
</p:tagLst>
</file>

<file path=ppt/tags/tag136.xml><?xml version="1.0" encoding="utf-8"?>
<p:tagLst xmlns:a="http://schemas.openxmlformats.org/drawingml/2006/main" xmlns:r="http://schemas.openxmlformats.org/officeDocument/2006/relationships" xmlns:p="http://schemas.openxmlformats.org/presentationml/2006/main">
  <p:tag name="MIO_GUID" val="2fa9b8a9-87c2-455e-9b6e-f5d7fc41a423"/>
</p:tagLst>
</file>

<file path=ppt/tags/tag137.xml><?xml version="1.0" encoding="utf-8"?>
<p:tagLst xmlns:a="http://schemas.openxmlformats.org/drawingml/2006/main" xmlns:r="http://schemas.openxmlformats.org/officeDocument/2006/relationships" xmlns:p="http://schemas.openxmlformats.org/presentationml/2006/main">
  <p:tag name="MIO_GUID" val="00fcda1b-0a82-459c-9d2f-f6438f640502"/>
</p:tagLst>
</file>

<file path=ppt/tags/tag138.xml><?xml version="1.0" encoding="utf-8"?>
<p:tagLst xmlns:a="http://schemas.openxmlformats.org/drawingml/2006/main" xmlns:r="http://schemas.openxmlformats.org/officeDocument/2006/relationships" xmlns:p="http://schemas.openxmlformats.org/presentationml/2006/main">
  <p:tag name="MIO_GUID" val="af9bd159-1329-414c-9a13-48521bd2c61c"/>
</p:tagLst>
</file>

<file path=ppt/tags/tag139.xml><?xml version="1.0" encoding="utf-8"?>
<p:tagLst xmlns:a="http://schemas.openxmlformats.org/drawingml/2006/main" xmlns:r="http://schemas.openxmlformats.org/officeDocument/2006/relationships" xmlns:p="http://schemas.openxmlformats.org/presentationml/2006/main">
  <p:tag name="MIO_GUID" val="24302097-562b-4c0d-aed8-dc394d2f27c6"/>
</p:tagLst>
</file>

<file path=ppt/tags/tag14.xml><?xml version="1.0" encoding="utf-8"?>
<p:tagLst xmlns:a="http://schemas.openxmlformats.org/drawingml/2006/main" xmlns:r="http://schemas.openxmlformats.org/officeDocument/2006/relationships" xmlns:p="http://schemas.openxmlformats.org/presentationml/2006/main">
  <p:tag name="MIO_GUID" val="b0103d0b-758d-48bf-a591-18c1e014936a"/>
  <p:tag name="MIO_EKGUID" val="d38ad6ce-9836-4117-9463-712893b05b94"/>
  <p:tag name="MIO_UPDATE" val="True"/>
  <p:tag name="MIO_VERSION" val="02.03.2020 12:25:37"/>
  <p:tag name="MIO_DBID" val="12b0c59e-2253-4124-a5e9-470adf4cb168"/>
  <p:tag name="MIO_LASTDOWNLOADED" val="02.03.2020 12:54:14"/>
  <p:tag name="MIO_OBJECTNAME" val="Runspace VS PowerShell Jobs"/>
  <p:tag name="MIO_LASTEDITORNAME" val="Devid Treuling"/>
</p:tagLst>
</file>

<file path=ppt/tags/tag140.xml><?xml version="1.0" encoding="utf-8"?>
<p:tagLst xmlns:a="http://schemas.openxmlformats.org/drawingml/2006/main" xmlns:r="http://schemas.openxmlformats.org/officeDocument/2006/relationships" xmlns:p="http://schemas.openxmlformats.org/presentationml/2006/main">
  <p:tag name="MIO_GUID" val="fc0dacf4-1e62-464a-8d1a-7c5859050d2b"/>
</p:tagLst>
</file>

<file path=ppt/tags/tag141.xml><?xml version="1.0" encoding="utf-8"?>
<p:tagLst xmlns:a="http://schemas.openxmlformats.org/drawingml/2006/main" xmlns:r="http://schemas.openxmlformats.org/officeDocument/2006/relationships" xmlns:p="http://schemas.openxmlformats.org/presentationml/2006/main">
  <p:tag name="MIO_GUID" val="257dc3e0-dc03-4f00-8678-c35600f37c50"/>
</p:tagLst>
</file>

<file path=ppt/tags/tag142.xml><?xml version="1.0" encoding="utf-8"?>
<p:tagLst xmlns:a="http://schemas.openxmlformats.org/drawingml/2006/main" xmlns:r="http://schemas.openxmlformats.org/officeDocument/2006/relationships" xmlns:p="http://schemas.openxmlformats.org/presentationml/2006/main">
  <p:tag name="MIO_GUID" val="38481256-d1aa-457e-ba7b-827e735619a5"/>
</p:tagLst>
</file>

<file path=ppt/tags/tag143.xml><?xml version="1.0" encoding="utf-8"?>
<p:tagLst xmlns:a="http://schemas.openxmlformats.org/drawingml/2006/main" xmlns:r="http://schemas.openxmlformats.org/officeDocument/2006/relationships" xmlns:p="http://schemas.openxmlformats.org/presentationml/2006/main">
  <p:tag name="MIO_GUID" val="bb55bc87-16ae-46f3-9624-ae06cb430a5d"/>
</p:tagLst>
</file>

<file path=ppt/tags/tag144.xml><?xml version="1.0" encoding="utf-8"?>
<p:tagLst xmlns:a="http://schemas.openxmlformats.org/drawingml/2006/main" xmlns:r="http://schemas.openxmlformats.org/officeDocument/2006/relationships" xmlns:p="http://schemas.openxmlformats.org/presentationml/2006/main">
  <p:tag name="MIO_GUID" val="af5778ef-5304-4734-80d6-af68604abba8"/>
</p:tagLst>
</file>

<file path=ppt/tags/tag145.xml><?xml version="1.0" encoding="utf-8"?>
<p:tagLst xmlns:a="http://schemas.openxmlformats.org/drawingml/2006/main" xmlns:r="http://schemas.openxmlformats.org/officeDocument/2006/relationships" xmlns:p="http://schemas.openxmlformats.org/presentationml/2006/main">
  <p:tag name="MIO_GUID" val="ae176dde-2db2-4367-8d65-1790189c6a2a"/>
</p:tagLst>
</file>

<file path=ppt/tags/tag146.xml><?xml version="1.0" encoding="utf-8"?>
<p:tagLst xmlns:a="http://schemas.openxmlformats.org/drawingml/2006/main" xmlns:r="http://schemas.openxmlformats.org/officeDocument/2006/relationships" xmlns:p="http://schemas.openxmlformats.org/presentationml/2006/main">
  <p:tag name="MIO_GUID" val="606ae05c-852d-475b-904c-d2deab0b10da"/>
</p:tagLst>
</file>

<file path=ppt/tags/tag147.xml><?xml version="1.0" encoding="utf-8"?>
<p:tagLst xmlns:a="http://schemas.openxmlformats.org/drawingml/2006/main" xmlns:r="http://schemas.openxmlformats.org/officeDocument/2006/relationships" xmlns:p="http://schemas.openxmlformats.org/presentationml/2006/main">
  <p:tag name="MIO_GUID" val="d203d6a8-f6a0-458a-9720-0ae17954253e"/>
</p:tagLst>
</file>

<file path=ppt/tags/tag148.xml><?xml version="1.0" encoding="utf-8"?>
<p:tagLst xmlns:a="http://schemas.openxmlformats.org/drawingml/2006/main" xmlns:r="http://schemas.openxmlformats.org/officeDocument/2006/relationships" xmlns:p="http://schemas.openxmlformats.org/presentationml/2006/main">
  <p:tag name="MIO_GUID" val="5d03d54d-cd5b-42a8-94de-bfda12d9c020"/>
</p:tagLst>
</file>

<file path=ppt/tags/tag149.xml><?xml version="1.0" encoding="utf-8"?>
<p:tagLst xmlns:a="http://schemas.openxmlformats.org/drawingml/2006/main" xmlns:r="http://schemas.openxmlformats.org/officeDocument/2006/relationships" xmlns:p="http://schemas.openxmlformats.org/presentationml/2006/main">
  <p:tag name="MIO_GUID" val="b3fbc33d-52b5-4dc9-93d1-42fe8f0baf7b"/>
</p:tagLst>
</file>

<file path=ppt/tags/tag15.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50.xml><?xml version="1.0" encoding="utf-8"?>
<p:tagLst xmlns:a="http://schemas.openxmlformats.org/drawingml/2006/main" xmlns:r="http://schemas.openxmlformats.org/officeDocument/2006/relationships" xmlns:p="http://schemas.openxmlformats.org/presentationml/2006/main">
  <p:tag name="MIO_GUID" val="c1899b3a-c7d0-4424-b055-40a986c72766"/>
</p:tagLst>
</file>

<file path=ppt/tags/tag151.xml><?xml version="1.0" encoding="utf-8"?>
<p:tagLst xmlns:a="http://schemas.openxmlformats.org/drawingml/2006/main" xmlns:r="http://schemas.openxmlformats.org/officeDocument/2006/relationships" xmlns:p="http://schemas.openxmlformats.org/presentationml/2006/main">
  <p:tag name="MIO_GUID" val="9e92ff57-374c-4ff8-a6e7-e7b829c4c038"/>
</p:tagLst>
</file>

<file path=ppt/tags/tag152.xml><?xml version="1.0" encoding="utf-8"?>
<p:tagLst xmlns:a="http://schemas.openxmlformats.org/drawingml/2006/main" xmlns:r="http://schemas.openxmlformats.org/officeDocument/2006/relationships" xmlns:p="http://schemas.openxmlformats.org/presentationml/2006/main">
  <p:tag name="MIO_GUID" val="3e4fb9f8-545e-4ade-b174-1018557e4e18"/>
</p:tagLst>
</file>

<file path=ppt/tags/tag153.xml><?xml version="1.0" encoding="utf-8"?>
<p:tagLst xmlns:a="http://schemas.openxmlformats.org/drawingml/2006/main" xmlns:r="http://schemas.openxmlformats.org/officeDocument/2006/relationships" xmlns:p="http://schemas.openxmlformats.org/presentationml/2006/main">
  <p:tag name="MIO_GUID" val="8945f431-24e5-49e3-9014-f108eb101086"/>
</p:tagLst>
</file>

<file path=ppt/tags/tag154.xml><?xml version="1.0" encoding="utf-8"?>
<p:tagLst xmlns:a="http://schemas.openxmlformats.org/drawingml/2006/main" xmlns:r="http://schemas.openxmlformats.org/officeDocument/2006/relationships" xmlns:p="http://schemas.openxmlformats.org/presentationml/2006/main">
  <p:tag name="MIO_GUID" val="27abdc39-5cf5-45ec-99ef-e60d88d64f3e"/>
</p:tagLst>
</file>

<file path=ppt/tags/tag155.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907c3ff8-2cd6-4229-87d8-6e71835e6857"/>
  <p:tag name="MIO_UPDATE" val="True"/>
  <p:tag name="MIO_VERSION" val="02.03.2020 12:25:40"/>
  <p:tag name="MIO_DBID" val="12b0c59e-2253-4124-a5e9-470adf4cb168"/>
  <p:tag name="MIO_LASTDOWNLOADED" val="02.03.2020 12:54:18"/>
  <p:tag name="MIO_OBJECTNAME" val="Creating and Initializing a Runspace Factory With RS Pools"/>
  <p:tag name="MIO_LASTEDITORNAME" val="Devid Treuling"/>
</p:tagLst>
</file>

<file path=ppt/tags/tag156.xml><?xml version="1.0" encoding="utf-8"?>
<p:tagLst xmlns:a="http://schemas.openxmlformats.org/drawingml/2006/main" xmlns:r="http://schemas.openxmlformats.org/officeDocument/2006/relationships" xmlns:p="http://schemas.openxmlformats.org/presentationml/2006/main">
  <p:tag name="MIO_GUID" val="0436ff45-e08d-4e47-a283-adba992ec641"/>
  <p:tag name="MIO_EKGUID" val="9b8e0134-6dea-4d76-921b-91623a3ce11b"/>
  <p:tag name="MIO_UPDATE" val="True"/>
  <p:tag name="MIO_VERSION" val="02.03.2020 12:25:40"/>
  <p:tag name="MIO_DBID" val="12b0c59e-2253-4124-a5e9-470adf4cb168"/>
  <p:tag name="MIO_LASTDOWNLOADED" val="02.03.2020 12:54:18"/>
  <p:tag name="MIO_OBJECTNAME" val="Assigning Script Blocks to the Runspace factory"/>
  <p:tag name="MIO_LASTEDITORNAME" val="Devid Treuling"/>
</p:tagLst>
</file>

<file path=ppt/tags/tag157.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05561d1f-1d3e-4f24-bfc5-0d81ef1a7cfe"/>
  <p:tag name="MIO_UPDATE" val="True"/>
  <p:tag name="MIO_VERSION" val="02.03.2020 12:25:40"/>
  <p:tag name="MIO_DBID" val="12b0c59e-2253-4124-a5e9-470adf4cb168"/>
  <p:tag name="MIO_LASTDOWNLOADED" val="02.03.2020 12:54:18"/>
  <p:tag name="MIO_OBJECTNAME" val="Viewing Runspace Progress, Stop Processing"/>
  <p:tag name="MIO_LASTEDITORNAME" val="Devid Treuling"/>
</p:tagLst>
</file>

<file path=ppt/tags/tag15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4be70bca-c3e1-48c8-9ba4-9e3a2c62cd73"/>
  <p:tag name="MIO_UPDATE" val="True"/>
  <p:tag name="MIO_VERSION" val="02.03.2020 12:25:40"/>
  <p:tag name="MIO_DBID" val="12b0c59e-2253-4124-a5e9-470adf4cb168"/>
  <p:tag name="MIO_LASTDOWNLOADED" val="02.03.2020 12:54:18"/>
  <p:tag name="MIO_OBJECTNAME" val="Demonstration (5)"/>
  <p:tag name="MIO_LASTEDITORNAME" val="Devid Treuling"/>
</p:tagLst>
</file>

<file path=ppt/tags/tag159.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ae8285ee-dfe2-44e1-9315-f2d2d0873662"/>
  <p:tag name="MIO_UPDATE" val="True"/>
  <p:tag name="MIO_VERSION" val="02.03.2020 12:25:37"/>
  <p:tag name="MIO_DBID" val="12b0c59e-2253-4124-a5e9-470adf4cb168"/>
  <p:tag name="MIO_LASTDOWNLOADED" val="02.03.2020 12:54:14"/>
  <p:tag name="MIO_OBJECTNAME" val="Creating a Simple Runspace"/>
  <p:tag name="MIO_LASTEDITORNAME" val="Devid Treuling"/>
</p:tagLst>
</file>

<file path=ppt/tags/tag16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02516def-9fe9-4885-840f-c80d1b9e4d9c"/>
  <p:tag name="MIO_UPDATE" val="True"/>
  <p:tag name="MIO_VERSION" val="02.03.2020 12:25:41"/>
  <p:tag name="MIO_DBID" val="12b0c59e-2253-4124-a5e9-470adf4cb168"/>
  <p:tag name="MIO_LASTDOWNLOADED" val="02.03.2020 12:54:18"/>
  <p:tag name="MIO_OBJECTNAME" val="Questions? (5)"/>
  <p:tag name="MIO_LASTEDITORNAME" val="Devid Treuling"/>
</p:tagLst>
</file>

<file path=ppt/tags/tag16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62.xml><?xml version="1.0" encoding="utf-8"?>
<p:tagLst xmlns:a="http://schemas.openxmlformats.org/drawingml/2006/main" xmlns:r="http://schemas.openxmlformats.org/officeDocument/2006/relationships" xmlns:p="http://schemas.openxmlformats.org/presentationml/2006/main">
  <p:tag name="MIO_GUID" val="989e2a25-6f81-40cb-9386-2d4ded059b89"/>
  <p:tag name="MIO_EKGUID" val="4ae1dbb8-baa2-4212-a2cf-4513609665c1"/>
  <p:tag name="MIO_UPDATE" val="True"/>
  <p:tag name="MIO_VERSION" val="02.03.2020 12:25:41"/>
  <p:tag name="MIO_DBID" val="12b0c59e-2253-4124-a5e9-470adf4cb168"/>
  <p:tag name="MIO_LASTDOWNLOADED" val="02.03.2020 12:54:18"/>
  <p:tag name="MIO_OBJECTNAME" val="Debugging Runspaces"/>
  <p:tag name="MIO_LASTEDITORNAME" val="Devid Treuling"/>
</p:tagLst>
</file>

<file path=ppt/tags/tag163.xml><?xml version="1.0" encoding="utf-8"?>
<p:tagLst xmlns:a="http://schemas.openxmlformats.org/drawingml/2006/main" xmlns:r="http://schemas.openxmlformats.org/officeDocument/2006/relationships" xmlns:p="http://schemas.openxmlformats.org/presentationml/2006/main">
  <p:tag name="MIO_GUID" val="d8503c1a-e38d-4eba-b4a5-d33358218e08"/>
  <p:tag name="MIO_EKGUID" val="8c7d5ed2-3502-438f-9962-fb0e46aec26c"/>
  <p:tag name="MIO_UPDATE" val="True"/>
  <p:tag name="MIO_VERSION" val="02.03.2020 12:25:41"/>
  <p:tag name="MIO_DBID" val="12b0c59e-2253-4124-a5e9-470adf4cb168"/>
  <p:tag name="MIO_LASTDOWNLOADED" val="02.03.2020 12:54:18"/>
  <p:tag name="MIO_OBJECTNAME" val="Debugging a Runspace"/>
  <p:tag name="MIO_LASTEDITORNAME" val="Devid Treuling"/>
</p:tagLst>
</file>

<file path=ppt/tags/tag164.xml><?xml version="1.0" encoding="utf-8"?>
<p:tagLst xmlns:a="http://schemas.openxmlformats.org/drawingml/2006/main" xmlns:r="http://schemas.openxmlformats.org/officeDocument/2006/relationships" xmlns:p="http://schemas.openxmlformats.org/presentationml/2006/main">
  <p:tag name="MIO_GUID" val="77a6a25b-4f98-4a29-8bcd-f16a5dd334af"/>
  <p:tag name="MIO_EKGUID" val="c3718a32-9bf6-4a7f-a240-1393623ac10b"/>
  <p:tag name="MIO_UPDATE" val="True"/>
  <p:tag name="MIO_VERSION" val="31.10.2019 21:27:05"/>
  <p:tag name="MIO_DBID" val="12B0C59E-2253-4124-A5E9-470ADF4CB168"/>
  <p:tag name="MIO_LASTDOWNLOADED" val="29.01.2020 13:48:04"/>
  <p:tag name="MIO_OBJECTNAME" val="search (transparent glass)"/>
  <p:tag name="MIO_LASTEDITORNAME" val="Rachael Jones"/>
</p:tagLst>
</file>

<file path=ppt/tags/tag165.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9.01.2020 14:11:37"/>
  <p:tag name="MIO_OBJECTNAME" val="Browser window"/>
  <p:tag name="MIO_LASTEDITORNAME" val="empower enterprise"/>
</p:tagLst>
</file>

<file path=ppt/tags/tag166.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3735efcc-9db2-4cfc-b5e5-5d59189678e9"/>
  <p:tag name="MIO_UPDATE" val="True"/>
  <p:tag name="MIO_VERSION" val="02.03.2020 12:25:41"/>
  <p:tag name="MIO_DBID" val="12b0c59e-2253-4124-a5e9-470adf4cb168"/>
  <p:tag name="MIO_LASTDOWNLOADED" val="02.03.2020 12:54:19"/>
  <p:tag name="MIO_OBJECTNAME" val="Debugging example"/>
  <p:tag name="MIO_LASTEDITORNAME" val="Devid Treuling"/>
</p:tagLst>
</file>

<file path=ppt/tags/tag167.xml><?xml version="1.0" encoding="utf-8"?>
<p:tagLst xmlns:a="http://schemas.openxmlformats.org/drawingml/2006/main" xmlns:r="http://schemas.openxmlformats.org/officeDocument/2006/relationships" xmlns:p="http://schemas.openxmlformats.org/presentationml/2006/main">
  <p:tag name="MIO_GUID" val="c81b9d83-97ee-4e63-9582-56a5b96f19a9"/>
  <p:tag name="MIO_EKGUID" val="916bce88-01ed-4486-871d-7feb2109007e"/>
  <p:tag name="MIO_UPDATE" val="True"/>
  <p:tag name="MIO_VERSION" val="02.03.2020 12:25:41"/>
  <p:tag name="MIO_DBID" val="12b0c59e-2253-4124-a5e9-470adf4cb168"/>
  <p:tag name="MIO_LASTDOWNLOADED" val="02.03.2020 12:54:19"/>
  <p:tag name="MIO_OBJECTNAME" val="Runspace streams"/>
  <p:tag name="MIO_LASTEDITORNAME" val="Devid Treuling"/>
</p:tagLst>
</file>

<file path=ppt/tags/tag168.xml><?xml version="1.0" encoding="utf-8"?>
<p:tagLst xmlns:a="http://schemas.openxmlformats.org/drawingml/2006/main" xmlns:r="http://schemas.openxmlformats.org/officeDocument/2006/relationships" xmlns:p="http://schemas.openxmlformats.org/presentationml/2006/main">
  <p:tag name="MIO_GUID" val="c81b9d83-97ee-4e63-9582-56a5b96f19a9"/>
  <p:tag name="MIO_EKGUID" val="916bce88-01ed-4486-871d-7feb2109007e"/>
  <p:tag name="MIO_UPDATE" val="True"/>
  <p:tag name="MIO_VERSION" val="02.03.2020 12:25:41"/>
  <p:tag name="MIO_DBID" val="12b0c59e-2253-4124-a5e9-470adf4cb168"/>
  <p:tag name="MIO_LASTDOWNLOADED" val="02.03.2020 12:54:19"/>
  <p:tag name="MIO_OBJECTNAME" val="Runspace streams"/>
  <p:tag name="MIO_LASTEDITORNAME" val="Devid Treuling"/>
</p:tagLst>
</file>

<file path=ppt/tags/tag16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50e85fe-8da0-47fd-b188-ea9c79f34d7d"/>
  <p:tag name="MIO_UPDATE" val="True"/>
  <p:tag name="MIO_VERSION" val="02.03.2020 12:25:41"/>
  <p:tag name="MIO_DBID" val="12b0c59e-2253-4124-a5e9-470adf4cb168"/>
  <p:tag name="MIO_LASTDOWNLOADED" val="02.03.2020 12:54:19"/>
  <p:tag name="MIO_OBJECTNAME" val="Demonstration (6)"/>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ae8285ee-dfe2-44e1-9315-f2d2d0873662"/>
  <p:tag name="MIO_UPDATE" val="True"/>
  <p:tag name="MIO_VERSION" val="02.03.2020 12:25:37"/>
  <p:tag name="MIO_DBID" val="12b0c59e-2253-4124-a5e9-470adf4cb168"/>
  <p:tag name="MIO_LASTDOWNLOADED" val="02.03.2020 12:54:14"/>
  <p:tag name="MIO_OBJECTNAME" val="Creating a Simple Runspace"/>
  <p:tag name="MIO_LASTEDITORNAME" val="Devid Treuling"/>
</p:tagLst>
</file>

<file path=ppt/tags/tag170.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17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dff9f261-9489-4495-afe4-b42c092fab96"/>
  <p:tag name="MIO_UPDATE" val="True"/>
  <p:tag name="MIO_VERSION" val="02.03.2020 12:25:42"/>
  <p:tag name="MIO_DBID" val="12b0c59e-2253-4124-a5e9-470adf4cb168"/>
  <p:tag name="MIO_LASTDOWNLOADED" val="02.03.2020 12:54:19"/>
  <p:tag name="MIO_OBJECTNAME" val="Questions? (6)"/>
  <p:tag name="MIO_LASTEDITORNAME" val="Devid Treuling"/>
</p:tagLst>
</file>

<file path=ppt/tags/tag17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73.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80d3586c-e1f3-4ca7-830f-d3668e44b470"/>
  <p:tag name="MIO_UPDATE" val="True"/>
  <p:tag name="MIO_VERSION" val="02.03.2020 12:25:42"/>
  <p:tag name="MIO_DBID" val="12b0c59e-2253-4124-a5e9-470adf4cb168"/>
  <p:tag name="MIO_LASTDOWNLOADED" val="02.03.2020 12:54:19"/>
  <p:tag name="MIO_OBJECTNAME" val="Runspaces (2)"/>
  <p:tag name="MIO_LASTEDITORNAME" val="Devid Treuling"/>
</p:tagLst>
</file>

<file path=ppt/tags/tag174.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VERSION" val="28.08.2019 14:31:22"/>
  <p:tag name="MIO_DBID" val="12B0C59E-2253-4124-A5E9-470ADF4CB168"/>
  <p:tag name="MIO_LASTDOWNLOADED" val="28.08.2019 16:32:58"/>
  <p:tag name="MIO_OBJECTNAME" val="Lab"/>
  <p:tag name="MIO_LASTEDITORNAME" val="Devid Treuling"/>
</p:tagLst>
</file>

<file path=ppt/tags/tag175.xml><?xml version="1.0" encoding="utf-8"?>
<p:tagLst xmlns:a="http://schemas.openxmlformats.org/drawingml/2006/main" xmlns:r="http://schemas.openxmlformats.org/officeDocument/2006/relationships" xmlns:p="http://schemas.openxmlformats.org/presentationml/2006/main">
  <p:tag name="MIO_GUID" val="441c0a46-e4a5-417b-820e-6717dae02860"/>
  <p:tag name="MIO_EKGUID" val="80389902-77a4-4883-8492-0c07349c6631"/>
  <p:tag name="MIO_UPDATE" val="True"/>
  <p:tag name="MIO_VERSION" val="02.03.2020 12:25:42"/>
  <p:tag name="MIO_DBID" val="12b0c59e-2253-4124-a5e9-470adf4cb168"/>
  <p:tag name="MIO_LASTDOWNLOADED" val="02.03.2020 12:54:19"/>
  <p:tag name="MIO_OBJECTNAME" val="Slide 50"/>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69f5acfd-559c-4168-b377-4f8de0d59c7c"/>
  <p:tag name="MIO_EKGUID" val="0619d2df-b3c3-4a86-8aae-7aa89ba25b05"/>
  <p:tag name="MIO_UPDATE" val="True"/>
  <p:tag name="MIO_VERSION" val="02.03.2020 12:25:37"/>
  <p:tag name="MIO_DBID" val="12b0c59e-2253-4124-a5e9-470adf4cb168"/>
  <p:tag name="MIO_LASTDOWNLOADED" val="02.03.2020 12:54:15"/>
  <p:tag name="MIO_OBJECTNAME" val="Cleaning Up Runspace resources"/>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4b5c45b7-a57a-4e19-9bab-9f34b7172ba4"/>
  <p:tag name="MIO_UPDATE" val="True"/>
  <p:tag name="MIO_VERSION" val="02.03.2020 12:25:37"/>
  <p:tag name="MIO_DBID" val="12b0c59e-2253-4124-a5e9-470adf4cb168"/>
  <p:tag name="MIO_LASTDOWNLOADED" val="02.03.2020 12:54:15"/>
  <p:tag name="MIO_OBJECTNAME" val="Demonstration"/>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c2bd319b-934a-4795-88df-e06bc78decae"/>
  <p:tag name="MIO_UPDATE" val="True"/>
  <p:tag name="MIO_VERSION" val="02.03.2020 12:25:37"/>
  <p:tag name="MIO_DBID" val="12b0c59e-2253-4124-a5e9-470adf4cb168"/>
  <p:tag name="MIO_LASTDOWNLOADED" val="02.03.2020 12:54:15"/>
  <p:tag name="MIO_OBJECTNAME" val="Questions?"/>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69ee6484-e073-4818-91e4-133ec0fc529e"/>
  <p:tag name="MIO_EKGUID" val="cd74a9b8-b7ae-4137-a358-5af5d42d7d35"/>
  <p:tag name="MIO_UPDATE" val="True"/>
  <p:tag name="MIO_VERSION" val="02.03.2020 12:25:39"/>
  <p:tag name="MIO_DBID" val="12b0c59e-2253-4124-a5e9-470adf4cb168"/>
  <p:tag name="MIO_LASTDOWNLOADED" val="02.03.2020 12:54:16"/>
  <p:tag name="MIO_OBJECTNAME" val="Invoking Runspace Async and Sync"/>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95c87484-82ce-4983-8112-7c1ec49c6935"/>
  <p:tag name="MIO_EKGUID" val="4c2e5490-948b-4931-8d11-28a56febed09"/>
  <p:tag name="MIO_UPDATE" val="True"/>
  <p:tag name="MIO_VERSION" val="02.03.2020 12:25:39"/>
  <p:tag name="MIO_DBID" val="12b0c59e-2253-4124-a5e9-470adf4cb168"/>
  <p:tag name="MIO_LASTDOWNLOADED" val="02.03.2020 12:54:17"/>
  <p:tag name="MIO_OBJECTNAME" val="Synchronous Processing"/>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ae8285ee-dfe2-44e1-9315-f2d2d0873662"/>
  <p:tag name="MIO_UPDATE" val="True"/>
  <p:tag name="MIO_VERSION" val="02.03.2020 12:25:37"/>
  <p:tag name="MIO_DBID" val="12b0c59e-2253-4124-a5e9-470adf4cb168"/>
  <p:tag name="MIO_LASTDOWNLOADED" val="02.03.2020 12:54:14"/>
  <p:tag name="MIO_OBJECTNAME" val="Creating a Simple Runspace"/>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ae8285ee-dfe2-44e1-9315-f2d2d0873662"/>
  <p:tag name="MIO_UPDATE" val="True"/>
  <p:tag name="MIO_VERSION" val="02.03.2020 12:25:37"/>
  <p:tag name="MIO_DBID" val="12b0c59e-2253-4124-a5e9-470adf4cb168"/>
  <p:tag name="MIO_LASTDOWNLOADED" val="02.03.2020 12:54:14"/>
  <p:tag name="MIO_OBJECTNAME" val="Creating a Simple Runspace"/>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105428a7-276b-4f25-8cbb-d36679b92148"/>
  <p:tag name="MIO_EKGUID" val="f1695f0e-0a9e-4f94-86b1-355fc9703f40"/>
  <p:tag name="MIO_UPDATE" val="True"/>
  <p:tag name="MIO_VERSION" val="02.03.2020 12:25:39"/>
  <p:tag name="MIO_DBID" val="12b0c59e-2253-4124-a5e9-470adf4cb168"/>
  <p:tag name="MIO_LASTDOWNLOADED" val="02.03.2020 12:54:17"/>
  <p:tag name="MIO_OBJECTNAME" val="Thread Safe Processing"/>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062c458-7ae6-4770-bed9-e3fcd15192e8"/>
  <p:tag name="MIO_UPDATE" val="True"/>
  <p:tag name="MIO_VERSION" val="02.03.2020 12:25:39"/>
  <p:tag name="MIO_DBID" val="12b0c59e-2253-4124-a5e9-470adf4cb168"/>
  <p:tag name="MIO_LASTDOWNLOADED" val="02.03.2020 12:54:17"/>
  <p:tag name="MIO_OBJECTNAME" val="Demonstration (4)"/>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c41f915-c6d1-422b-94e2-58c6a1d00d83"/>
  <p:tag name="MIO_UPDATE" val="True"/>
  <p:tag name="MIO_VERSION" val="02.03.2020 12:25:40"/>
  <p:tag name="MIO_DBID" val="12b0c59e-2253-4124-a5e9-470adf4cb168"/>
  <p:tag name="MIO_LASTDOWNLOADED" val="02.03.2020 12:54:17"/>
  <p:tag name="MIO_OBJECTNAME" val="Questions? (4)"/>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3704a248-28d7-4e61-8486-7952b6ed73eb"/>
  <p:tag name="MIO_EKGUID" val="956a06b7-cc17-44a0-a81e-bb0a2147380e"/>
  <p:tag name="MIO_UPDATE" val="True"/>
  <p:tag name="MIO_VERSION" val="02.03.2020 12:25:38"/>
  <p:tag name="MIO_DBID" val="12b0c59e-2253-4124-a5e9-470adf4cb168"/>
  <p:tag name="MIO_LASTDOWNLOADED" val="02.03.2020 12:54:16"/>
  <p:tag name="MIO_OBJECTNAME" val="Creating and Initializing Runspace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5b52b9a8-7900-4fa0-bfdd-f096069f335a"/>
  <p:tag name="MIO_EKGUID" val="4e21a6ae-e027-48ee-86ad-de1e58a80d37"/>
  <p:tag name="MIO_UPDATE" val="True"/>
  <p:tag name="MIO_VERSION" val="02.03.2020 12:25:38"/>
  <p:tag name="MIO_DBID" val="12b0c59e-2253-4124-a5e9-470adf4cb168"/>
  <p:tag name="MIO_LASTDOWNLOADED" val="02.03.2020 12:54:16"/>
  <p:tag name="MIO_OBJECTNAME" val="Creating and Initializing Custom Runspaces Flow"/>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105428a7-276b-4f25-8cbb-d36679b92148"/>
  <p:tag name="MIO_EKGUID" val="f1695f0e-0a9e-4f94-86b1-355fc9703f40"/>
  <p:tag name="MIO_UPDATE" val="True"/>
  <p:tag name="MIO_VERSION" val="02.03.2020 12:25:39"/>
  <p:tag name="MIO_DBID" val="12b0c59e-2253-4124-a5e9-470adf4cb168"/>
  <p:tag name="MIO_LASTDOWNLOADED" val="02.03.2020 12:54:17"/>
  <p:tag name="MIO_OBJECTNAME" val="Thread Safe Processing"/>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c9a867a2-fb04-46c2-8b88-97584eff8ef3"/>
  <p:tag name="MIO_UPDATE" val="True"/>
  <p:tag name="MIO_VERSION" val="02.03.2020 12:25:38"/>
  <p:tag name="MIO_DBID" val="12b0c59e-2253-4124-a5e9-470adf4cb168"/>
  <p:tag name="MIO_LASTDOWNLOADED" val="02.03.2020 12:54:16"/>
  <p:tag name="MIO_OBJECTNAME" val="Creating and Initializing Custom Runspaces – Example 3"/>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8.xml><?xml version="1.0" encoding="utf-8"?>
<p:tagLst xmlns:a="http://schemas.openxmlformats.org/drawingml/2006/main" xmlns:r="http://schemas.openxmlformats.org/officeDocument/2006/relationships" xmlns:p="http://schemas.openxmlformats.org/presentationml/2006/main">
  <p:tag name="MIO_GUID" val="8432f7b3-3590-4f1e-9264-0565e33329df"/>
  <p:tag name="MIO_EKGUID" val="0f4f814a-ab82-487d-b42d-389d467bcc9f"/>
  <p:tag name="MIO_UPDATE" val="True"/>
  <p:tag name="MIO_VERSION" val="02.03.2020 12:25:38"/>
  <p:tag name="MIO_DBID" val="12b0c59e-2253-4124-a5e9-470adf4cb168"/>
  <p:tag name="MIO_LASTDOWNLOADED" val="02.03.2020 12:54:16"/>
  <p:tag name="MIO_OBJECTNAME" val="PowerShell Session Configuration Sample File"/>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407ca32-a04e-4737-9959-c575c64af08e"/>
  <p:tag name="MIO_UPDATE" val="True"/>
  <p:tag name="MIO_VERSION" val="02.03.2020 12:25:38"/>
  <p:tag name="MIO_DBID" val="12b0c59e-2253-4124-a5e9-470adf4cb168"/>
  <p:tag name="MIO_LASTDOWNLOADED" val="02.03.2020 12:54:16"/>
  <p:tag name="MIO_OBJECTNAME" val="Demonstration (3)"/>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de442d8-d91d-4446-8144-82814f8937be"/>
  <p:tag name="MIO_UPDATE" val="True"/>
  <p:tag name="MIO_VERSION" val="02.03.2020 12:25:39"/>
  <p:tag name="MIO_DBID" val="12b0c59e-2253-4124-a5e9-470adf4cb168"/>
  <p:tag name="MIO_LASTDOWNLOADED" val="02.03.2020 12:54:16"/>
  <p:tag name="MIO_OBJECTNAME" val="Questions? (3)"/>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a0e7b7ca-3faa-40fd-aa08-9d2c0dcff59e"/>
  <p:tag name="MIO_EKGUID" val="b7b32bba-20d9-4084-8c76-61803ecdb9a7"/>
  <p:tag name="MIO_UPDATE" val="True"/>
  <p:tag name="MIO_VERSION" val="02.03.2020 12:25:40"/>
  <p:tag name="MIO_DBID" val="12b0c59e-2253-4124-a5e9-470adf4cb168"/>
  <p:tag name="MIO_LASTDOWNLOADED" val="02.03.2020 12:54:17"/>
  <p:tag name="MIO_OBJECTNAME" val="Runspace pools"/>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4a36b8b7-7ec4-45d5-9f52-f0a50ad703d8"/>
  <p:tag name="MIO_EKGUID" val="67d41265-5004-43de-8cb9-4819a683d094"/>
  <p:tag name="MIO_UPDATE" val="True"/>
  <p:tag name="MIO_VERSION" val="02.03.2020 12:25:40"/>
  <p:tag name="MIO_DBID" val="12b0c59e-2253-4124-a5e9-470adf4cb168"/>
  <p:tag name="MIO_LASTDOWNLOADED" val="02.03.2020 12:54:18"/>
  <p:tag name="MIO_OBJECTNAME" val="Runspace Pool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EKGUID" val="5d08f5a8-6299-48d1-85f3-dfe012fc7d7c"/>
  <p:tag name="MIO_GUID" val="35a4d4b9-177f-4072-9c2b-5d5f128d0a9c"/>
  <p:tag name="MIO_UPDATE" val="True"/>
  <p:tag name="MIO_VERSION" val="30.10.2019 23:40:59"/>
  <p:tag name="MIO_DBID" val="12B0C59E-2253-4124-A5E9-470ADF4CB168"/>
  <p:tag name="MIO_LASTDOWNLOADED" val="28.01.2020 15:46:32"/>
  <p:tag name="MIO_OBJECTNAME" val="factory / plant / manufacturing (2)"/>
  <p:tag name="MIO_LASTEDITORNAME" val="Rachael Jones"/>
</p:tagLst>
</file>

<file path=ppt/tags/tag46.xml><?xml version="1.0" encoding="utf-8"?>
<p:tagLst xmlns:a="http://schemas.openxmlformats.org/drawingml/2006/main" xmlns:r="http://schemas.openxmlformats.org/officeDocument/2006/relationships" xmlns:p="http://schemas.openxmlformats.org/presentationml/2006/main">
  <p:tag name="MIO_GUID" val="e9064227-3b7a-4f9d-b172-038801cee1ea"/>
</p:tagLst>
</file>

<file path=ppt/tags/tag47.xml><?xml version="1.0" encoding="utf-8"?>
<p:tagLst xmlns:a="http://schemas.openxmlformats.org/drawingml/2006/main" xmlns:r="http://schemas.openxmlformats.org/officeDocument/2006/relationships" xmlns:p="http://schemas.openxmlformats.org/presentationml/2006/main">
  <p:tag name="MIO_GUID" val="45bc722e-dd42-4a14-bb19-52627e276033"/>
</p:tagLst>
</file>

<file path=ppt/tags/tag48.xml><?xml version="1.0" encoding="utf-8"?>
<p:tagLst xmlns:a="http://schemas.openxmlformats.org/drawingml/2006/main" xmlns:r="http://schemas.openxmlformats.org/officeDocument/2006/relationships" xmlns:p="http://schemas.openxmlformats.org/presentationml/2006/main">
  <p:tag name="MIO_GUID" val="e972c1a0-3e71-48f0-a319-b19f4eaddadd"/>
</p:tagLst>
</file>

<file path=ppt/tags/tag49.xml><?xml version="1.0" encoding="utf-8"?>
<p:tagLst xmlns:a="http://schemas.openxmlformats.org/drawingml/2006/main" xmlns:r="http://schemas.openxmlformats.org/officeDocument/2006/relationships" xmlns:p="http://schemas.openxmlformats.org/presentationml/2006/main">
  <p:tag name="MIO_GUID" val="d39b3934-6730-4c63-bf8d-261a6f4e7bb9"/>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40:05"/>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GUID" val="32fee791-e0de-421b-894b-2146b91dc9d8"/>
</p:tagLst>
</file>

<file path=ppt/tags/tag51.xml><?xml version="1.0" encoding="utf-8"?>
<p:tagLst xmlns:a="http://schemas.openxmlformats.org/drawingml/2006/main" xmlns:r="http://schemas.openxmlformats.org/officeDocument/2006/relationships" xmlns:p="http://schemas.openxmlformats.org/presentationml/2006/main">
  <p:tag name="MIO_GUID" val="e1ef7f6a-8361-469a-b347-8830ca481df5"/>
</p:tagLst>
</file>

<file path=ppt/tags/tag52.xml><?xml version="1.0" encoding="utf-8"?>
<p:tagLst xmlns:a="http://schemas.openxmlformats.org/drawingml/2006/main" xmlns:r="http://schemas.openxmlformats.org/officeDocument/2006/relationships" xmlns:p="http://schemas.openxmlformats.org/presentationml/2006/main">
  <p:tag name="MIO_GUID" val="7447ca49-467f-440b-ad9c-ea075060aa95"/>
</p:tagLst>
</file>

<file path=ppt/tags/tag53.xml><?xml version="1.0" encoding="utf-8"?>
<p:tagLst xmlns:a="http://schemas.openxmlformats.org/drawingml/2006/main" xmlns:r="http://schemas.openxmlformats.org/officeDocument/2006/relationships" xmlns:p="http://schemas.openxmlformats.org/presentationml/2006/main">
  <p:tag name="MIO_GUID" val="92f72b39-31ee-4d60-a6ca-6da7f7a782ad"/>
</p:tagLst>
</file>

<file path=ppt/tags/tag54.xml><?xml version="1.0" encoding="utf-8"?>
<p:tagLst xmlns:a="http://schemas.openxmlformats.org/drawingml/2006/main" xmlns:r="http://schemas.openxmlformats.org/officeDocument/2006/relationships" xmlns:p="http://schemas.openxmlformats.org/presentationml/2006/main">
  <p:tag name="MIO_GUID" val="b8341a9d-f96a-4633-a09c-cfbe87cd9547"/>
</p:tagLst>
</file>

<file path=ppt/tags/tag55.xml><?xml version="1.0" encoding="utf-8"?>
<p:tagLst xmlns:a="http://schemas.openxmlformats.org/drawingml/2006/main" xmlns:r="http://schemas.openxmlformats.org/officeDocument/2006/relationships" xmlns:p="http://schemas.openxmlformats.org/presentationml/2006/main">
  <p:tag name="MIO_GUID" val="be6f9602-525e-42d7-bc00-339da398c0f5"/>
</p:tagLst>
</file>

<file path=ppt/tags/tag56.xml><?xml version="1.0" encoding="utf-8"?>
<p:tagLst xmlns:a="http://schemas.openxmlformats.org/drawingml/2006/main" xmlns:r="http://schemas.openxmlformats.org/officeDocument/2006/relationships" xmlns:p="http://schemas.openxmlformats.org/presentationml/2006/main">
  <p:tag name="MIO_GUID" val="935a3480-477e-42fa-ab49-b3bcdf71b93f"/>
</p:tagLst>
</file>

<file path=ppt/tags/tag57.xml><?xml version="1.0" encoding="utf-8"?>
<p:tagLst xmlns:a="http://schemas.openxmlformats.org/drawingml/2006/main" xmlns:r="http://schemas.openxmlformats.org/officeDocument/2006/relationships" xmlns:p="http://schemas.openxmlformats.org/presentationml/2006/main">
  <p:tag name="MIO_GUID" val="c2b13963-c543-462e-a1f3-119569546353"/>
</p:tagLst>
</file>

<file path=ppt/tags/tag58.xml><?xml version="1.0" encoding="utf-8"?>
<p:tagLst xmlns:a="http://schemas.openxmlformats.org/drawingml/2006/main" xmlns:r="http://schemas.openxmlformats.org/officeDocument/2006/relationships" xmlns:p="http://schemas.openxmlformats.org/presentationml/2006/main">
  <p:tag name="MIO_GUID" val="5289e229-dfc8-46cd-8ffa-6e2a3a3de96b"/>
</p:tagLst>
</file>

<file path=ppt/tags/tag59.xml><?xml version="1.0" encoding="utf-8"?>
<p:tagLst xmlns:a="http://schemas.openxmlformats.org/drawingml/2006/main" xmlns:r="http://schemas.openxmlformats.org/officeDocument/2006/relationships" xmlns:p="http://schemas.openxmlformats.org/presentationml/2006/main">
  <p:tag name="MIO_GUID" val="223b3bb6-b8a3-4cb1-8da9-949918d4fc19"/>
</p:tagLst>
</file>

<file path=ppt/tags/tag6.xml><?xml version="1.0" encoding="utf-8"?>
<p:tagLst xmlns:a="http://schemas.openxmlformats.org/drawingml/2006/main" xmlns:r="http://schemas.openxmlformats.org/officeDocument/2006/relationships" xmlns:p="http://schemas.openxmlformats.org/presentationml/2006/main">
  <p:tag name="MIO_GUID" val="ce76e718-978b-456e-bd8e-651d302ecf1e"/>
  <p:tag name="MIO_EKGUID" val="2608f1c4-0e1a-4c5a-988a-771994f169ea"/>
  <p:tag name="MIO_UPDATE" val="True"/>
  <p:tag name="MIO_VERSION" val="02.03.2020 12:25:36"/>
  <p:tag name="MIO_DBID" val="12b0c59e-2253-4124-a5e9-470adf4cb168"/>
  <p:tag name="MIO_LASTDOWNLOADED" val="02.03.2020 12:54:14"/>
  <p:tag name="MIO_OBJECTNAME" val="Runspaces"/>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GUID" val="0de36f33-b4da-420e-8685-25f848027500"/>
</p:tagLst>
</file>

<file path=ppt/tags/tag61.xml><?xml version="1.0" encoding="utf-8"?>
<p:tagLst xmlns:a="http://schemas.openxmlformats.org/drawingml/2006/main" xmlns:r="http://schemas.openxmlformats.org/officeDocument/2006/relationships" xmlns:p="http://schemas.openxmlformats.org/presentationml/2006/main">
  <p:tag name="MIO_GUID" val="36e78396-5fec-4113-ba58-741a31231c3b"/>
</p:tagLst>
</file>

<file path=ppt/tags/tag62.xml><?xml version="1.0" encoding="utf-8"?>
<p:tagLst xmlns:a="http://schemas.openxmlformats.org/drawingml/2006/main" xmlns:r="http://schemas.openxmlformats.org/officeDocument/2006/relationships" xmlns:p="http://schemas.openxmlformats.org/presentationml/2006/main">
  <p:tag name="MIO_GUID" val="f70affd7-08f1-42dc-83b5-3ed19e37ecab"/>
</p:tagLst>
</file>

<file path=ppt/tags/tag63.xml><?xml version="1.0" encoding="utf-8"?>
<p:tagLst xmlns:a="http://schemas.openxmlformats.org/drawingml/2006/main" xmlns:r="http://schemas.openxmlformats.org/officeDocument/2006/relationships" xmlns:p="http://schemas.openxmlformats.org/presentationml/2006/main">
  <p:tag name="MIO_GUID" val="38f98eae-9580-467c-96f9-aa4dfef9a7b8"/>
</p:tagLst>
</file>

<file path=ppt/tags/tag64.xml><?xml version="1.0" encoding="utf-8"?>
<p:tagLst xmlns:a="http://schemas.openxmlformats.org/drawingml/2006/main" xmlns:r="http://schemas.openxmlformats.org/officeDocument/2006/relationships" xmlns:p="http://schemas.openxmlformats.org/presentationml/2006/main">
  <p:tag name="MIO_GUID" val="0606ea68-1d39-452d-bb77-8a7327db9831"/>
</p:tagLst>
</file>

<file path=ppt/tags/tag65.xml><?xml version="1.0" encoding="utf-8"?>
<p:tagLst xmlns:a="http://schemas.openxmlformats.org/drawingml/2006/main" xmlns:r="http://schemas.openxmlformats.org/officeDocument/2006/relationships" xmlns:p="http://schemas.openxmlformats.org/presentationml/2006/main">
  <p:tag name="MIO_GUID" val="051a9623-f302-40a2-8f9f-8fca9d539857"/>
</p:tagLst>
</file>

<file path=ppt/tags/tag66.xml><?xml version="1.0" encoding="utf-8"?>
<p:tagLst xmlns:a="http://schemas.openxmlformats.org/drawingml/2006/main" xmlns:r="http://schemas.openxmlformats.org/officeDocument/2006/relationships" xmlns:p="http://schemas.openxmlformats.org/presentationml/2006/main">
  <p:tag name="MIO_GUID" val="d715b8d0-dda4-417b-a4ec-5bc119c1b5bc"/>
</p:tagLst>
</file>

<file path=ppt/tags/tag67.xml><?xml version="1.0" encoding="utf-8"?>
<p:tagLst xmlns:a="http://schemas.openxmlformats.org/drawingml/2006/main" xmlns:r="http://schemas.openxmlformats.org/officeDocument/2006/relationships" xmlns:p="http://schemas.openxmlformats.org/presentationml/2006/main">
  <p:tag name="MIO_GUID" val="f747eb0f-7abe-4a5c-a296-c7b1fd62b87f"/>
</p:tagLst>
</file>

<file path=ppt/tags/tag68.xml><?xml version="1.0" encoding="utf-8"?>
<p:tagLst xmlns:a="http://schemas.openxmlformats.org/drawingml/2006/main" xmlns:r="http://schemas.openxmlformats.org/officeDocument/2006/relationships" xmlns:p="http://schemas.openxmlformats.org/presentationml/2006/main">
  <p:tag name="MIO_GUID" val="8bea4cf5-dfc6-4b39-a23a-77a03c614407"/>
</p:tagLst>
</file>

<file path=ppt/tags/tag69.xml><?xml version="1.0" encoding="utf-8"?>
<p:tagLst xmlns:a="http://schemas.openxmlformats.org/drawingml/2006/main" xmlns:r="http://schemas.openxmlformats.org/officeDocument/2006/relationships" xmlns:p="http://schemas.openxmlformats.org/presentationml/2006/main">
  <p:tag name="MIO_GUID" val="ff3e8944-79d4-41ba-a157-63a4ae6c1125"/>
</p:tagLst>
</file>

<file path=ppt/tags/tag7.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70.xml><?xml version="1.0" encoding="utf-8"?>
<p:tagLst xmlns:a="http://schemas.openxmlformats.org/drawingml/2006/main" xmlns:r="http://schemas.openxmlformats.org/officeDocument/2006/relationships" xmlns:p="http://schemas.openxmlformats.org/presentationml/2006/main">
  <p:tag name="MIO_GUID" val="a77e0889-f266-4340-bd6c-e13971f8bedc"/>
</p:tagLst>
</file>

<file path=ppt/tags/tag71.xml><?xml version="1.0" encoding="utf-8"?>
<p:tagLst xmlns:a="http://schemas.openxmlformats.org/drawingml/2006/main" xmlns:r="http://schemas.openxmlformats.org/officeDocument/2006/relationships" xmlns:p="http://schemas.openxmlformats.org/presentationml/2006/main">
  <p:tag name="MIO_GUID" val="00cf153c-c0c9-4758-9aa9-ea07c0dabf11"/>
</p:tagLst>
</file>

<file path=ppt/tags/tag72.xml><?xml version="1.0" encoding="utf-8"?>
<p:tagLst xmlns:a="http://schemas.openxmlformats.org/drawingml/2006/main" xmlns:r="http://schemas.openxmlformats.org/officeDocument/2006/relationships" xmlns:p="http://schemas.openxmlformats.org/presentationml/2006/main">
  <p:tag name="MIO_GUID" val="9bae6b2b-1071-44fe-a398-24a611d7f596"/>
</p:tagLst>
</file>

<file path=ppt/tags/tag73.xml><?xml version="1.0" encoding="utf-8"?>
<p:tagLst xmlns:a="http://schemas.openxmlformats.org/drawingml/2006/main" xmlns:r="http://schemas.openxmlformats.org/officeDocument/2006/relationships" xmlns:p="http://schemas.openxmlformats.org/presentationml/2006/main">
  <p:tag name="MIO_GUID" val="a8f499d0-345f-4320-bc41-134c24189044"/>
</p:tagLst>
</file>

<file path=ppt/tags/tag74.xml><?xml version="1.0" encoding="utf-8"?>
<p:tagLst xmlns:a="http://schemas.openxmlformats.org/drawingml/2006/main" xmlns:r="http://schemas.openxmlformats.org/officeDocument/2006/relationships" xmlns:p="http://schemas.openxmlformats.org/presentationml/2006/main">
  <p:tag name="MIO_GUID" val="42fd2a1d-408e-4947-9239-b9a3dda2bbf8"/>
</p:tagLst>
</file>

<file path=ppt/tags/tag75.xml><?xml version="1.0" encoding="utf-8"?>
<p:tagLst xmlns:a="http://schemas.openxmlformats.org/drawingml/2006/main" xmlns:r="http://schemas.openxmlformats.org/officeDocument/2006/relationships" xmlns:p="http://schemas.openxmlformats.org/presentationml/2006/main">
  <p:tag name="MIO_GUID" val="d650cfff-eae2-46c2-857a-ba3143438358"/>
</p:tagLst>
</file>

<file path=ppt/tags/tag76.xml><?xml version="1.0" encoding="utf-8"?>
<p:tagLst xmlns:a="http://schemas.openxmlformats.org/drawingml/2006/main" xmlns:r="http://schemas.openxmlformats.org/officeDocument/2006/relationships" xmlns:p="http://schemas.openxmlformats.org/presentationml/2006/main">
  <p:tag name="MIO_GUID" val="c8af1a1d-7328-4e81-8d4d-971a99bec783"/>
</p:tagLst>
</file>

<file path=ppt/tags/tag77.xml><?xml version="1.0" encoding="utf-8"?>
<p:tagLst xmlns:a="http://schemas.openxmlformats.org/drawingml/2006/main" xmlns:r="http://schemas.openxmlformats.org/officeDocument/2006/relationships" xmlns:p="http://schemas.openxmlformats.org/presentationml/2006/main">
  <p:tag name="MIO_GUID" val="19f184e5-0f2a-43f6-ad90-e258c0cae27a"/>
</p:tagLst>
</file>

<file path=ppt/tags/tag78.xml><?xml version="1.0" encoding="utf-8"?>
<p:tagLst xmlns:a="http://schemas.openxmlformats.org/drawingml/2006/main" xmlns:r="http://schemas.openxmlformats.org/officeDocument/2006/relationships" xmlns:p="http://schemas.openxmlformats.org/presentationml/2006/main">
  <p:tag name="MIO_GUID" val="80a8c9ba-0f29-4145-ac9e-92ec6c36fabf"/>
</p:tagLst>
</file>

<file path=ppt/tags/tag79.xml><?xml version="1.0" encoding="utf-8"?>
<p:tagLst xmlns:a="http://schemas.openxmlformats.org/drawingml/2006/main" xmlns:r="http://schemas.openxmlformats.org/officeDocument/2006/relationships" xmlns:p="http://schemas.openxmlformats.org/presentationml/2006/main">
  <p:tag name="MIO_GUID" val="ffeca5c1-06ac-4172-a55c-1926a61c1631"/>
</p:tagLst>
</file>

<file path=ppt/tags/tag80.xml><?xml version="1.0" encoding="utf-8"?>
<p:tagLst xmlns:a="http://schemas.openxmlformats.org/drawingml/2006/main" xmlns:r="http://schemas.openxmlformats.org/officeDocument/2006/relationships" xmlns:p="http://schemas.openxmlformats.org/presentationml/2006/main">
  <p:tag name="MIO_GUID" val="3485168d-bf6b-4187-bae0-e1173416afd8"/>
</p:tagLst>
</file>

<file path=ppt/tags/tag81.xml><?xml version="1.0" encoding="utf-8"?>
<p:tagLst xmlns:a="http://schemas.openxmlformats.org/drawingml/2006/main" xmlns:r="http://schemas.openxmlformats.org/officeDocument/2006/relationships" xmlns:p="http://schemas.openxmlformats.org/presentationml/2006/main">
  <p:tag name="MIO_GUID" val="4cf87882-f442-4338-81ba-56a3e0b89d86"/>
</p:tagLst>
</file>

<file path=ppt/tags/tag82.xml><?xml version="1.0" encoding="utf-8"?>
<p:tagLst xmlns:a="http://schemas.openxmlformats.org/drawingml/2006/main" xmlns:r="http://schemas.openxmlformats.org/officeDocument/2006/relationships" xmlns:p="http://schemas.openxmlformats.org/presentationml/2006/main">
  <p:tag name="MIO_GUID" val="8cfc2e5c-0cfd-41e8-b464-d447e2c391da"/>
</p:tagLst>
</file>

<file path=ppt/tags/tag83.xml><?xml version="1.0" encoding="utf-8"?>
<p:tagLst xmlns:a="http://schemas.openxmlformats.org/drawingml/2006/main" xmlns:r="http://schemas.openxmlformats.org/officeDocument/2006/relationships" xmlns:p="http://schemas.openxmlformats.org/presentationml/2006/main">
  <p:tag name="MIO_GUID" val="25b38d6e-59c9-4387-8679-a0db47b07e18"/>
</p:tagLst>
</file>

<file path=ppt/tags/tag84.xml><?xml version="1.0" encoding="utf-8"?>
<p:tagLst xmlns:a="http://schemas.openxmlformats.org/drawingml/2006/main" xmlns:r="http://schemas.openxmlformats.org/officeDocument/2006/relationships" xmlns:p="http://schemas.openxmlformats.org/presentationml/2006/main">
  <p:tag name="MIO_GUID" val="5a5b8021-6c97-4175-82d6-7b4ff2979ba2"/>
</p:tagLst>
</file>

<file path=ppt/tags/tag85.xml><?xml version="1.0" encoding="utf-8"?>
<p:tagLst xmlns:a="http://schemas.openxmlformats.org/drawingml/2006/main" xmlns:r="http://schemas.openxmlformats.org/officeDocument/2006/relationships" xmlns:p="http://schemas.openxmlformats.org/presentationml/2006/main">
  <p:tag name="MIO_GUID" val="54801901-ab41-434d-8789-5891c32cae4e"/>
</p:tagLst>
</file>

<file path=ppt/tags/tag86.xml><?xml version="1.0" encoding="utf-8"?>
<p:tagLst xmlns:a="http://schemas.openxmlformats.org/drawingml/2006/main" xmlns:r="http://schemas.openxmlformats.org/officeDocument/2006/relationships" xmlns:p="http://schemas.openxmlformats.org/presentationml/2006/main">
  <p:tag name="MIO_GUID" val="606eaf5d-6f69-4786-8b38-cd9e90e0d9ba"/>
</p:tagLst>
</file>

<file path=ppt/tags/tag87.xml><?xml version="1.0" encoding="utf-8"?>
<p:tagLst xmlns:a="http://schemas.openxmlformats.org/drawingml/2006/main" xmlns:r="http://schemas.openxmlformats.org/officeDocument/2006/relationships" xmlns:p="http://schemas.openxmlformats.org/presentationml/2006/main">
  <p:tag name="MIO_GUID" val="1c369bc8-51dd-4420-b904-9c210287ad30"/>
</p:tagLst>
</file>

<file path=ppt/tags/tag88.xml><?xml version="1.0" encoding="utf-8"?>
<p:tagLst xmlns:a="http://schemas.openxmlformats.org/drawingml/2006/main" xmlns:r="http://schemas.openxmlformats.org/officeDocument/2006/relationships" xmlns:p="http://schemas.openxmlformats.org/presentationml/2006/main">
  <p:tag name="MIO_GUID" val="fa1bd3d2-1520-4830-948c-229f0b416ecf"/>
</p:tagLst>
</file>

<file path=ppt/tags/tag89.xml><?xml version="1.0" encoding="utf-8"?>
<p:tagLst xmlns:a="http://schemas.openxmlformats.org/drawingml/2006/main" xmlns:r="http://schemas.openxmlformats.org/officeDocument/2006/relationships" xmlns:p="http://schemas.openxmlformats.org/presentationml/2006/main">
  <p:tag name="MIO_GUID" val="3cd492b7-f636-44b8-8b6d-550a53768a2a"/>
</p:tagLst>
</file>

<file path=ppt/tags/tag9.xml><?xml version="1.0" encoding="utf-8"?>
<p:tagLst xmlns:a="http://schemas.openxmlformats.org/drawingml/2006/main" xmlns:r="http://schemas.openxmlformats.org/officeDocument/2006/relationships" xmlns:p="http://schemas.openxmlformats.org/presentationml/2006/main">
  <p:tag name="MIO_GUID" val="73151201-8e94-4df9-9d6d-05156544fb12"/>
  <p:tag name="MIO_EKGUID" val="f1d0418e-4827-4ee1-b9d3-b0f9e1104787"/>
  <p:tag name="MIO_UPDATE" val="True"/>
  <p:tag name="MIO_VERSION" val="02.03.2020 12:25:36"/>
  <p:tag name="MIO_DBID" val="12b0c59e-2253-4124-a5e9-470adf4cb168"/>
  <p:tag name="MIO_LASTDOWNLOADED" val="02.03.2020 12:54:14"/>
  <p:tag name="MIO_OBJECTNAME" val="Runspace overview"/>
  <p:tag name="MIO_LASTEDITORNAME" val="Devid Treuling"/>
</p:tagLst>
</file>

<file path=ppt/tags/tag90.xml><?xml version="1.0" encoding="utf-8"?>
<p:tagLst xmlns:a="http://schemas.openxmlformats.org/drawingml/2006/main" xmlns:r="http://schemas.openxmlformats.org/officeDocument/2006/relationships" xmlns:p="http://schemas.openxmlformats.org/presentationml/2006/main">
  <p:tag name="MIO_GUID" val="94685ac8-54cb-4a31-9fda-4f5859ef31c4"/>
</p:tagLst>
</file>

<file path=ppt/tags/tag91.xml><?xml version="1.0" encoding="utf-8"?>
<p:tagLst xmlns:a="http://schemas.openxmlformats.org/drawingml/2006/main" xmlns:r="http://schemas.openxmlformats.org/officeDocument/2006/relationships" xmlns:p="http://schemas.openxmlformats.org/presentationml/2006/main">
  <p:tag name="MIO_GUID" val="55e9f87e-6309-4f3d-924b-9a3a35ea0193"/>
</p:tagLst>
</file>

<file path=ppt/tags/tag92.xml><?xml version="1.0" encoding="utf-8"?>
<p:tagLst xmlns:a="http://schemas.openxmlformats.org/drawingml/2006/main" xmlns:r="http://schemas.openxmlformats.org/officeDocument/2006/relationships" xmlns:p="http://schemas.openxmlformats.org/presentationml/2006/main">
  <p:tag name="MIO_GUID" val="a3cfb0f9-e01b-43c1-b512-57acc69fc5c8"/>
</p:tagLst>
</file>

<file path=ppt/tags/tag93.xml><?xml version="1.0" encoding="utf-8"?>
<p:tagLst xmlns:a="http://schemas.openxmlformats.org/drawingml/2006/main" xmlns:r="http://schemas.openxmlformats.org/officeDocument/2006/relationships" xmlns:p="http://schemas.openxmlformats.org/presentationml/2006/main">
  <p:tag name="MIO_GUID" val="20ac4e87-5082-4bb7-b683-ce4d2a5f6d46"/>
</p:tagLst>
</file>

<file path=ppt/tags/tag94.xml><?xml version="1.0" encoding="utf-8"?>
<p:tagLst xmlns:a="http://schemas.openxmlformats.org/drawingml/2006/main" xmlns:r="http://schemas.openxmlformats.org/officeDocument/2006/relationships" xmlns:p="http://schemas.openxmlformats.org/presentationml/2006/main">
  <p:tag name="MIO_GUID" val="7051cb82-8352-45e3-b2af-b549b141a793"/>
</p:tagLst>
</file>

<file path=ppt/tags/tag95.xml><?xml version="1.0" encoding="utf-8"?>
<p:tagLst xmlns:a="http://schemas.openxmlformats.org/drawingml/2006/main" xmlns:r="http://schemas.openxmlformats.org/officeDocument/2006/relationships" xmlns:p="http://schemas.openxmlformats.org/presentationml/2006/main">
  <p:tag name="MIO_GUID" val="da3affd3-da81-4a35-9f3a-7edd0adccf62"/>
</p:tagLst>
</file>

<file path=ppt/tags/tag96.xml><?xml version="1.0" encoding="utf-8"?>
<p:tagLst xmlns:a="http://schemas.openxmlformats.org/drawingml/2006/main" xmlns:r="http://schemas.openxmlformats.org/officeDocument/2006/relationships" xmlns:p="http://schemas.openxmlformats.org/presentationml/2006/main">
  <p:tag name="MIO_GUID" val="a6d4623a-e249-42fd-a1cd-b2ad3f6b0214"/>
</p:tagLst>
</file>

<file path=ppt/tags/tag97.xml><?xml version="1.0" encoding="utf-8"?>
<p:tagLst xmlns:a="http://schemas.openxmlformats.org/drawingml/2006/main" xmlns:r="http://schemas.openxmlformats.org/officeDocument/2006/relationships" xmlns:p="http://schemas.openxmlformats.org/presentationml/2006/main">
  <p:tag name="MIO_GUID" val="9cc1c168-2650-4357-bd8e-5df3bb3cdff3"/>
</p:tagLst>
</file>

<file path=ppt/tags/tag98.xml><?xml version="1.0" encoding="utf-8"?>
<p:tagLst xmlns:a="http://schemas.openxmlformats.org/drawingml/2006/main" xmlns:r="http://schemas.openxmlformats.org/officeDocument/2006/relationships" xmlns:p="http://schemas.openxmlformats.org/presentationml/2006/main">
  <p:tag name="MIO_GUID" val="214d68ae-12d1-43c2-8897-cfa1a2b00d89"/>
</p:tagLst>
</file>

<file path=ppt/tags/tag99.xml><?xml version="1.0" encoding="utf-8"?>
<p:tagLst xmlns:a="http://schemas.openxmlformats.org/drawingml/2006/main" xmlns:r="http://schemas.openxmlformats.org/officeDocument/2006/relationships" xmlns:p="http://schemas.openxmlformats.org/presentationml/2006/main">
  <p:tag name="MIO_GUID" val="97685787-9ffe-4003-af1c-13ba673edcf5"/>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FFBB813ED9B340817B8218D8AE0A88" ma:contentTypeVersion="4" ma:contentTypeDescription="Create a new document." ma:contentTypeScope="" ma:versionID="b351b96b083234bceb461150bf358b76">
  <xsd:schema xmlns:xsd="http://www.w3.org/2001/XMLSchema" xmlns:xs="http://www.w3.org/2001/XMLSchema" xmlns:p="http://schemas.microsoft.com/office/2006/metadata/properties" xmlns:ns1="http://schemas.microsoft.com/sharepoint/v3" xmlns:ns2="b3a7cdad-67b7-49c6-9bab-f625ee5dc3e7" targetNamespace="http://schemas.microsoft.com/office/2006/metadata/properties" ma:root="true" ma:fieldsID="3fb2ae936b2a572993e23624d901a5e3" ns1:_="" ns2:_="">
    <xsd:import namespace="http://schemas.microsoft.com/sharepoint/v3"/>
    <xsd:import namespace="b3a7cdad-67b7-49c6-9bab-f625ee5dc3e7"/>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a7cdad-67b7-49c6-9bab-f625ee5dc3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30e9df3-be65-4c73-a93b-d1236ebd677e"/>
    <ds:schemaRef ds:uri="cea7764e-6bf9-427d-be15-e74097e0a61c"/>
    <ds:schemaRef ds:uri="fb9ea31f-0ab8-44ff-80d1-5777f6d9d9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D7D862F-5DB2-4C77-A5DA-6CA665D406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3a7cdad-67b7-49c6-9bab-f625ee5dc3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68</TotalTime>
  <Words>5443</Words>
  <Application>Microsoft Office PowerPoint</Application>
  <PresentationFormat>Widescreen</PresentationFormat>
  <Paragraphs>981</Paragraphs>
  <Slides>45</Slides>
  <Notes>42</Notes>
  <HiddenSlides>4</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Light Grey</vt:lpstr>
      <vt:lpstr>Runspaces</vt:lpstr>
      <vt:lpstr>Learnings covered in this Unit</vt:lpstr>
      <vt:lpstr>PowerPoint Presentation</vt:lpstr>
      <vt:lpstr>Runspace overview</vt:lpstr>
      <vt:lpstr>Runspace Overview</vt:lpstr>
      <vt:lpstr>Runspace Overview</vt:lpstr>
      <vt:lpstr>Runspace Overview</vt:lpstr>
      <vt:lpstr>Runspace Use Cases</vt:lpstr>
      <vt:lpstr>Runspace VS PowerShell Jobs</vt:lpstr>
      <vt:lpstr>The [PowerShell] Class</vt:lpstr>
      <vt:lpstr>[PowerShell] Methods</vt:lpstr>
      <vt:lpstr>Cleaning Up</vt:lpstr>
      <vt:lpstr>Demonstration</vt:lpstr>
      <vt:lpstr>Questions?</vt:lpstr>
      <vt:lpstr>Asynchronous Processing</vt:lpstr>
      <vt:lpstr>Synchronous vs Asynchronous Processing</vt:lpstr>
      <vt:lpstr>Asynchronous Workflow</vt:lpstr>
      <vt:lpstr>Thread-Safe Processing</vt:lpstr>
      <vt:lpstr>Thread-Safe Processing</vt:lpstr>
      <vt:lpstr>Mutexes</vt:lpstr>
      <vt:lpstr>Demonstration</vt:lpstr>
      <vt:lpstr>Questions?</vt:lpstr>
      <vt:lpstr>Creating and Initializing Custom Runspaces</vt:lpstr>
      <vt:lpstr>Initialization States</vt:lpstr>
      <vt:lpstr>Initialization States</vt:lpstr>
      <vt:lpstr>Session State Configuration Files</vt:lpstr>
      <vt:lpstr>PowerShell Session Configuration Sample File</vt:lpstr>
      <vt:lpstr>Demonstration</vt:lpstr>
      <vt:lpstr>Questions?</vt:lpstr>
      <vt:lpstr>Runspace pools</vt:lpstr>
      <vt:lpstr>Runspace Pools</vt:lpstr>
      <vt:lpstr>Runspace Pool Workflow</vt:lpstr>
      <vt:lpstr>RunspacePool Example</vt:lpstr>
      <vt:lpstr>RunspacePool Example - Fetching Results</vt:lpstr>
      <vt:lpstr>Demonstration</vt:lpstr>
      <vt:lpstr>Questions?</vt:lpstr>
      <vt:lpstr>Debugging Runspaces</vt:lpstr>
      <vt:lpstr>Debugging a Runspace</vt:lpstr>
      <vt:lpstr>Debugging example</vt:lpstr>
      <vt:lpstr>Debugging Tips</vt:lpstr>
      <vt:lpstr>Multithreading on PowerShell 7</vt:lpstr>
      <vt:lpstr>Demonstration</vt:lpstr>
      <vt:lpstr>Questions?</vt:lpstr>
      <vt:lpstr>Runspaces</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mip_noreply@microsoft.com</dc:creator>
  <lastModifiedBy>mip_noreply@microsoft.com</lastModifiedBy>
  <revision>22</revision>
  <dcterms:created xsi:type="dcterms:W3CDTF">2020-01-21T08:40:56.0000000Z</dcterms:created>
  <dcterms:modified xsi:type="dcterms:W3CDTF">2022-12-13T15:16:56.0000000Z</dcterms:modified>
  <keywords>20230330.1</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0x0101001AFFBB813ED9B340817B8218D8AE0A88</vt:lpwstr>
  </op:property>
  <op:property fmtid="{D5CDD505-2E9C-101B-9397-08002B2CF9AE}" pid="3" name="MediaServiceImageTags">
    <vt:lpwstr/>
  </op:property>
</op:Properties>
</file>