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diagrams/data3.xml" ContentType="application/vnd.openxmlformats-officedocument.drawingml.diagramData+xml"/>
  <Override PartName="/ppt/diagrams/data2.xml" ContentType="application/vnd.openxmlformats-officedocument.drawingml.diagramData+xml"/>
  <Override PartName="/ppt/diagrams/data4.xml" ContentType="application/vnd.openxmlformats-officedocument.drawingml.diagramData+xml"/>
  <Override PartName="/ppt/diagrams/data1.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rawing3.xml" ContentType="application/vnd.ms-office.drawingml.diagramDrawing+xml"/>
  <Override PartName="/ppt/diagrams/drawing2.xml" ContentType="application/vnd.ms-office.drawingml.diagramDrawing+xml"/>
  <Override PartName="/ppt/diagrams/layout3.xml" ContentType="application/vnd.openxmlformats-officedocument.drawingml.diagramLayout+xml"/>
  <Override PartName="/ppt/diagrams/layout2.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layout1.xml" ContentType="application/vnd.openxmlformats-officedocument.drawingml.diagramLayout+xml"/>
  <Override PartName="/ppt/diagrams/colors2.xml" ContentType="application/vnd.openxmlformats-officedocument.drawingml.diagramColors+xml"/>
  <Override PartName="/ppt/theme/theme3.xml" ContentType="application/vnd.openxmlformats-officedocument.theme+xml"/>
  <Override PartName="/ppt/theme/theme2.xml" ContentType="application/vnd.openxmlformats-officedocument.theme+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quickStyle2.xml" ContentType="application/vnd.openxmlformats-officedocument.drawingml.diagramStyle+xml"/>
  <Override PartName="/ppt/notesMasters/notesMaster1.xml" ContentType="application/vnd.openxmlformats-officedocument.presentationml.notesMaster+xml"/>
  <Override PartName="/ppt/diagrams/quickStyle3.xml" ContentType="application/vnd.openxmlformats-officedocument.drawingml.diagramStyle+xml"/>
  <Override PartName="/ppt/theme/theme1.xml" ContentType="application/vnd.openxmlformats-officedocument.theme+xml"/>
  <Override PartName="/ppt/diagrams/colors3.xml" ContentType="application/vnd.openxmlformats-officedocument.drawingml.diagramColors+xml"/>
  <Override PartName="/ppt/diagrams/drawing1.xml" ContentType="application/vnd.ms-office.drawingml.diagramDrawing+xml"/>
  <Override PartName="/ppt/diagrams/colors1.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6.xml" ContentType="application/vnd.openxmlformats-officedocument.customXmlProperties+xml"/>
  <Override PartName="/customXml/itemProps17.xml" ContentType="application/vnd.openxmlformats-officedocument.customXmlProperties+xml"/>
  <Override PartName="/customXml/itemProps16.xml" ContentType="application/vnd.openxmlformats-officedocument.customXmlProperties+xml"/>
  <Override PartName="/customXml/itemProps18.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6"/>
    <p:sldMasterId id="2147483697" r:id="rId17"/>
  </p:sldMasterIdLst>
  <p:notesMasterIdLst>
    <p:notesMasterId r:id="rId33"/>
  </p:notesMasterIdLst>
  <p:sldIdLst>
    <p:sldId id="257" r:id="rId18"/>
    <p:sldId id="259" r:id="rId19"/>
    <p:sldId id="271" r:id="rId20"/>
    <p:sldId id="272" r:id="rId21"/>
    <p:sldId id="260" r:id="rId22"/>
    <p:sldId id="274" r:id="rId23"/>
    <p:sldId id="283" r:id="rId24"/>
    <p:sldId id="284" r:id="rId25"/>
    <p:sldId id="285" r:id="rId26"/>
    <p:sldId id="276" r:id="rId27"/>
    <p:sldId id="277" r:id="rId28"/>
    <p:sldId id="278" r:id="rId29"/>
    <p:sldId id="279" r:id="rId30"/>
    <p:sldId id="282" r:id="rId31"/>
    <p:sldId id="262" r:id="rId32"/>
  </p:sldIdLst>
  <p:sldSz cx="12192000" cy="6858000"/>
  <p:notesSz cx="6858000" cy="9144000"/>
  <p:custDataLst>
    <p:custData r:id="rId4"/>
    <p:custData r:id="rId11"/>
    <p:custData r:id="rId15"/>
    <p:custData r:id="rId12"/>
    <p:custData r:id="rId2"/>
    <p:custData r:id="rId1"/>
    <p:custData r:id="rId7"/>
    <p:custData r:id="rId5"/>
    <p:custData r:id="rId9"/>
    <p:custData r:id="rId10"/>
    <p:custData r:id="rId8"/>
    <p:custData r:id="rId13"/>
    <p:custData r:id="rId3"/>
    <p:custData r:id="rId6"/>
    <p:custData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Server: Vital Signs Part 1" id="{1E14D806-E90A-4205-96BA-9BB0EA86500B}">
          <p14:sldIdLst>
            <p14:sldId id="257"/>
            <p14:sldId id="259"/>
          </p14:sldIdLst>
        </p14:section>
        <p14:section name="Introduction" id="{3EFA5640-C0EF-4F1E-A58C-2E5E2CA900B0}">
          <p14:sldIdLst>
            <p14:sldId id="271"/>
            <p14:sldId id="272"/>
            <p14:sldId id="260"/>
            <p14:sldId id="274"/>
            <p14:sldId id="283"/>
            <p14:sldId id="284"/>
            <p14:sldId id="285"/>
          </p14:sldIdLst>
        </p14:section>
        <p14:section name="Virtual Introduction" id="{3B095233-6B61-476D-9854-D91CE928B385}">
          <p14:sldIdLst>
            <p14:sldId id="276"/>
            <p14:sldId id="277"/>
            <p14:sldId id="278"/>
            <p14:sldId id="279"/>
            <p14:sldId id="282"/>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72"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customXml" Target="../customXml/item17.xml"/><Relationship Id="rId21" Type="http://schemas.openxmlformats.org/officeDocument/2006/relationships/slide" Target="slides/slide4.xml"/><Relationship Id="rId34"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Master" Target="slideMasters/slideMaster2.xml"/><Relationship Id="rId25" Type="http://schemas.openxmlformats.org/officeDocument/2006/relationships/slide" Target="slides/slide8.xml"/><Relationship Id="rId33" Type="http://schemas.openxmlformats.org/officeDocument/2006/relationships/notesMaster" Target="notesMasters/notesMaster1.xml"/><Relationship Id="rId38" Type="http://schemas.openxmlformats.org/officeDocument/2006/relationships/customXml" Target="../customXml/item16.xml"/><Relationship Id="rId2" Type="http://schemas.openxmlformats.org/officeDocument/2006/relationships/customXml" Target="../customXml/item2.xml"/><Relationship Id="rId16" Type="http://schemas.openxmlformats.org/officeDocument/2006/relationships/slideMaster" Target="slideMasters/slideMaster1.xml"/><Relationship Id="rId20" Type="http://schemas.openxmlformats.org/officeDocument/2006/relationships/slide" Target="slides/slide3.xml"/><Relationship Id="rId29"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tableStyles" Target="tableStyles.xml"/><Relationship Id="rId40" Type="http://schemas.openxmlformats.org/officeDocument/2006/relationships/customXml" Target="../customXml/item18.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slide" Target="slides/slide2.xml"/><Relationship Id="rId31"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viewProps" Target="viewProps.xml"/><Relationship Id="rId8" Type="http://schemas.openxmlformats.org/officeDocument/2006/relationships/customXml" Target="../customXml/item8.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E1DF0C-A459-49AA-8F8D-34E69D8DBE3E}"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8092DF64-71E9-4D1A-AD61-63D3C9579EEA}">
      <dgm:prSet/>
      <dgm:spPr/>
      <dgm:t>
        <a:bodyPr/>
        <a:lstStyle/>
        <a:p>
          <a:r>
            <a:rPr lang="en-US"/>
            <a:t>Introduction to Performance Monitor</a:t>
          </a:r>
        </a:p>
      </dgm:t>
    </dgm:pt>
    <dgm:pt modelId="{E74D921B-803C-4C39-BACE-B08D77E2CBF6}" type="parTrans" cxnId="{45E6A0C6-FADE-4936-988B-982FDF8E25A5}">
      <dgm:prSet/>
      <dgm:spPr/>
    </dgm:pt>
    <dgm:pt modelId="{AE33C288-4DF9-4901-81EC-A2044487B004}" type="sibTrans" cxnId="{45E6A0C6-FADE-4936-988B-982FDF8E25A5}">
      <dgm:prSet/>
      <dgm:spPr/>
    </dgm:pt>
    <dgm:pt modelId="{C8092844-429F-4AAD-B046-757160C3C5C4}">
      <dgm:prSet/>
      <dgm:spPr/>
      <dgm:t>
        <a:bodyPr/>
        <a:lstStyle/>
        <a:p>
          <a:r>
            <a:rPr lang="en-US"/>
            <a:t>Storage</a:t>
          </a:r>
        </a:p>
      </dgm:t>
    </dgm:pt>
    <dgm:pt modelId="{2E81614D-E211-474D-AD3C-064289C9BACF}" type="parTrans" cxnId="{FA5536C4-B99D-41C5-9BB4-7B2A51A1209A}">
      <dgm:prSet/>
      <dgm:spPr/>
    </dgm:pt>
    <dgm:pt modelId="{3D2BB195-D48E-4750-8F9A-19C205A5880C}" type="sibTrans" cxnId="{FA5536C4-B99D-41C5-9BB4-7B2A51A1209A}">
      <dgm:prSet/>
      <dgm:spPr/>
    </dgm:pt>
    <dgm:pt modelId="{BF452016-2BFF-431C-BD1B-F7CF0E0533E5}">
      <dgm:prSet/>
      <dgm:spPr/>
      <dgm:t>
        <a:bodyPr/>
        <a:lstStyle/>
        <a:p>
          <a:r>
            <a:rPr lang="en-US"/>
            <a:t>Virtual Memory</a:t>
          </a:r>
        </a:p>
      </dgm:t>
    </dgm:pt>
    <dgm:pt modelId="{9AB35841-1A67-4688-BD55-9056BB662B66}" type="parTrans" cxnId="{F5DDC3D6-8C42-4EEC-BBB0-60B33AC905F2}">
      <dgm:prSet/>
      <dgm:spPr/>
    </dgm:pt>
    <dgm:pt modelId="{354AABF4-20AC-4AE7-B4FE-C8D40175D229}" type="sibTrans" cxnId="{F5DDC3D6-8C42-4EEC-BBB0-60B33AC905F2}">
      <dgm:prSet/>
      <dgm:spPr/>
    </dgm:pt>
    <dgm:pt modelId="{D065A257-C3F3-4150-A61C-FC8292CB28AF}">
      <dgm:prSet/>
      <dgm:spPr/>
      <dgm:t>
        <a:bodyPr/>
        <a:lstStyle/>
        <a:p>
          <a:r>
            <a:rPr lang="en-US"/>
            <a:t>Physical Memory</a:t>
          </a:r>
        </a:p>
      </dgm:t>
    </dgm:pt>
    <dgm:pt modelId="{F0F5D277-1787-4725-AD0C-6A3E1614D999}" type="parTrans" cxnId="{65E289A4-E7B5-4FE7-A1F1-32E833CB5312}">
      <dgm:prSet/>
      <dgm:spPr/>
    </dgm:pt>
    <dgm:pt modelId="{0057DB3F-955F-48F4-AD12-A28205CCA8D4}" type="sibTrans" cxnId="{65E289A4-E7B5-4FE7-A1F1-32E833CB5312}">
      <dgm:prSet/>
      <dgm:spPr/>
    </dgm:pt>
    <dgm:pt modelId="{DC416808-CD1F-4881-9F6D-75D28FD4C45C}">
      <dgm:prSet/>
      <dgm:spPr/>
      <dgm:t>
        <a:bodyPr/>
        <a:lstStyle/>
        <a:p>
          <a:r>
            <a:rPr lang="en-US"/>
            <a:t>Processor</a:t>
          </a:r>
        </a:p>
      </dgm:t>
    </dgm:pt>
    <dgm:pt modelId="{26BAAE75-5B03-4574-8057-5171D496099D}" type="parTrans" cxnId="{5AC7103E-6CA3-4824-944A-240E727A8852}">
      <dgm:prSet/>
      <dgm:spPr/>
    </dgm:pt>
    <dgm:pt modelId="{DC628638-84E6-4A9A-90A1-FAC3B02A5A0B}" type="sibTrans" cxnId="{5AC7103E-6CA3-4824-944A-240E727A8852}">
      <dgm:prSet/>
      <dgm:spPr/>
    </dgm:pt>
    <dgm:pt modelId="{8A246B61-6176-42F5-B864-43A9EBC57218}">
      <dgm:prSet/>
      <dgm:spPr/>
      <dgm:t>
        <a:bodyPr/>
        <a:lstStyle/>
        <a:p>
          <a:r>
            <a:rPr lang="en-US"/>
            <a:t>Network</a:t>
          </a:r>
        </a:p>
      </dgm:t>
    </dgm:pt>
    <dgm:pt modelId="{9897347F-09AB-4E13-8057-EF9B97858A81}" type="parTrans" cxnId="{502CA962-4BB2-4CCE-998D-91BA00C1C775}">
      <dgm:prSet/>
      <dgm:spPr/>
    </dgm:pt>
    <dgm:pt modelId="{D13FC48B-2B2A-4B66-B651-681278248EFE}" type="sibTrans" cxnId="{502CA962-4BB2-4CCE-998D-91BA00C1C775}">
      <dgm:prSet/>
      <dgm:spPr/>
    </dgm:pt>
    <dgm:pt modelId="{1E7842A8-BE50-4B8F-915F-0C5B85DC21F8}" type="pres">
      <dgm:prSet presAssocID="{01E1DF0C-A459-49AA-8F8D-34E69D8DBE3E}" presName="diagram" presStyleCnt="0">
        <dgm:presLayoutVars>
          <dgm:dir/>
          <dgm:resizeHandles val="exact"/>
        </dgm:presLayoutVars>
      </dgm:prSet>
      <dgm:spPr/>
    </dgm:pt>
    <dgm:pt modelId="{20E1AA3C-0EA6-4CE9-8DDC-F3E3F4216D2B}" type="pres">
      <dgm:prSet presAssocID="{8092DF64-71E9-4D1A-AD61-63D3C9579EEA}" presName="node" presStyleLbl="node1" presStyleIdx="0" presStyleCnt="6">
        <dgm:presLayoutVars>
          <dgm:bulletEnabled val="1"/>
        </dgm:presLayoutVars>
      </dgm:prSet>
      <dgm:spPr/>
    </dgm:pt>
    <dgm:pt modelId="{A95E74BE-A94B-4098-8B55-982FBBCCA23C}" type="pres">
      <dgm:prSet presAssocID="{AE33C288-4DF9-4901-81EC-A2044487B004}" presName="sibTrans" presStyleCnt="0"/>
      <dgm:spPr/>
    </dgm:pt>
    <dgm:pt modelId="{B6866662-2CEC-413E-AA46-D646C5B4D539}" type="pres">
      <dgm:prSet presAssocID="{C8092844-429F-4AAD-B046-757160C3C5C4}" presName="node" presStyleLbl="node1" presStyleIdx="1" presStyleCnt="6">
        <dgm:presLayoutVars>
          <dgm:bulletEnabled val="1"/>
        </dgm:presLayoutVars>
      </dgm:prSet>
      <dgm:spPr/>
    </dgm:pt>
    <dgm:pt modelId="{FB0198C7-E1E8-4973-98B9-6CA592F83744}" type="pres">
      <dgm:prSet presAssocID="{3D2BB195-D48E-4750-8F9A-19C205A5880C}" presName="sibTrans" presStyleCnt="0"/>
      <dgm:spPr/>
    </dgm:pt>
    <dgm:pt modelId="{91FD7BF8-5C0C-4649-95A8-822BCBE765EA}" type="pres">
      <dgm:prSet presAssocID="{BF452016-2BFF-431C-BD1B-F7CF0E0533E5}" presName="node" presStyleLbl="node1" presStyleIdx="2" presStyleCnt="6">
        <dgm:presLayoutVars>
          <dgm:bulletEnabled val="1"/>
        </dgm:presLayoutVars>
      </dgm:prSet>
      <dgm:spPr/>
    </dgm:pt>
    <dgm:pt modelId="{6FCAC774-DA9A-4E0D-85EC-8983B3FFF354}" type="pres">
      <dgm:prSet presAssocID="{354AABF4-20AC-4AE7-B4FE-C8D40175D229}" presName="sibTrans" presStyleCnt="0"/>
      <dgm:spPr/>
    </dgm:pt>
    <dgm:pt modelId="{ACB4AB91-0D90-455B-920E-EC1B4C5E06A6}" type="pres">
      <dgm:prSet presAssocID="{D065A257-C3F3-4150-A61C-FC8292CB28AF}" presName="node" presStyleLbl="node1" presStyleIdx="3" presStyleCnt="6">
        <dgm:presLayoutVars>
          <dgm:bulletEnabled val="1"/>
        </dgm:presLayoutVars>
      </dgm:prSet>
      <dgm:spPr/>
    </dgm:pt>
    <dgm:pt modelId="{86619B0E-6531-427D-9D14-0A08B12692E6}" type="pres">
      <dgm:prSet presAssocID="{0057DB3F-955F-48F4-AD12-A28205CCA8D4}" presName="sibTrans" presStyleCnt="0"/>
      <dgm:spPr/>
    </dgm:pt>
    <dgm:pt modelId="{70961425-60CD-45E8-96BF-D55AEBAD36AC}" type="pres">
      <dgm:prSet presAssocID="{DC416808-CD1F-4881-9F6D-75D28FD4C45C}" presName="node" presStyleLbl="node1" presStyleIdx="4" presStyleCnt="6">
        <dgm:presLayoutVars>
          <dgm:bulletEnabled val="1"/>
        </dgm:presLayoutVars>
      </dgm:prSet>
      <dgm:spPr/>
    </dgm:pt>
    <dgm:pt modelId="{97A62BDA-9728-40E5-B22F-F3081678B3F9}" type="pres">
      <dgm:prSet presAssocID="{DC628638-84E6-4A9A-90A1-FAC3B02A5A0B}" presName="sibTrans" presStyleCnt="0"/>
      <dgm:spPr/>
    </dgm:pt>
    <dgm:pt modelId="{EAF6EBB9-72E3-4097-BBEC-8BCD98A04F87}" type="pres">
      <dgm:prSet presAssocID="{8A246B61-6176-42F5-B864-43A9EBC57218}" presName="node" presStyleLbl="node1" presStyleIdx="5" presStyleCnt="6">
        <dgm:presLayoutVars>
          <dgm:bulletEnabled val="1"/>
        </dgm:presLayoutVars>
      </dgm:prSet>
      <dgm:spPr/>
    </dgm:pt>
  </dgm:ptLst>
  <dgm:cxnLst>
    <dgm:cxn modelId="{EE247B00-C1E6-41C4-9416-DF40318D644C}" type="presOf" srcId="{8092DF64-71E9-4D1A-AD61-63D3C9579EEA}" destId="{20E1AA3C-0EA6-4CE9-8DDC-F3E3F4216D2B}" srcOrd="0" destOrd="0" presId="urn:microsoft.com/office/officeart/2005/8/layout/default"/>
    <dgm:cxn modelId="{6F48A032-78F3-4453-8941-B0062A7BDBBD}" type="presOf" srcId="{C8092844-429F-4AAD-B046-757160C3C5C4}" destId="{B6866662-2CEC-413E-AA46-D646C5B4D539}" srcOrd="0" destOrd="0" presId="urn:microsoft.com/office/officeart/2005/8/layout/default"/>
    <dgm:cxn modelId="{5AC7103E-6CA3-4824-944A-240E727A8852}" srcId="{01E1DF0C-A459-49AA-8F8D-34E69D8DBE3E}" destId="{DC416808-CD1F-4881-9F6D-75D28FD4C45C}" srcOrd="4" destOrd="0" parTransId="{26BAAE75-5B03-4574-8057-5171D496099D}" sibTransId="{DC628638-84E6-4A9A-90A1-FAC3B02A5A0B}"/>
    <dgm:cxn modelId="{502CA962-4BB2-4CCE-998D-91BA00C1C775}" srcId="{01E1DF0C-A459-49AA-8F8D-34E69D8DBE3E}" destId="{8A246B61-6176-42F5-B864-43A9EBC57218}" srcOrd="5" destOrd="0" parTransId="{9897347F-09AB-4E13-8057-EF9B97858A81}" sibTransId="{D13FC48B-2B2A-4B66-B651-681278248EFE}"/>
    <dgm:cxn modelId="{14938486-CE89-42B2-B68A-BB20B7609A76}" type="presOf" srcId="{01E1DF0C-A459-49AA-8F8D-34E69D8DBE3E}" destId="{1E7842A8-BE50-4B8F-915F-0C5B85DC21F8}" srcOrd="0" destOrd="0" presId="urn:microsoft.com/office/officeart/2005/8/layout/default"/>
    <dgm:cxn modelId="{F438D887-DB5F-46ED-A11A-F465E3FBABB4}" type="presOf" srcId="{D065A257-C3F3-4150-A61C-FC8292CB28AF}" destId="{ACB4AB91-0D90-455B-920E-EC1B4C5E06A6}" srcOrd="0" destOrd="0" presId="urn:microsoft.com/office/officeart/2005/8/layout/default"/>
    <dgm:cxn modelId="{B05C2FA3-27C4-466C-BDCA-5C243CD22D2D}" type="presOf" srcId="{8A246B61-6176-42F5-B864-43A9EBC57218}" destId="{EAF6EBB9-72E3-4097-BBEC-8BCD98A04F87}" srcOrd="0" destOrd="0" presId="urn:microsoft.com/office/officeart/2005/8/layout/default"/>
    <dgm:cxn modelId="{65E289A4-E7B5-4FE7-A1F1-32E833CB5312}" srcId="{01E1DF0C-A459-49AA-8F8D-34E69D8DBE3E}" destId="{D065A257-C3F3-4150-A61C-FC8292CB28AF}" srcOrd="3" destOrd="0" parTransId="{F0F5D277-1787-4725-AD0C-6A3E1614D999}" sibTransId="{0057DB3F-955F-48F4-AD12-A28205CCA8D4}"/>
    <dgm:cxn modelId="{D42AF5B3-2DA1-4C98-86AA-7FD2E7A9AA1F}" type="presOf" srcId="{BF452016-2BFF-431C-BD1B-F7CF0E0533E5}" destId="{91FD7BF8-5C0C-4649-95A8-822BCBE765EA}" srcOrd="0" destOrd="0" presId="urn:microsoft.com/office/officeart/2005/8/layout/default"/>
    <dgm:cxn modelId="{FA5536C4-B99D-41C5-9BB4-7B2A51A1209A}" srcId="{01E1DF0C-A459-49AA-8F8D-34E69D8DBE3E}" destId="{C8092844-429F-4AAD-B046-757160C3C5C4}" srcOrd="1" destOrd="0" parTransId="{2E81614D-E211-474D-AD3C-064289C9BACF}" sibTransId="{3D2BB195-D48E-4750-8F9A-19C205A5880C}"/>
    <dgm:cxn modelId="{45E6A0C6-FADE-4936-988B-982FDF8E25A5}" srcId="{01E1DF0C-A459-49AA-8F8D-34E69D8DBE3E}" destId="{8092DF64-71E9-4D1A-AD61-63D3C9579EEA}" srcOrd="0" destOrd="0" parTransId="{E74D921B-803C-4C39-BACE-B08D77E2CBF6}" sibTransId="{AE33C288-4DF9-4901-81EC-A2044487B004}"/>
    <dgm:cxn modelId="{F5DDC3D6-8C42-4EEC-BBB0-60B33AC905F2}" srcId="{01E1DF0C-A459-49AA-8F8D-34E69D8DBE3E}" destId="{BF452016-2BFF-431C-BD1B-F7CF0E0533E5}" srcOrd="2" destOrd="0" parTransId="{9AB35841-1A67-4688-BD55-9056BB662B66}" sibTransId="{354AABF4-20AC-4AE7-B4FE-C8D40175D229}"/>
    <dgm:cxn modelId="{AEF60EE9-E9A7-46F6-AFAB-53FDA30CB1C6}" type="presOf" srcId="{DC416808-CD1F-4881-9F6D-75D28FD4C45C}" destId="{70961425-60CD-45E8-96BF-D55AEBAD36AC}" srcOrd="0" destOrd="0" presId="urn:microsoft.com/office/officeart/2005/8/layout/default"/>
    <dgm:cxn modelId="{197F798A-C573-4018-AC5B-626C4FEE898B}" type="presParOf" srcId="{1E7842A8-BE50-4B8F-915F-0C5B85DC21F8}" destId="{20E1AA3C-0EA6-4CE9-8DDC-F3E3F4216D2B}" srcOrd="0" destOrd="0" presId="urn:microsoft.com/office/officeart/2005/8/layout/default"/>
    <dgm:cxn modelId="{7CE3B737-209A-45E2-82EC-750122CA6537}" type="presParOf" srcId="{1E7842A8-BE50-4B8F-915F-0C5B85DC21F8}" destId="{A95E74BE-A94B-4098-8B55-982FBBCCA23C}" srcOrd="1" destOrd="0" presId="urn:microsoft.com/office/officeart/2005/8/layout/default"/>
    <dgm:cxn modelId="{432A2CC4-EE3F-49FE-8A35-5352F7E9186A}" type="presParOf" srcId="{1E7842A8-BE50-4B8F-915F-0C5B85DC21F8}" destId="{B6866662-2CEC-413E-AA46-D646C5B4D539}" srcOrd="2" destOrd="0" presId="urn:microsoft.com/office/officeart/2005/8/layout/default"/>
    <dgm:cxn modelId="{8428B50D-D601-4B91-8694-1724B8F50A51}" type="presParOf" srcId="{1E7842A8-BE50-4B8F-915F-0C5B85DC21F8}" destId="{FB0198C7-E1E8-4973-98B9-6CA592F83744}" srcOrd="3" destOrd="0" presId="urn:microsoft.com/office/officeart/2005/8/layout/default"/>
    <dgm:cxn modelId="{D61AA84D-E7B0-4ACB-B63B-20BCD265E037}" type="presParOf" srcId="{1E7842A8-BE50-4B8F-915F-0C5B85DC21F8}" destId="{91FD7BF8-5C0C-4649-95A8-822BCBE765EA}" srcOrd="4" destOrd="0" presId="urn:microsoft.com/office/officeart/2005/8/layout/default"/>
    <dgm:cxn modelId="{2538BB5D-C913-414E-BC16-14ABC23963A5}" type="presParOf" srcId="{1E7842A8-BE50-4B8F-915F-0C5B85DC21F8}" destId="{6FCAC774-DA9A-4E0D-85EC-8983B3FFF354}" srcOrd="5" destOrd="0" presId="urn:microsoft.com/office/officeart/2005/8/layout/default"/>
    <dgm:cxn modelId="{43A68205-F190-4509-893B-42EEFCD08B51}" type="presParOf" srcId="{1E7842A8-BE50-4B8F-915F-0C5B85DC21F8}" destId="{ACB4AB91-0D90-455B-920E-EC1B4C5E06A6}" srcOrd="6" destOrd="0" presId="urn:microsoft.com/office/officeart/2005/8/layout/default"/>
    <dgm:cxn modelId="{23BDD27A-5F5A-44B1-A0F5-75C871F9312C}" type="presParOf" srcId="{1E7842A8-BE50-4B8F-915F-0C5B85DC21F8}" destId="{86619B0E-6531-427D-9D14-0A08B12692E6}" srcOrd="7" destOrd="0" presId="urn:microsoft.com/office/officeart/2005/8/layout/default"/>
    <dgm:cxn modelId="{F4C2F7A9-2F8B-4426-A436-54C818C14C73}" type="presParOf" srcId="{1E7842A8-BE50-4B8F-915F-0C5B85DC21F8}" destId="{70961425-60CD-45E8-96BF-D55AEBAD36AC}" srcOrd="8" destOrd="0" presId="urn:microsoft.com/office/officeart/2005/8/layout/default"/>
    <dgm:cxn modelId="{A9F47223-0DDE-41F9-BAF0-933D05EB2AA5}" type="presParOf" srcId="{1E7842A8-BE50-4B8F-915F-0C5B85DC21F8}" destId="{97A62BDA-9728-40E5-B22F-F3081678B3F9}" srcOrd="9" destOrd="0" presId="urn:microsoft.com/office/officeart/2005/8/layout/default"/>
    <dgm:cxn modelId="{CD88D892-DC1A-4BB1-8C07-5321A85E1BAD}" type="presParOf" srcId="{1E7842A8-BE50-4B8F-915F-0C5B85DC21F8}" destId="{EAF6EBB9-72E3-4097-BBEC-8BCD98A04F87}"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E1DF0C-A459-49AA-8F8D-34E69D8DBE3E}" type="doc">
      <dgm:prSet loTypeId="urn:microsoft.com/office/officeart/2005/8/layout/hProcess11" loCatId="process" qsTypeId="urn:microsoft.com/office/officeart/2005/8/quickstyle/simple1" qsCatId="simple" csTypeId="urn:microsoft.com/office/officeart/2005/8/colors/colorful1" csCatId="colorful" phldr="1"/>
      <dgm:spPr/>
      <dgm:t>
        <a:bodyPr/>
        <a:lstStyle/>
        <a:p>
          <a:endParaRPr lang="en-US"/>
        </a:p>
      </dgm:t>
    </dgm:pt>
    <dgm:pt modelId="{78243D05-1A67-4E8C-A01A-32A428716F81}">
      <dgm:prSet custT="1"/>
      <dgm:spPr/>
      <dgm:t>
        <a:bodyPr/>
        <a:lstStyle/>
        <a:p>
          <a:r>
            <a:rPr lang="en-US" sz="1800"/>
            <a:t>Introduction to Performance Monitor</a:t>
          </a:r>
        </a:p>
      </dgm:t>
    </dgm:pt>
    <dgm:pt modelId="{883EF2C6-FC72-4426-B8AE-247594AC8822}" type="parTrans" cxnId="{2983023C-8E2F-4A77-81A8-4DC0E4D48B41}">
      <dgm:prSet/>
      <dgm:spPr/>
    </dgm:pt>
    <dgm:pt modelId="{57415B6B-2A28-48A3-A2F9-32C324C51621}" type="sibTrans" cxnId="{2983023C-8E2F-4A77-81A8-4DC0E4D48B41}">
      <dgm:prSet/>
      <dgm:spPr/>
    </dgm:pt>
    <dgm:pt modelId="{F214A60E-FD33-40D3-A76B-40BE60D4806F}">
      <dgm:prSet custT="1"/>
      <dgm:spPr/>
      <dgm:t>
        <a:bodyPr/>
        <a:lstStyle/>
        <a:p>
          <a:r>
            <a:rPr lang="en-US" sz="1400"/>
            <a:t>Performance Monitor</a:t>
          </a:r>
        </a:p>
      </dgm:t>
    </dgm:pt>
    <dgm:pt modelId="{E4D02A89-1AD4-44DC-8DBC-ACDFF191D440}" type="parTrans" cxnId="{938CD443-2343-4FFB-A3CA-55B8D22F6059}">
      <dgm:prSet/>
      <dgm:spPr/>
    </dgm:pt>
    <dgm:pt modelId="{62D17A50-636A-4BA5-B7C8-CAFEA248F94D}" type="sibTrans" cxnId="{938CD443-2343-4FFB-A3CA-55B8D22F6059}">
      <dgm:prSet/>
      <dgm:spPr/>
    </dgm:pt>
    <dgm:pt modelId="{DE4526AA-0523-4B1E-87CB-4F91A548054A}">
      <dgm:prSet custT="1"/>
      <dgm:spPr/>
      <dgm:t>
        <a:bodyPr/>
        <a:lstStyle/>
        <a:p>
          <a:r>
            <a:rPr lang="en-US" sz="1400"/>
            <a:t>Manage Perfmon Logs from the GUI</a:t>
          </a:r>
        </a:p>
      </dgm:t>
    </dgm:pt>
    <dgm:pt modelId="{208C87B3-17FB-4BCD-8363-9D38DCB4B488}" type="parTrans" cxnId="{F7EF417E-CAB7-432C-888D-55E268C77FD5}">
      <dgm:prSet/>
      <dgm:spPr/>
    </dgm:pt>
    <dgm:pt modelId="{E196C85B-E4B1-43B7-A5C8-35E954944481}" type="sibTrans" cxnId="{F7EF417E-CAB7-432C-888D-55E268C77FD5}">
      <dgm:prSet/>
      <dgm:spPr/>
    </dgm:pt>
    <dgm:pt modelId="{7EB27DED-D72B-4A6F-A29C-8EFBF2171C56}">
      <dgm:prSet custT="1"/>
      <dgm:spPr/>
      <dgm:t>
        <a:bodyPr/>
        <a:lstStyle/>
        <a:p>
          <a:r>
            <a:rPr lang="en-US" sz="1400"/>
            <a:t>Manage Perfmon Logs from the command Line</a:t>
          </a:r>
        </a:p>
      </dgm:t>
    </dgm:pt>
    <dgm:pt modelId="{EC4D258B-D61F-401D-B8D3-7E499A6219C9}" type="parTrans" cxnId="{52EB21D3-B048-42F7-A0AD-72F5424F0695}">
      <dgm:prSet/>
      <dgm:spPr/>
    </dgm:pt>
    <dgm:pt modelId="{0B7DB03A-E5B7-42EA-9DE3-8AB08078A1A1}" type="sibTrans" cxnId="{52EB21D3-B048-42F7-A0AD-72F5424F0695}">
      <dgm:prSet/>
      <dgm:spPr/>
    </dgm:pt>
    <dgm:pt modelId="{F44DEBD4-5160-4594-8C0D-CB3395985915}">
      <dgm:prSet custT="1"/>
      <dgm:spPr/>
      <dgm:t>
        <a:bodyPr/>
        <a:lstStyle/>
        <a:p>
          <a:r>
            <a:rPr lang="en-US" sz="1400"/>
            <a:t>Performance Monitor Trending</a:t>
          </a:r>
        </a:p>
      </dgm:t>
    </dgm:pt>
    <dgm:pt modelId="{1D241B84-FC0F-43CB-B742-831B98D55583}" type="parTrans" cxnId="{696165A3-B0BB-4238-B366-F0DFD34C7E1E}">
      <dgm:prSet/>
      <dgm:spPr/>
    </dgm:pt>
    <dgm:pt modelId="{42BEB26A-8F3F-45D5-913D-6E3D353065AA}" type="sibTrans" cxnId="{696165A3-B0BB-4238-B366-F0DFD34C7E1E}">
      <dgm:prSet/>
      <dgm:spPr/>
    </dgm:pt>
    <dgm:pt modelId="{A8B4542F-EEF8-470D-A3CB-85EE5E62BB27}">
      <dgm:prSet custT="1"/>
      <dgm:spPr/>
      <dgm:t>
        <a:bodyPr/>
        <a:lstStyle/>
        <a:p>
          <a:r>
            <a:rPr lang="en-US" sz="1400"/>
            <a:t>Perfmon error handling</a:t>
          </a:r>
        </a:p>
      </dgm:t>
    </dgm:pt>
    <dgm:pt modelId="{8C21A833-8814-47D6-8FF2-508D116B316B}" type="parTrans" cxnId="{E9BDB13D-67BD-4123-906B-CDD4C36F79B5}">
      <dgm:prSet/>
      <dgm:spPr/>
    </dgm:pt>
    <dgm:pt modelId="{C8B096BB-CC13-42EB-9A7A-AF85CEB87D97}" type="sibTrans" cxnId="{E9BDB13D-67BD-4123-906B-CDD4C36F79B5}">
      <dgm:prSet/>
      <dgm:spPr/>
    </dgm:pt>
    <dgm:pt modelId="{E48C7BDA-E2FC-4485-92E3-F9DF190D636B}">
      <dgm:prSet custT="1"/>
      <dgm:spPr/>
      <dgm:t>
        <a:bodyPr/>
        <a:lstStyle/>
        <a:p>
          <a:r>
            <a:rPr lang="en-US" sz="1400"/>
            <a:t>Appendix</a:t>
          </a:r>
        </a:p>
      </dgm:t>
    </dgm:pt>
    <dgm:pt modelId="{CAE1D48A-C01A-40A7-B07A-02898782807A}" type="parTrans" cxnId="{D33B0454-02FC-4546-BB71-F18439FD6609}">
      <dgm:prSet/>
      <dgm:spPr/>
    </dgm:pt>
    <dgm:pt modelId="{453E5D4E-79C1-417E-8825-4266CC03BF90}" type="sibTrans" cxnId="{D33B0454-02FC-4546-BB71-F18439FD6609}">
      <dgm:prSet/>
      <dgm:spPr/>
    </dgm:pt>
    <dgm:pt modelId="{A9565327-1867-4CBA-AA00-20BA6A9DA0A0}">
      <dgm:prSet custT="1"/>
      <dgm:spPr/>
      <dgm:t>
        <a:bodyPr/>
        <a:lstStyle/>
        <a:p>
          <a:r>
            <a:rPr lang="en-US" sz="1800"/>
            <a:t>Storage</a:t>
          </a:r>
        </a:p>
      </dgm:t>
    </dgm:pt>
    <dgm:pt modelId="{B13A16E1-2B90-4DF8-8744-BDAE74E831B2}" type="parTrans" cxnId="{716E5755-5FC4-4CCE-A47F-1EB15E56A606}">
      <dgm:prSet/>
      <dgm:spPr/>
    </dgm:pt>
    <dgm:pt modelId="{6C303731-1DFF-4362-802F-272F22187FB1}" type="sibTrans" cxnId="{716E5755-5FC4-4CCE-A47F-1EB15E56A606}">
      <dgm:prSet/>
      <dgm:spPr/>
    </dgm:pt>
    <dgm:pt modelId="{0E76B365-9486-4FD5-BDFA-E3127B7C6D3F}">
      <dgm:prSet custT="1"/>
      <dgm:spPr/>
      <dgm:t>
        <a:bodyPr/>
        <a:lstStyle/>
        <a:p>
          <a:r>
            <a:rPr lang="en-US" sz="1400"/>
            <a:t>Physical Disk Hardware</a:t>
          </a:r>
        </a:p>
      </dgm:t>
    </dgm:pt>
    <dgm:pt modelId="{7FF79666-6720-4136-8AF5-1BDCCC3558BA}" type="parTrans" cxnId="{667B766B-1CDE-4F8A-8EB8-4E6E1CD0F67F}">
      <dgm:prSet/>
      <dgm:spPr/>
    </dgm:pt>
    <dgm:pt modelId="{DD262068-2B33-4744-AD91-3E2D23735EEF}" type="sibTrans" cxnId="{667B766B-1CDE-4F8A-8EB8-4E6E1CD0F67F}">
      <dgm:prSet/>
      <dgm:spPr/>
    </dgm:pt>
    <dgm:pt modelId="{13AC5E6B-6F84-4D1C-BE47-79BED70A67B0}">
      <dgm:prSet custT="1"/>
      <dgm:spPr/>
      <dgm:t>
        <a:bodyPr/>
        <a:lstStyle/>
        <a:p>
          <a:r>
            <a:rPr lang="en-US" sz="1400"/>
            <a:t>Virtual Storage</a:t>
          </a:r>
        </a:p>
      </dgm:t>
    </dgm:pt>
    <dgm:pt modelId="{C73D0E04-6BEA-4550-9D55-4BCC634CD8E8}" type="parTrans" cxnId="{F63DC768-5C69-4E58-B681-8274985AC2D9}">
      <dgm:prSet/>
      <dgm:spPr/>
    </dgm:pt>
    <dgm:pt modelId="{47DDC9A9-014F-4543-A762-DFBAB32589B6}" type="sibTrans" cxnId="{F63DC768-5C69-4E58-B681-8274985AC2D9}">
      <dgm:prSet/>
      <dgm:spPr/>
    </dgm:pt>
    <dgm:pt modelId="{85F04490-EC8E-40C4-96E8-1D91A66BA5D8}">
      <dgm:prSet custT="1"/>
      <dgm:spPr/>
      <dgm:t>
        <a:bodyPr/>
        <a:lstStyle/>
        <a:p>
          <a:r>
            <a:rPr lang="en-US" sz="1400"/>
            <a:t>Introducing Disk Performance counters &amp; Concepts</a:t>
          </a:r>
        </a:p>
      </dgm:t>
    </dgm:pt>
    <dgm:pt modelId="{9E8B787C-7F57-4EC0-9D98-ADD2059E4CED}" type="parTrans" cxnId="{FDD3675A-F283-4B35-9729-4E9BDF621623}">
      <dgm:prSet/>
      <dgm:spPr/>
    </dgm:pt>
    <dgm:pt modelId="{4AAAEE26-FC31-410F-A3D9-0F69C77A6470}" type="sibTrans" cxnId="{FDD3675A-F283-4B35-9729-4E9BDF621623}">
      <dgm:prSet/>
      <dgm:spPr/>
    </dgm:pt>
    <dgm:pt modelId="{49093A70-334B-4372-8453-8842D4892B56}" type="pres">
      <dgm:prSet presAssocID="{01E1DF0C-A459-49AA-8F8D-34E69D8DBE3E}" presName="Name0" presStyleCnt="0">
        <dgm:presLayoutVars>
          <dgm:dir/>
          <dgm:resizeHandles val="exact"/>
        </dgm:presLayoutVars>
      </dgm:prSet>
      <dgm:spPr/>
    </dgm:pt>
    <dgm:pt modelId="{C041E7E1-502A-4BA3-ADC3-8D4D693E233A}" type="pres">
      <dgm:prSet presAssocID="{01E1DF0C-A459-49AA-8F8D-34E69D8DBE3E}" presName="arrow" presStyleLbl="bgShp" presStyleIdx="0" presStyleCnt="1"/>
      <dgm:spPr>
        <a:solidFill>
          <a:srgbClr val="0078D7">
            <a:alpha val="50000"/>
          </a:srgbClr>
        </a:solidFill>
      </dgm:spPr>
    </dgm:pt>
    <dgm:pt modelId="{DC97986D-285E-4ADC-A9B6-CA9DD61C7BB0}" type="pres">
      <dgm:prSet presAssocID="{01E1DF0C-A459-49AA-8F8D-34E69D8DBE3E}" presName="points" presStyleCnt="0"/>
      <dgm:spPr/>
    </dgm:pt>
    <dgm:pt modelId="{B4139143-944A-434E-AF27-311BB1D56D64}" type="pres">
      <dgm:prSet presAssocID="{78243D05-1A67-4E8C-A01A-32A428716F81}" presName="compositeA" presStyleCnt="0"/>
      <dgm:spPr/>
    </dgm:pt>
    <dgm:pt modelId="{3D6B5D59-25EC-4324-937C-2EFB6686E236}" type="pres">
      <dgm:prSet presAssocID="{78243D05-1A67-4E8C-A01A-32A428716F81}" presName="textA" presStyleLbl="revTx" presStyleIdx="0" presStyleCnt="2">
        <dgm:presLayoutVars>
          <dgm:bulletEnabled val="1"/>
        </dgm:presLayoutVars>
      </dgm:prSet>
      <dgm:spPr/>
    </dgm:pt>
    <dgm:pt modelId="{787695DB-83A2-4E74-94EB-23D72518BA49}" type="pres">
      <dgm:prSet presAssocID="{78243D05-1A67-4E8C-A01A-32A428716F81}" presName="circleA" presStyleLbl="node1" presStyleIdx="0" presStyleCnt="2"/>
      <dgm:spPr/>
    </dgm:pt>
    <dgm:pt modelId="{9C7F9947-8BD5-42FD-8F70-A9487C7A0313}" type="pres">
      <dgm:prSet presAssocID="{78243D05-1A67-4E8C-A01A-32A428716F81}" presName="spaceA" presStyleCnt="0"/>
      <dgm:spPr/>
    </dgm:pt>
    <dgm:pt modelId="{B52986D7-62DA-467C-85DA-52FAF532C783}" type="pres">
      <dgm:prSet presAssocID="{57415B6B-2A28-48A3-A2F9-32C324C51621}" presName="space" presStyleCnt="0"/>
      <dgm:spPr/>
    </dgm:pt>
    <dgm:pt modelId="{FE587066-655F-41E6-B70D-584DCD28C96B}" type="pres">
      <dgm:prSet presAssocID="{A9565327-1867-4CBA-AA00-20BA6A9DA0A0}" presName="compositeB" presStyleCnt="0"/>
      <dgm:spPr/>
    </dgm:pt>
    <dgm:pt modelId="{EF6C1515-3F5A-466A-9992-17DD4C2F16D6}" type="pres">
      <dgm:prSet presAssocID="{A9565327-1867-4CBA-AA00-20BA6A9DA0A0}" presName="textB" presStyleLbl="revTx" presStyleIdx="1" presStyleCnt="2">
        <dgm:presLayoutVars>
          <dgm:bulletEnabled val="1"/>
        </dgm:presLayoutVars>
      </dgm:prSet>
      <dgm:spPr/>
    </dgm:pt>
    <dgm:pt modelId="{799CEC54-1A92-46FA-AA43-7177B84FF4AD}" type="pres">
      <dgm:prSet presAssocID="{A9565327-1867-4CBA-AA00-20BA6A9DA0A0}" presName="circleB" presStyleLbl="node1" presStyleIdx="1" presStyleCnt="2"/>
      <dgm:spPr/>
    </dgm:pt>
    <dgm:pt modelId="{736C9F82-99E3-4614-BC46-80F1408DC969}" type="pres">
      <dgm:prSet presAssocID="{A9565327-1867-4CBA-AA00-20BA6A9DA0A0}" presName="spaceB" presStyleCnt="0"/>
      <dgm:spPr/>
    </dgm:pt>
  </dgm:ptLst>
  <dgm:cxnLst>
    <dgm:cxn modelId="{E2CC2C31-A502-4E0D-A535-2F815528CBB7}" type="presOf" srcId="{13AC5E6B-6F84-4D1C-BE47-79BED70A67B0}" destId="{EF6C1515-3F5A-466A-9992-17DD4C2F16D6}" srcOrd="0" destOrd="2" presId="urn:microsoft.com/office/officeart/2005/8/layout/hProcess11"/>
    <dgm:cxn modelId="{2983023C-8E2F-4A77-81A8-4DC0E4D48B41}" srcId="{01E1DF0C-A459-49AA-8F8D-34E69D8DBE3E}" destId="{78243D05-1A67-4E8C-A01A-32A428716F81}" srcOrd="0" destOrd="0" parTransId="{883EF2C6-FC72-4426-B8AE-247594AC8822}" sibTransId="{57415B6B-2A28-48A3-A2F9-32C324C51621}"/>
    <dgm:cxn modelId="{E9BDB13D-67BD-4123-906B-CDD4C36F79B5}" srcId="{78243D05-1A67-4E8C-A01A-32A428716F81}" destId="{A8B4542F-EEF8-470D-A3CB-85EE5E62BB27}" srcOrd="4" destOrd="0" parTransId="{8C21A833-8814-47D6-8FF2-508D116B316B}" sibTransId="{C8B096BB-CC13-42EB-9A7A-AF85CEB87D97}"/>
    <dgm:cxn modelId="{938CD443-2343-4FFB-A3CA-55B8D22F6059}" srcId="{78243D05-1A67-4E8C-A01A-32A428716F81}" destId="{F214A60E-FD33-40D3-A76B-40BE60D4806F}" srcOrd="0" destOrd="0" parTransId="{E4D02A89-1AD4-44DC-8DBC-ACDFF191D440}" sibTransId="{62D17A50-636A-4BA5-B7C8-CAFEA248F94D}"/>
    <dgm:cxn modelId="{F63DC768-5C69-4E58-B681-8274985AC2D9}" srcId="{A9565327-1867-4CBA-AA00-20BA6A9DA0A0}" destId="{13AC5E6B-6F84-4D1C-BE47-79BED70A67B0}" srcOrd="1" destOrd="0" parTransId="{C73D0E04-6BEA-4550-9D55-4BCC634CD8E8}" sibTransId="{47DDC9A9-014F-4543-A762-DFBAB32589B6}"/>
    <dgm:cxn modelId="{667B766B-1CDE-4F8A-8EB8-4E6E1CD0F67F}" srcId="{A9565327-1867-4CBA-AA00-20BA6A9DA0A0}" destId="{0E76B365-9486-4FD5-BDFA-E3127B7C6D3F}" srcOrd="0" destOrd="0" parTransId="{7FF79666-6720-4136-8AF5-1BDCCC3558BA}" sibTransId="{DD262068-2B33-4744-AD91-3E2D23735EEF}"/>
    <dgm:cxn modelId="{D30B924B-1768-4FF0-9763-ECBCA64B8508}" type="presOf" srcId="{A9565327-1867-4CBA-AA00-20BA6A9DA0A0}" destId="{EF6C1515-3F5A-466A-9992-17DD4C2F16D6}" srcOrd="0" destOrd="0" presId="urn:microsoft.com/office/officeart/2005/8/layout/hProcess11"/>
    <dgm:cxn modelId="{D33B0454-02FC-4546-BB71-F18439FD6609}" srcId="{78243D05-1A67-4E8C-A01A-32A428716F81}" destId="{E48C7BDA-E2FC-4485-92E3-F9DF190D636B}" srcOrd="5" destOrd="0" parTransId="{CAE1D48A-C01A-40A7-B07A-02898782807A}" sibTransId="{453E5D4E-79C1-417E-8825-4266CC03BF90}"/>
    <dgm:cxn modelId="{716E5755-5FC4-4CCE-A47F-1EB15E56A606}" srcId="{01E1DF0C-A459-49AA-8F8D-34E69D8DBE3E}" destId="{A9565327-1867-4CBA-AA00-20BA6A9DA0A0}" srcOrd="1" destOrd="0" parTransId="{B13A16E1-2B90-4DF8-8744-BDAE74E831B2}" sibTransId="{6C303731-1DFF-4362-802F-272F22187FB1}"/>
    <dgm:cxn modelId="{17221C78-C0AB-4155-96B7-7EF63DED9E1E}" type="presOf" srcId="{F214A60E-FD33-40D3-A76B-40BE60D4806F}" destId="{3D6B5D59-25EC-4324-937C-2EFB6686E236}" srcOrd="0" destOrd="1" presId="urn:microsoft.com/office/officeart/2005/8/layout/hProcess11"/>
    <dgm:cxn modelId="{AEE1ED59-973B-4071-9DC5-B18F91F21D0B}" type="presOf" srcId="{F44DEBD4-5160-4594-8C0D-CB3395985915}" destId="{3D6B5D59-25EC-4324-937C-2EFB6686E236}" srcOrd="0" destOrd="4" presId="urn:microsoft.com/office/officeart/2005/8/layout/hProcess11"/>
    <dgm:cxn modelId="{FDD3675A-F283-4B35-9729-4E9BDF621623}" srcId="{A9565327-1867-4CBA-AA00-20BA6A9DA0A0}" destId="{85F04490-EC8E-40C4-96E8-1D91A66BA5D8}" srcOrd="2" destOrd="0" parTransId="{9E8B787C-7F57-4EC0-9D98-ADD2059E4CED}" sibTransId="{4AAAEE26-FC31-410F-A3D9-0F69C77A6470}"/>
    <dgm:cxn modelId="{F7EF417E-CAB7-432C-888D-55E268C77FD5}" srcId="{78243D05-1A67-4E8C-A01A-32A428716F81}" destId="{DE4526AA-0523-4B1E-87CB-4F91A548054A}" srcOrd="1" destOrd="0" parTransId="{208C87B3-17FB-4BCD-8363-9D38DCB4B488}" sibTransId="{E196C85B-E4B1-43B7-A5C8-35E954944481}"/>
    <dgm:cxn modelId="{2E9D1D86-3335-49F9-A1D4-46E99DCA10F0}" type="presOf" srcId="{0E76B365-9486-4FD5-BDFA-E3127B7C6D3F}" destId="{EF6C1515-3F5A-466A-9992-17DD4C2F16D6}" srcOrd="0" destOrd="1" presId="urn:microsoft.com/office/officeart/2005/8/layout/hProcess11"/>
    <dgm:cxn modelId="{01AC7B8A-766F-4ED4-BEBC-2BFF65874022}" type="presOf" srcId="{DE4526AA-0523-4B1E-87CB-4F91A548054A}" destId="{3D6B5D59-25EC-4324-937C-2EFB6686E236}" srcOrd="0" destOrd="2" presId="urn:microsoft.com/office/officeart/2005/8/layout/hProcess11"/>
    <dgm:cxn modelId="{15157E98-CE32-4F7F-86EF-1999AFB7E137}" type="presOf" srcId="{A8B4542F-EEF8-470D-A3CB-85EE5E62BB27}" destId="{3D6B5D59-25EC-4324-937C-2EFB6686E236}" srcOrd="0" destOrd="5" presId="urn:microsoft.com/office/officeart/2005/8/layout/hProcess11"/>
    <dgm:cxn modelId="{696165A3-B0BB-4238-B366-F0DFD34C7E1E}" srcId="{78243D05-1A67-4E8C-A01A-32A428716F81}" destId="{F44DEBD4-5160-4594-8C0D-CB3395985915}" srcOrd="3" destOrd="0" parTransId="{1D241B84-FC0F-43CB-B742-831B98D55583}" sibTransId="{42BEB26A-8F3F-45D5-913D-6E3D353065AA}"/>
    <dgm:cxn modelId="{861A55C5-4D91-4211-8790-A271B9F613B6}" type="presOf" srcId="{7EB27DED-D72B-4A6F-A29C-8EFBF2171C56}" destId="{3D6B5D59-25EC-4324-937C-2EFB6686E236}" srcOrd="0" destOrd="3" presId="urn:microsoft.com/office/officeart/2005/8/layout/hProcess11"/>
    <dgm:cxn modelId="{EE528DC7-E355-416A-9A92-729DE4128DCC}" type="presOf" srcId="{85F04490-EC8E-40C4-96E8-1D91A66BA5D8}" destId="{EF6C1515-3F5A-466A-9992-17DD4C2F16D6}" srcOrd="0" destOrd="3" presId="urn:microsoft.com/office/officeart/2005/8/layout/hProcess11"/>
    <dgm:cxn modelId="{A33A28D1-AF4D-4EAF-B27C-996E03FA9FBE}" type="presOf" srcId="{01E1DF0C-A459-49AA-8F8D-34E69D8DBE3E}" destId="{49093A70-334B-4372-8453-8842D4892B56}" srcOrd="0" destOrd="0" presId="urn:microsoft.com/office/officeart/2005/8/layout/hProcess11"/>
    <dgm:cxn modelId="{52EB21D3-B048-42F7-A0AD-72F5424F0695}" srcId="{78243D05-1A67-4E8C-A01A-32A428716F81}" destId="{7EB27DED-D72B-4A6F-A29C-8EFBF2171C56}" srcOrd="2" destOrd="0" parTransId="{EC4D258B-D61F-401D-B8D3-7E499A6219C9}" sibTransId="{0B7DB03A-E5B7-42EA-9DE3-8AB08078A1A1}"/>
    <dgm:cxn modelId="{482318E5-9790-434B-ACC5-FCD5A3DA57D3}" type="presOf" srcId="{E48C7BDA-E2FC-4485-92E3-F9DF190D636B}" destId="{3D6B5D59-25EC-4324-937C-2EFB6686E236}" srcOrd="0" destOrd="6" presId="urn:microsoft.com/office/officeart/2005/8/layout/hProcess11"/>
    <dgm:cxn modelId="{FE40D1FB-C6CB-44A4-BEF5-0B4B7498E725}" type="presOf" srcId="{78243D05-1A67-4E8C-A01A-32A428716F81}" destId="{3D6B5D59-25EC-4324-937C-2EFB6686E236}" srcOrd="0" destOrd="0" presId="urn:microsoft.com/office/officeart/2005/8/layout/hProcess11"/>
    <dgm:cxn modelId="{C2BDE445-98C3-45FF-919A-3999E6AC66B1}" type="presParOf" srcId="{49093A70-334B-4372-8453-8842D4892B56}" destId="{C041E7E1-502A-4BA3-ADC3-8D4D693E233A}" srcOrd="0" destOrd="0" presId="urn:microsoft.com/office/officeart/2005/8/layout/hProcess11"/>
    <dgm:cxn modelId="{905F7DE2-479D-485A-B7E4-EF4E3C39B9FD}" type="presParOf" srcId="{49093A70-334B-4372-8453-8842D4892B56}" destId="{DC97986D-285E-4ADC-A9B6-CA9DD61C7BB0}" srcOrd="1" destOrd="0" presId="urn:microsoft.com/office/officeart/2005/8/layout/hProcess11"/>
    <dgm:cxn modelId="{443A07DA-43A0-43E7-8B36-51C17C2B99B6}" type="presParOf" srcId="{DC97986D-285E-4ADC-A9B6-CA9DD61C7BB0}" destId="{B4139143-944A-434E-AF27-311BB1D56D64}" srcOrd="0" destOrd="0" presId="urn:microsoft.com/office/officeart/2005/8/layout/hProcess11"/>
    <dgm:cxn modelId="{81F860F3-D9C2-469E-851A-D954C28D16B8}" type="presParOf" srcId="{B4139143-944A-434E-AF27-311BB1D56D64}" destId="{3D6B5D59-25EC-4324-937C-2EFB6686E236}" srcOrd="0" destOrd="0" presId="urn:microsoft.com/office/officeart/2005/8/layout/hProcess11"/>
    <dgm:cxn modelId="{8F8E8C88-C388-45C9-BA99-BF70DA0BF886}" type="presParOf" srcId="{B4139143-944A-434E-AF27-311BB1D56D64}" destId="{787695DB-83A2-4E74-94EB-23D72518BA49}" srcOrd="1" destOrd="0" presId="urn:microsoft.com/office/officeart/2005/8/layout/hProcess11"/>
    <dgm:cxn modelId="{4A77A05D-7A58-49FE-BE26-FB0B96D411B6}" type="presParOf" srcId="{B4139143-944A-434E-AF27-311BB1D56D64}" destId="{9C7F9947-8BD5-42FD-8F70-A9487C7A0313}" srcOrd="2" destOrd="0" presId="urn:microsoft.com/office/officeart/2005/8/layout/hProcess11"/>
    <dgm:cxn modelId="{91B97436-E52D-4F2D-85B4-4A0E50C07D32}" type="presParOf" srcId="{DC97986D-285E-4ADC-A9B6-CA9DD61C7BB0}" destId="{B52986D7-62DA-467C-85DA-52FAF532C783}" srcOrd="1" destOrd="0" presId="urn:microsoft.com/office/officeart/2005/8/layout/hProcess11"/>
    <dgm:cxn modelId="{411EEF99-D014-432F-979D-68000059B567}" type="presParOf" srcId="{DC97986D-285E-4ADC-A9B6-CA9DD61C7BB0}" destId="{FE587066-655F-41E6-B70D-584DCD28C96B}" srcOrd="2" destOrd="0" presId="urn:microsoft.com/office/officeart/2005/8/layout/hProcess11"/>
    <dgm:cxn modelId="{20995B33-BEA6-4462-B3FC-3BE932706D4A}" type="presParOf" srcId="{FE587066-655F-41E6-B70D-584DCD28C96B}" destId="{EF6C1515-3F5A-466A-9992-17DD4C2F16D6}" srcOrd="0" destOrd="0" presId="urn:microsoft.com/office/officeart/2005/8/layout/hProcess11"/>
    <dgm:cxn modelId="{D94965AE-2AF9-4668-B575-A52A297D26F1}" type="presParOf" srcId="{FE587066-655F-41E6-B70D-584DCD28C96B}" destId="{799CEC54-1A92-46FA-AA43-7177B84FF4AD}" srcOrd="1" destOrd="0" presId="urn:microsoft.com/office/officeart/2005/8/layout/hProcess11"/>
    <dgm:cxn modelId="{15E9CD2F-B75C-4938-B833-96FB80EFE13C}" type="presParOf" srcId="{FE587066-655F-41E6-B70D-584DCD28C96B}" destId="{736C9F82-99E3-4614-BC46-80F1408DC969}"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E1DF0C-A459-49AA-8F8D-34E69D8DBE3E}" type="doc">
      <dgm:prSet loTypeId="urn:microsoft.com/office/officeart/2005/8/layout/hProcess11" loCatId="process" qsTypeId="urn:microsoft.com/office/officeart/2005/8/quickstyle/simple1" qsCatId="simple" csTypeId="urn:microsoft.com/office/officeart/2005/8/colors/colorful1" csCatId="colorful" phldr="1"/>
      <dgm:spPr/>
      <dgm:t>
        <a:bodyPr/>
        <a:lstStyle/>
        <a:p>
          <a:endParaRPr lang="en-US"/>
        </a:p>
      </dgm:t>
    </dgm:pt>
    <dgm:pt modelId="{F83F558E-58DA-4BA4-86EF-F87183ABE3DF}">
      <dgm:prSet custT="1"/>
      <dgm:spPr/>
      <dgm:t>
        <a:bodyPr/>
        <a:lstStyle/>
        <a:p>
          <a:r>
            <a:rPr lang="en-US" sz="1800"/>
            <a:t>Virtual Memory</a:t>
          </a:r>
        </a:p>
      </dgm:t>
    </dgm:pt>
    <dgm:pt modelId="{8AA61359-D680-44F7-BB88-9ADE60BF9F2C}" type="parTrans" cxnId="{57272FD4-F9BF-47CF-8B51-F0AD33522F98}">
      <dgm:prSet/>
      <dgm:spPr/>
    </dgm:pt>
    <dgm:pt modelId="{0454D45D-0554-45C0-8BBC-46150A2D1675}" type="sibTrans" cxnId="{57272FD4-F9BF-47CF-8B51-F0AD33522F98}">
      <dgm:prSet/>
      <dgm:spPr/>
    </dgm:pt>
    <dgm:pt modelId="{AAD0DADD-957D-45A5-AD99-A56AB25FC4C8}">
      <dgm:prSet custT="1"/>
      <dgm:spPr/>
      <dgm:t>
        <a:bodyPr/>
        <a:lstStyle/>
        <a:p>
          <a:r>
            <a:rPr lang="en-US" sz="1400"/>
            <a:t>What is Virtual Memory User Mode</a:t>
          </a:r>
        </a:p>
      </dgm:t>
    </dgm:pt>
    <dgm:pt modelId="{0DFE4BA2-7924-4C95-8A57-7485C4A8C5D3}" type="parTrans" cxnId="{291290B6-2042-4A45-8AB2-DA5AA825A80A}">
      <dgm:prSet/>
      <dgm:spPr/>
    </dgm:pt>
    <dgm:pt modelId="{F333C50C-4114-478E-B6CC-B0D9CC9E1938}" type="sibTrans" cxnId="{291290B6-2042-4A45-8AB2-DA5AA825A80A}">
      <dgm:prSet/>
      <dgm:spPr/>
    </dgm:pt>
    <dgm:pt modelId="{08551E48-539F-4D4E-A1F4-8C1C7385D4C0}">
      <dgm:prSet custT="1"/>
      <dgm:spPr/>
      <dgm:t>
        <a:bodyPr/>
        <a:lstStyle/>
        <a:p>
          <a:r>
            <a:rPr lang="en-US" sz="1400"/>
            <a:t>What is Virtual Memory Kernel Mode</a:t>
          </a:r>
        </a:p>
      </dgm:t>
    </dgm:pt>
    <dgm:pt modelId="{97FDD5CD-E7D0-48F4-B667-AC8C71C5C726}" type="parTrans" cxnId="{5FF4AAE7-3619-463C-A5DA-1AA3636EAA1B}">
      <dgm:prSet/>
      <dgm:spPr/>
    </dgm:pt>
    <dgm:pt modelId="{3B2D7B34-59C5-4674-A6BE-B7E20A9C63CE}" type="sibTrans" cxnId="{5FF4AAE7-3619-463C-A5DA-1AA3636EAA1B}">
      <dgm:prSet/>
      <dgm:spPr/>
    </dgm:pt>
    <dgm:pt modelId="{3B21DF6A-98C8-4F1B-9B69-4044E6913CCB}">
      <dgm:prSet custT="1"/>
      <dgm:spPr/>
      <dgm:t>
        <a:bodyPr/>
        <a:lstStyle/>
        <a:p>
          <a:r>
            <a:rPr lang="en-US" sz="1800"/>
            <a:t>Physical Memory</a:t>
          </a:r>
        </a:p>
      </dgm:t>
    </dgm:pt>
    <dgm:pt modelId="{2F2BF505-6D92-4FC3-B310-43051B219E5A}" type="parTrans" cxnId="{57BED622-B852-4AEB-8C57-A55374483D4B}">
      <dgm:prSet/>
      <dgm:spPr/>
    </dgm:pt>
    <dgm:pt modelId="{5CED95C6-EB68-40F6-B0F5-8BFA35818C2C}" type="sibTrans" cxnId="{57BED622-B852-4AEB-8C57-A55374483D4B}">
      <dgm:prSet/>
      <dgm:spPr/>
    </dgm:pt>
    <dgm:pt modelId="{EF92189F-EDF3-4E10-AFF1-59015032C824}">
      <dgm:prSet custT="1"/>
      <dgm:spPr/>
      <dgm:t>
        <a:bodyPr/>
        <a:lstStyle/>
        <a:p>
          <a:r>
            <a:rPr lang="en-US" sz="1400"/>
            <a:t>Committed Memory</a:t>
          </a:r>
        </a:p>
      </dgm:t>
    </dgm:pt>
    <dgm:pt modelId="{8BF91FEE-592B-4279-BD9B-5DBC9B41E176}" type="parTrans" cxnId="{051CDE16-0A30-4692-84B8-D612AE91FD80}">
      <dgm:prSet/>
      <dgm:spPr/>
    </dgm:pt>
    <dgm:pt modelId="{092AC68C-8EEA-4F8E-B8AE-170A9C92CE60}" type="sibTrans" cxnId="{051CDE16-0A30-4692-84B8-D612AE91FD80}">
      <dgm:prSet/>
      <dgm:spPr/>
    </dgm:pt>
    <dgm:pt modelId="{2F035D02-7674-47CC-AD48-C5D3A0BF0E5B}">
      <dgm:prSet custT="1"/>
      <dgm:spPr/>
      <dgm:t>
        <a:bodyPr/>
        <a:lstStyle/>
        <a:p>
          <a:r>
            <a:rPr lang="en-US" sz="1400"/>
            <a:t>Working  Sets of Processes</a:t>
          </a:r>
        </a:p>
      </dgm:t>
    </dgm:pt>
    <dgm:pt modelId="{44850195-7B84-4915-9A2F-1462B6B7CE98}" type="parTrans" cxnId="{EB08474D-024B-4AF8-B2C3-B612AD90310B}">
      <dgm:prSet/>
      <dgm:spPr/>
    </dgm:pt>
    <dgm:pt modelId="{B7DF1F82-6E11-49A7-A42B-80870F8DDDB1}" type="sibTrans" cxnId="{EB08474D-024B-4AF8-B2C3-B612AD90310B}">
      <dgm:prSet/>
      <dgm:spPr/>
    </dgm:pt>
    <dgm:pt modelId="{9C1ACAEE-8B77-43FF-BD0F-DF597E9641F1}">
      <dgm:prSet custT="1"/>
      <dgm:spPr/>
      <dgm:t>
        <a:bodyPr/>
        <a:lstStyle/>
        <a:p>
          <a:r>
            <a:rPr lang="en-US" sz="1400"/>
            <a:t>Analysis of OS RAM</a:t>
          </a:r>
        </a:p>
      </dgm:t>
    </dgm:pt>
    <dgm:pt modelId="{67905ECB-F68E-4E97-873C-6506B5CCBDA7}" type="parTrans" cxnId="{B9CFACAC-E2A1-4B83-B2B8-B67A71F703C4}">
      <dgm:prSet/>
      <dgm:spPr/>
    </dgm:pt>
    <dgm:pt modelId="{DC44EF69-BAF8-4DC7-A293-9AA844F057CF}" type="sibTrans" cxnId="{B9CFACAC-E2A1-4B83-B2B8-B67A71F703C4}">
      <dgm:prSet/>
      <dgm:spPr/>
    </dgm:pt>
    <dgm:pt modelId="{49093A70-334B-4372-8453-8842D4892B56}" type="pres">
      <dgm:prSet presAssocID="{01E1DF0C-A459-49AA-8F8D-34E69D8DBE3E}" presName="Name0" presStyleCnt="0">
        <dgm:presLayoutVars>
          <dgm:dir/>
          <dgm:resizeHandles val="exact"/>
        </dgm:presLayoutVars>
      </dgm:prSet>
      <dgm:spPr/>
    </dgm:pt>
    <dgm:pt modelId="{C041E7E1-502A-4BA3-ADC3-8D4D693E233A}" type="pres">
      <dgm:prSet presAssocID="{01E1DF0C-A459-49AA-8F8D-34E69D8DBE3E}" presName="arrow" presStyleLbl="bgShp" presStyleIdx="0" presStyleCnt="1"/>
      <dgm:spPr>
        <a:solidFill>
          <a:srgbClr val="0078D7">
            <a:alpha val="50000"/>
          </a:srgbClr>
        </a:solidFill>
      </dgm:spPr>
    </dgm:pt>
    <dgm:pt modelId="{DC97986D-285E-4ADC-A9B6-CA9DD61C7BB0}" type="pres">
      <dgm:prSet presAssocID="{01E1DF0C-A459-49AA-8F8D-34E69D8DBE3E}" presName="points" presStyleCnt="0"/>
      <dgm:spPr/>
    </dgm:pt>
    <dgm:pt modelId="{E583913F-8587-4C6F-B698-22BBB552CE58}" type="pres">
      <dgm:prSet presAssocID="{F83F558E-58DA-4BA4-86EF-F87183ABE3DF}" presName="compositeA" presStyleCnt="0"/>
      <dgm:spPr/>
    </dgm:pt>
    <dgm:pt modelId="{293F2B00-055A-43A0-B517-10731322C048}" type="pres">
      <dgm:prSet presAssocID="{F83F558E-58DA-4BA4-86EF-F87183ABE3DF}" presName="textA" presStyleLbl="revTx" presStyleIdx="0" presStyleCnt="2">
        <dgm:presLayoutVars>
          <dgm:bulletEnabled val="1"/>
        </dgm:presLayoutVars>
      </dgm:prSet>
      <dgm:spPr/>
    </dgm:pt>
    <dgm:pt modelId="{5C925C33-AA08-4112-82A8-A49D2D634414}" type="pres">
      <dgm:prSet presAssocID="{F83F558E-58DA-4BA4-86EF-F87183ABE3DF}" presName="circleA" presStyleLbl="node1" presStyleIdx="0" presStyleCnt="2"/>
      <dgm:spPr/>
    </dgm:pt>
    <dgm:pt modelId="{179E85A4-A17A-4E74-A896-5688523C827A}" type="pres">
      <dgm:prSet presAssocID="{F83F558E-58DA-4BA4-86EF-F87183ABE3DF}" presName="spaceA" presStyleCnt="0"/>
      <dgm:spPr/>
    </dgm:pt>
    <dgm:pt modelId="{1EEC1245-495B-4FCE-96E8-4DA8E36BCAB2}" type="pres">
      <dgm:prSet presAssocID="{0454D45D-0554-45C0-8BBC-46150A2D1675}" presName="space" presStyleCnt="0"/>
      <dgm:spPr/>
    </dgm:pt>
    <dgm:pt modelId="{E5CC5C16-9644-43FA-91E1-730E17F5C701}" type="pres">
      <dgm:prSet presAssocID="{3B21DF6A-98C8-4F1B-9B69-4044E6913CCB}" presName="compositeB" presStyleCnt="0"/>
      <dgm:spPr/>
    </dgm:pt>
    <dgm:pt modelId="{2FDC92C1-E555-473D-A0E7-B8FCE7078CCD}" type="pres">
      <dgm:prSet presAssocID="{3B21DF6A-98C8-4F1B-9B69-4044E6913CCB}" presName="textB" presStyleLbl="revTx" presStyleIdx="1" presStyleCnt="2">
        <dgm:presLayoutVars>
          <dgm:bulletEnabled val="1"/>
        </dgm:presLayoutVars>
      </dgm:prSet>
      <dgm:spPr/>
    </dgm:pt>
    <dgm:pt modelId="{5AEFA570-AB04-44FF-9BB5-50F181DB6E3B}" type="pres">
      <dgm:prSet presAssocID="{3B21DF6A-98C8-4F1B-9B69-4044E6913CCB}" presName="circleB" presStyleLbl="node1" presStyleIdx="1" presStyleCnt="2"/>
      <dgm:spPr/>
    </dgm:pt>
    <dgm:pt modelId="{CE9226E0-D387-4E62-986B-77BB05B24215}" type="pres">
      <dgm:prSet presAssocID="{3B21DF6A-98C8-4F1B-9B69-4044E6913CCB}" presName="spaceB" presStyleCnt="0"/>
      <dgm:spPr/>
    </dgm:pt>
  </dgm:ptLst>
  <dgm:cxnLst>
    <dgm:cxn modelId="{B39F5B0C-2213-493E-A4CB-A76D6F1CE7F4}" type="presOf" srcId="{AAD0DADD-957D-45A5-AD99-A56AB25FC4C8}" destId="{293F2B00-055A-43A0-B517-10731322C048}" srcOrd="0" destOrd="1" presId="urn:microsoft.com/office/officeart/2005/8/layout/hProcess11"/>
    <dgm:cxn modelId="{051CDE16-0A30-4692-84B8-D612AE91FD80}" srcId="{3B21DF6A-98C8-4F1B-9B69-4044E6913CCB}" destId="{EF92189F-EDF3-4E10-AFF1-59015032C824}" srcOrd="0" destOrd="0" parTransId="{8BF91FEE-592B-4279-BD9B-5DBC9B41E176}" sibTransId="{092AC68C-8EEA-4F8E-B8AE-170A9C92CE60}"/>
    <dgm:cxn modelId="{FC410F1B-ACE0-431A-9702-507F46F11A77}" type="presOf" srcId="{9C1ACAEE-8B77-43FF-BD0F-DF597E9641F1}" destId="{2FDC92C1-E555-473D-A0E7-B8FCE7078CCD}" srcOrd="0" destOrd="3" presId="urn:microsoft.com/office/officeart/2005/8/layout/hProcess11"/>
    <dgm:cxn modelId="{57BED622-B852-4AEB-8C57-A55374483D4B}" srcId="{01E1DF0C-A459-49AA-8F8D-34E69D8DBE3E}" destId="{3B21DF6A-98C8-4F1B-9B69-4044E6913CCB}" srcOrd="1" destOrd="0" parTransId="{2F2BF505-6D92-4FC3-B310-43051B219E5A}" sibTransId="{5CED95C6-EB68-40F6-B0F5-8BFA35818C2C}"/>
    <dgm:cxn modelId="{82DFFF39-9417-4ACE-AB84-5B1068970EA8}" type="presOf" srcId="{2F035D02-7674-47CC-AD48-C5D3A0BF0E5B}" destId="{2FDC92C1-E555-473D-A0E7-B8FCE7078CCD}" srcOrd="0" destOrd="2" presId="urn:microsoft.com/office/officeart/2005/8/layout/hProcess11"/>
    <dgm:cxn modelId="{0C52E45B-6FE3-4E16-BD89-5EAEEB605409}" type="presOf" srcId="{3B21DF6A-98C8-4F1B-9B69-4044E6913CCB}" destId="{2FDC92C1-E555-473D-A0E7-B8FCE7078CCD}" srcOrd="0" destOrd="0" presId="urn:microsoft.com/office/officeart/2005/8/layout/hProcess11"/>
    <dgm:cxn modelId="{DCFA2962-F2C2-41FF-A09B-EC6E5895A5DA}" type="presOf" srcId="{08551E48-539F-4D4E-A1F4-8C1C7385D4C0}" destId="{293F2B00-055A-43A0-B517-10731322C048}" srcOrd="0" destOrd="2" presId="urn:microsoft.com/office/officeart/2005/8/layout/hProcess11"/>
    <dgm:cxn modelId="{EB08474D-024B-4AF8-B2C3-B612AD90310B}" srcId="{3B21DF6A-98C8-4F1B-9B69-4044E6913CCB}" destId="{2F035D02-7674-47CC-AD48-C5D3A0BF0E5B}" srcOrd="1" destOrd="0" parTransId="{44850195-7B84-4915-9A2F-1462B6B7CE98}" sibTransId="{B7DF1F82-6E11-49A7-A42B-80870F8DDDB1}"/>
    <dgm:cxn modelId="{4593DD8E-17E3-4208-B22C-BD0A5EDA4F3C}" type="presOf" srcId="{EF92189F-EDF3-4E10-AFF1-59015032C824}" destId="{2FDC92C1-E555-473D-A0E7-B8FCE7078CCD}" srcOrd="0" destOrd="1" presId="urn:microsoft.com/office/officeart/2005/8/layout/hProcess11"/>
    <dgm:cxn modelId="{B9CFACAC-E2A1-4B83-B2B8-B67A71F703C4}" srcId="{3B21DF6A-98C8-4F1B-9B69-4044E6913CCB}" destId="{9C1ACAEE-8B77-43FF-BD0F-DF597E9641F1}" srcOrd="2" destOrd="0" parTransId="{67905ECB-F68E-4E97-873C-6506B5CCBDA7}" sibTransId="{DC44EF69-BAF8-4DC7-A293-9AA844F057CF}"/>
    <dgm:cxn modelId="{291290B6-2042-4A45-8AB2-DA5AA825A80A}" srcId="{F83F558E-58DA-4BA4-86EF-F87183ABE3DF}" destId="{AAD0DADD-957D-45A5-AD99-A56AB25FC4C8}" srcOrd="0" destOrd="0" parTransId="{0DFE4BA2-7924-4C95-8A57-7485C4A8C5D3}" sibTransId="{F333C50C-4114-478E-B6CC-B0D9CC9E1938}"/>
    <dgm:cxn modelId="{B413AACA-EB10-46A4-8228-34E1C7607038}" type="presOf" srcId="{F83F558E-58DA-4BA4-86EF-F87183ABE3DF}" destId="{293F2B00-055A-43A0-B517-10731322C048}" srcOrd="0" destOrd="0" presId="urn:microsoft.com/office/officeart/2005/8/layout/hProcess11"/>
    <dgm:cxn modelId="{A33A28D1-AF4D-4EAF-B27C-996E03FA9FBE}" type="presOf" srcId="{01E1DF0C-A459-49AA-8F8D-34E69D8DBE3E}" destId="{49093A70-334B-4372-8453-8842D4892B56}" srcOrd="0" destOrd="0" presId="urn:microsoft.com/office/officeart/2005/8/layout/hProcess11"/>
    <dgm:cxn modelId="{57272FD4-F9BF-47CF-8B51-F0AD33522F98}" srcId="{01E1DF0C-A459-49AA-8F8D-34E69D8DBE3E}" destId="{F83F558E-58DA-4BA4-86EF-F87183ABE3DF}" srcOrd="0" destOrd="0" parTransId="{8AA61359-D680-44F7-BB88-9ADE60BF9F2C}" sibTransId="{0454D45D-0554-45C0-8BBC-46150A2D1675}"/>
    <dgm:cxn modelId="{5FF4AAE7-3619-463C-A5DA-1AA3636EAA1B}" srcId="{F83F558E-58DA-4BA4-86EF-F87183ABE3DF}" destId="{08551E48-539F-4D4E-A1F4-8C1C7385D4C0}" srcOrd="1" destOrd="0" parTransId="{97FDD5CD-E7D0-48F4-B667-AC8C71C5C726}" sibTransId="{3B2D7B34-59C5-4674-A6BE-B7E20A9C63CE}"/>
    <dgm:cxn modelId="{C2BDE445-98C3-45FF-919A-3999E6AC66B1}" type="presParOf" srcId="{49093A70-334B-4372-8453-8842D4892B56}" destId="{C041E7E1-502A-4BA3-ADC3-8D4D693E233A}" srcOrd="0" destOrd="0" presId="urn:microsoft.com/office/officeart/2005/8/layout/hProcess11"/>
    <dgm:cxn modelId="{905F7DE2-479D-485A-B7E4-EF4E3C39B9FD}" type="presParOf" srcId="{49093A70-334B-4372-8453-8842D4892B56}" destId="{DC97986D-285E-4ADC-A9B6-CA9DD61C7BB0}" srcOrd="1" destOrd="0" presId="urn:microsoft.com/office/officeart/2005/8/layout/hProcess11"/>
    <dgm:cxn modelId="{8401090E-2303-489D-B574-19A121A2C351}" type="presParOf" srcId="{DC97986D-285E-4ADC-A9B6-CA9DD61C7BB0}" destId="{E583913F-8587-4C6F-B698-22BBB552CE58}" srcOrd="0" destOrd="0" presId="urn:microsoft.com/office/officeart/2005/8/layout/hProcess11"/>
    <dgm:cxn modelId="{E07F93D1-96A2-4155-99F4-60A73C4C4764}" type="presParOf" srcId="{E583913F-8587-4C6F-B698-22BBB552CE58}" destId="{293F2B00-055A-43A0-B517-10731322C048}" srcOrd="0" destOrd="0" presId="urn:microsoft.com/office/officeart/2005/8/layout/hProcess11"/>
    <dgm:cxn modelId="{4AAF8A2E-600A-4DFC-88D8-43A400DF6976}" type="presParOf" srcId="{E583913F-8587-4C6F-B698-22BBB552CE58}" destId="{5C925C33-AA08-4112-82A8-A49D2D634414}" srcOrd="1" destOrd="0" presId="urn:microsoft.com/office/officeart/2005/8/layout/hProcess11"/>
    <dgm:cxn modelId="{ECFA2858-D9A5-4510-8DF8-6DFC533D656F}" type="presParOf" srcId="{E583913F-8587-4C6F-B698-22BBB552CE58}" destId="{179E85A4-A17A-4E74-A896-5688523C827A}" srcOrd="2" destOrd="0" presId="urn:microsoft.com/office/officeart/2005/8/layout/hProcess11"/>
    <dgm:cxn modelId="{A72FAAF6-B014-4972-B122-9D810F248629}" type="presParOf" srcId="{DC97986D-285E-4ADC-A9B6-CA9DD61C7BB0}" destId="{1EEC1245-495B-4FCE-96E8-4DA8E36BCAB2}" srcOrd="1" destOrd="0" presId="urn:microsoft.com/office/officeart/2005/8/layout/hProcess11"/>
    <dgm:cxn modelId="{5D42A59E-926D-4DC4-A747-6B34470F9EEC}" type="presParOf" srcId="{DC97986D-285E-4ADC-A9B6-CA9DD61C7BB0}" destId="{E5CC5C16-9644-43FA-91E1-730E17F5C701}" srcOrd="2" destOrd="0" presId="urn:microsoft.com/office/officeart/2005/8/layout/hProcess11"/>
    <dgm:cxn modelId="{C4706748-D90A-4CD4-8CC0-478D30EB829B}" type="presParOf" srcId="{E5CC5C16-9644-43FA-91E1-730E17F5C701}" destId="{2FDC92C1-E555-473D-A0E7-B8FCE7078CCD}" srcOrd="0" destOrd="0" presId="urn:microsoft.com/office/officeart/2005/8/layout/hProcess11"/>
    <dgm:cxn modelId="{1C0A14A3-7C24-434E-83EC-373A79CCE2ED}" type="presParOf" srcId="{E5CC5C16-9644-43FA-91E1-730E17F5C701}" destId="{5AEFA570-AB04-44FF-9BB5-50F181DB6E3B}" srcOrd="1" destOrd="0" presId="urn:microsoft.com/office/officeart/2005/8/layout/hProcess11"/>
    <dgm:cxn modelId="{6348DB5B-7987-4FEB-958C-35F41FEFFF8C}" type="presParOf" srcId="{E5CC5C16-9644-43FA-91E1-730E17F5C701}" destId="{CE9226E0-D387-4E62-986B-77BB05B24215}"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E1DF0C-A459-49AA-8F8D-34E69D8DBE3E}" type="doc">
      <dgm:prSet loTypeId="urn:microsoft.com/office/officeart/2005/8/layout/hProcess11" loCatId="process" qsTypeId="urn:microsoft.com/office/officeart/2005/8/quickstyle/simple1" qsCatId="simple" csTypeId="urn:microsoft.com/office/officeart/2005/8/colors/colorful1" csCatId="colorful" phldr="1"/>
      <dgm:spPr/>
      <dgm:t>
        <a:bodyPr/>
        <a:lstStyle/>
        <a:p>
          <a:endParaRPr lang="en-US"/>
        </a:p>
      </dgm:t>
    </dgm:pt>
    <dgm:pt modelId="{A570056C-AC18-4106-B403-EDCFD2A596FA}">
      <dgm:prSet custT="1"/>
      <dgm:spPr/>
      <dgm:t>
        <a:bodyPr/>
        <a:lstStyle/>
        <a:p>
          <a:r>
            <a:rPr lang="en-US" sz="1800"/>
            <a:t>Processor</a:t>
          </a:r>
        </a:p>
      </dgm:t>
    </dgm:pt>
    <dgm:pt modelId="{83090CA8-B120-4A14-B3BA-FEAC462B7448}" type="parTrans" cxnId="{7BDBF4F9-EE95-4AF2-8141-D74376B7F797}">
      <dgm:prSet/>
      <dgm:spPr/>
    </dgm:pt>
    <dgm:pt modelId="{C3C096B2-19BD-40BA-818A-C174C281E493}" type="sibTrans" cxnId="{7BDBF4F9-EE95-4AF2-8141-D74376B7F797}">
      <dgm:prSet/>
      <dgm:spPr/>
    </dgm:pt>
    <dgm:pt modelId="{AC787365-FDA8-4164-8B15-0A1ED77422EC}">
      <dgm:prSet custT="1"/>
      <dgm:spPr/>
      <dgm:t>
        <a:bodyPr/>
        <a:lstStyle/>
        <a:p>
          <a:r>
            <a:rPr lang="en-US" sz="1400"/>
            <a:t>Measure Processor Usage</a:t>
          </a:r>
        </a:p>
      </dgm:t>
    </dgm:pt>
    <dgm:pt modelId="{C11B48EA-63B4-4BCE-AEEE-6B9EE00031BB}" type="parTrans" cxnId="{0F42AEE9-BC1F-4AD2-A894-A2D0F4757400}">
      <dgm:prSet/>
      <dgm:spPr/>
    </dgm:pt>
    <dgm:pt modelId="{E1280632-B61A-4BE9-9B48-F9D94F79E857}" type="sibTrans" cxnId="{0F42AEE9-BC1F-4AD2-A894-A2D0F4757400}">
      <dgm:prSet/>
      <dgm:spPr/>
    </dgm:pt>
    <dgm:pt modelId="{C818AA25-2467-44E5-B14E-AA18E710CBD3}">
      <dgm:prSet custT="1"/>
      <dgm:spPr/>
      <dgm:t>
        <a:bodyPr/>
        <a:lstStyle/>
        <a:p>
          <a:r>
            <a:rPr lang="en-US" sz="1400"/>
            <a:t>Processor Privileged Mode</a:t>
          </a:r>
        </a:p>
      </dgm:t>
    </dgm:pt>
    <dgm:pt modelId="{10E1CA4A-AC5D-4B17-9D3F-5270453140E2}" type="parTrans" cxnId="{2D1B5686-F38F-4507-BC6A-8058F2F3332A}">
      <dgm:prSet/>
      <dgm:spPr/>
    </dgm:pt>
    <dgm:pt modelId="{0F3C88A4-6D9E-43DE-86BE-06BAF5E67855}" type="sibTrans" cxnId="{2D1B5686-F38F-4507-BC6A-8058F2F3332A}">
      <dgm:prSet/>
      <dgm:spPr/>
    </dgm:pt>
    <dgm:pt modelId="{C9350194-AF9C-40D6-9EEF-F6CC81E4C4FB}">
      <dgm:prSet custT="1"/>
      <dgm:spPr/>
      <dgm:t>
        <a:bodyPr/>
        <a:lstStyle/>
        <a:p>
          <a:r>
            <a:rPr lang="en-US" sz="1400"/>
            <a:t>Processor User Mode</a:t>
          </a:r>
        </a:p>
      </dgm:t>
    </dgm:pt>
    <dgm:pt modelId="{0533CF66-A886-41A9-BBE4-260E1F37C6FD}" type="parTrans" cxnId="{E83391BE-071A-4335-A8A0-EC073BA6B9EE}">
      <dgm:prSet/>
      <dgm:spPr/>
    </dgm:pt>
    <dgm:pt modelId="{453C627E-DEE3-4F41-B41C-848F8907CE09}" type="sibTrans" cxnId="{E83391BE-071A-4335-A8A0-EC073BA6B9EE}">
      <dgm:prSet/>
      <dgm:spPr/>
    </dgm:pt>
    <dgm:pt modelId="{53DA095F-57A6-4F56-816A-B63F736EE7DF}">
      <dgm:prSet custT="1"/>
      <dgm:spPr/>
      <dgm:t>
        <a:bodyPr/>
        <a:lstStyle/>
        <a:p>
          <a:r>
            <a:rPr lang="en-US" sz="1400"/>
            <a:t>Processor Power management</a:t>
          </a:r>
        </a:p>
      </dgm:t>
    </dgm:pt>
    <dgm:pt modelId="{42871841-2AFF-4674-84F2-10BD26B23745}" type="parTrans" cxnId="{B45B8A9F-00CD-451B-B427-CB5DFAB6CFEA}">
      <dgm:prSet/>
      <dgm:spPr/>
    </dgm:pt>
    <dgm:pt modelId="{6565DD03-A251-448E-9AE5-820DA1A5B61C}" type="sibTrans" cxnId="{B45B8A9F-00CD-451B-B427-CB5DFAB6CFEA}">
      <dgm:prSet/>
      <dgm:spPr/>
    </dgm:pt>
    <dgm:pt modelId="{9346F7DF-1098-460F-9745-6CEEB4604E0B}">
      <dgm:prSet custT="1"/>
      <dgm:spPr/>
      <dgm:t>
        <a:bodyPr/>
        <a:lstStyle/>
        <a:p>
          <a:r>
            <a:rPr lang="en-US" sz="1800"/>
            <a:t>Network</a:t>
          </a:r>
        </a:p>
      </dgm:t>
    </dgm:pt>
    <dgm:pt modelId="{56B09CC1-46AA-479F-A1EB-16694EEC68AF}" type="parTrans" cxnId="{26CEFD2E-6FB3-4E8D-B3DC-1374802A2C21}">
      <dgm:prSet/>
      <dgm:spPr/>
    </dgm:pt>
    <dgm:pt modelId="{4F123297-6C95-4572-9986-216F4D58C66D}" type="sibTrans" cxnId="{26CEFD2E-6FB3-4E8D-B3DC-1374802A2C21}">
      <dgm:prSet/>
      <dgm:spPr/>
    </dgm:pt>
    <dgm:pt modelId="{395AAE70-CF44-49AC-BB69-77C19795D8DB}">
      <dgm:prSet custT="1"/>
      <dgm:spPr/>
      <dgm:t>
        <a:bodyPr/>
        <a:lstStyle/>
        <a:p>
          <a:r>
            <a:rPr lang="en-US" sz="1400"/>
            <a:t>Introduction to networking</a:t>
          </a:r>
        </a:p>
      </dgm:t>
    </dgm:pt>
    <dgm:pt modelId="{7437CCC7-81BF-4638-92A7-8D8D778C0C4D}" type="parTrans" cxnId="{A6B2C63C-1D84-4A2D-82F0-98EEC0F29189}">
      <dgm:prSet/>
      <dgm:spPr/>
    </dgm:pt>
    <dgm:pt modelId="{156C2D4E-EB77-435B-B6A8-C9CD5B54809B}" type="sibTrans" cxnId="{A6B2C63C-1D84-4A2D-82F0-98EEC0F29189}">
      <dgm:prSet/>
      <dgm:spPr/>
    </dgm:pt>
    <dgm:pt modelId="{49093A70-334B-4372-8453-8842D4892B56}" type="pres">
      <dgm:prSet presAssocID="{01E1DF0C-A459-49AA-8F8D-34E69D8DBE3E}" presName="Name0" presStyleCnt="0">
        <dgm:presLayoutVars>
          <dgm:dir/>
          <dgm:resizeHandles val="exact"/>
        </dgm:presLayoutVars>
      </dgm:prSet>
      <dgm:spPr/>
    </dgm:pt>
    <dgm:pt modelId="{C041E7E1-502A-4BA3-ADC3-8D4D693E233A}" type="pres">
      <dgm:prSet presAssocID="{01E1DF0C-A459-49AA-8F8D-34E69D8DBE3E}" presName="arrow" presStyleLbl="bgShp" presStyleIdx="0" presStyleCnt="1"/>
      <dgm:spPr>
        <a:solidFill>
          <a:srgbClr val="0078D7">
            <a:alpha val="50000"/>
          </a:srgbClr>
        </a:solidFill>
      </dgm:spPr>
    </dgm:pt>
    <dgm:pt modelId="{DC97986D-285E-4ADC-A9B6-CA9DD61C7BB0}" type="pres">
      <dgm:prSet presAssocID="{01E1DF0C-A459-49AA-8F8D-34E69D8DBE3E}" presName="points" presStyleCnt="0"/>
      <dgm:spPr/>
    </dgm:pt>
    <dgm:pt modelId="{E3B57109-C00A-459C-ABB8-4E359B104ADC}" type="pres">
      <dgm:prSet presAssocID="{A570056C-AC18-4106-B403-EDCFD2A596FA}" presName="compositeA" presStyleCnt="0"/>
      <dgm:spPr/>
    </dgm:pt>
    <dgm:pt modelId="{99A3CB87-8069-46D8-9245-6DDBC22C2B9D}" type="pres">
      <dgm:prSet presAssocID="{A570056C-AC18-4106-B403-EDCFD2A596FA}" presName="textA" presStyleLbl="revTx" presStyleIdx="0" presStyleCnt="2">
        <dgm:presLayoutVars>
          <dgm:bulletEnabled val="1"/>
        </dgm:presLayoutVars>
      </dgm:prSet>
      <dgm:spPr/>
    </dgm:pt>
    <dgm:pt modelId="{A4717A03-A153-4440-8234-16411D323CAD}" type="pres">
      <dgm:prSet presAssocID="{A570056C-AC18-4106-B403-EDCFD2A596FA}" presName="circleA" presStyleLbl="node1" presStyleIdx="0" presStyleCnt="2"/>
      <dgm:spPr/>
    </dgm:pt>
    <dgm:pt modelId="{0E5B5607-E967-42FC-AEDF-CEC8D1E64F8E}" type="pres">
      <dgm:prSet presAssocID="{A570056C-AC18-4106-B403-EDCFD2A596FA}" presName="spaceA" presStyleCnt="0"/>
      <dgm:spPr/>
    </dgm:pt>
    <dgm:pt modelId="{7766B879-D6F2-4B7F-98E2-5A6913C0D90D}" type="pres">
      <dgm:prSet presAssocID="{C3C096B2-19BD-40BA-818A-C174C281E493}" presName="space" presStyleCnt="0"/>
      <dgm:spPr/>
    </dgm:pt>
    <dgm:pt modelId="{B005C0FD-4D56-4D8F-9910-A4CADC7E982B}" type="pres">
      <dgm:prSet presAssocID="{9346F7DF-1098-460F-9745-6CEEB4604E0B}" presName="compositeB" presStyleCnt="0"/>
      <dgm:spPr/>
    </dgm:pt>
    <dgm:pt modelId="{0760C741-4E10-4449-B906-14D766B714D1}" type="pres">
      <dgm:prSet presAssocID="{9346F7DF-1098-460F-9745-6CEEB4604E0B}" presName="textB" presStyleLbl="revTx" presStyleIdx="1" presStyleCnt="2">
        <dgm:presLayoutVars>
          <dgm:bulletEnabled val="1"/>
        </dgm:presLayoutVars>
      </dgm:prSet>
      <dgm:spPr/>
    </dgm:pt>
    <dgm:pt modelId="{65175B38-7EB3-4AE6-B7E6-93078328E949}" type="pres">
      <dgm:prSet presAssocID="{9346F7DF-1098-460F-9745-6CEEB4604E0B}" presName="circleB" presStyleLbl="node1" presStyleIdx="1" presStyleCnt="2"/>
      <dgm:spPr/>
    </dgm:pt>
    <dgm:pt modelId="{08637050-88C3-4D4B-90B2-0BABBCD0282D}" type="pres">
      <dgm:prSet presAssocID="{9346F7DF-1098-460F-9745-6CEEB4604E0B}" presName="spaceB" presStyleCnt="0"/>
      <dgm:spPr/>
    </dgm:pt>
  </dgm:ptLst>
  <dgm:cxnLst>
    <dgm:cxn modelId="{85518807-B6C2-4DAD-9573-0E9F051098D3}" type="presOf" srcId="{A570056C-AC18-4106-B403-EDCFD2A596FA}" destId="{99A3CB87-8069-46D8-9245-6DDBC22C2B9D}" srcOrd="0" destOrd="0" presId="urn:microsoft.com/office/officeart/2005/8/layout/hProcess11"/>
    <dgm:cxn modelId="{FB3B0526-6397-47EB-95FB-5688C3BEC37D}" type="presOf" srcId="{53DA095F-57A6-4F56-816A-B63F736EE7DF}" destId="{99A3CB87-8069-46D8-9245-6DDBC22C2B9D}" srcOrd="0" destOrd="4" presId="urn:microsoft.com/office/officeart/2005/8/layout/hProcess11"/>
    <dgm:cxn modelId="{26CEFD2E-6FB3-4E8D-B3DC-1374802A2C21}" srcId="{01E1DF0C-A459-49AA-8F8D-34E69D8DBE3E}" destId="{9346F7DF-1098-460F-9745-6CEEB4604E0B}" srcOrd="1" destOrd="0" parTransId="{56B09CC1-46AA-479F-A1EB-16694EEC68AF}" sibTransId="{4F123297-6C95-4572-9986-216F4D58C66D}"/>
    <dgm:cxn modelId="{A6B2C63C-1D84-4A2D-82F0-98EEC0F29189}" srcId="{9346F7DF-1098-460F-9745-6CEEB4604E0B}" destId="{395AAE70-CF44-49AC-BB69-77C19795D8DB}" srcOrd="0" destOrd="0" parTransId="{7437CCC7-81BF-4638-92A7-8D8D778C0C4D}" sibTransId="{156C2D4E-EB77-435B-B6A8-C9CD5B54809B}"/>
    <dgm:cxn modelId="{67114652-5FF7-4366-846A-083C2F3C5B02}" type="presOf" srcId="{C9350194-AF9C-40D6-9EEF-F6CC81E4C4FB}" destId="{99A3CB87-8069-46D8-9245-6DDBC22C2B9D}" srcOrd="0" destOrd="3" presId="urn:microsoft.com/office/officeart/2005/8/layout/hProcess11"/>
    <dgm:cxn modelId="{5E41E975-6276-41BD-992B-083F5E3BBF3D}" type="presOf" srcId="{AC787365-FDA8-4164-8B15-0A1ED77422EC}" destId="{99A3CB87-8069-46D8-9245-6DDBC22C2B9D}" srcOrd="0" destOrd="1" presId="urn:microsoft.com/office/officeart/2005/8/layout/hProcess11"/>
    <dgm:cxn modelId="{2D1B5686-F38F-4507-BC6A-8058F2F3332A}" srcId="{A570056C-AC18-4106-B403-EDCFD2A596FA}" destId="{C818AA25-2467-44E5-B14E-AA18E710CBD3}" srcOrd="1" destOrd="0" parTransId="{10E1CA4A-AC5D-4B17-9D3F-5270453140E2}" sibTransId="{0F3C88A4-6D9E-43DE-86BE-06BAF5E67855}"/>
    <dgm:cxn modelId="{1656089C-26CD-4574-8728-E66DF135F3F5}" type="presOf" srcId="{395AAE70-CF44-49AC-BB69-77C19795D8DB}" destId="{0760C741-4E10-4449-B906-14D766B714D1}" srcOrd="0" destOrd="1" presId="urn:microsoft.com/office/officeart/2005/8/layout/hProcess11"/>
    <dgm:cxn modelId="{B45B8A9F-00CD-451B-B427-CB5DFAB6CFEA}" srcId="{A570056C-AC18-4106-B403-EDCFD2A596FA}" destId="{53DA095F-57A6-4F56-816A-B63F736EE7DF}" srcOrd="3" destOrd="0" parTransId="{42871841-2AFF-4674-84F2-10BD26B23745}" sibTransId="{6565DD03-A251-448E-9AE5-820DA1A5B61C}"/>
    <dgm:cxn modelId="{E83391BE-071A-4335-A8A0-EC073BA6B9EE}" srcId="{A570056C-AC18-4106-B403-EDCFD2A596FA}" destId="{C9350194-AF9C-40D6-9EEF-F6CC81E4C4FB}" srcOrd="2" destOrd="0" parTransId="{0533CF66-A886-41A9-BBE4-260E1F37C6FD}" sibTransId="{453C627E-DEE3-4F41-B41C-848F8907CE09}"/>
    <dgm:cxn modelId="{A33A28D1-AF4D-4EAF-B27C-996E03FA9FBE}" type="presOf" srcId="{01E1DF0C-A459-49AA-8F8D-34E69D8DBE3E}" destId="{49093A70-334B-4372-8453-8842D4892B56}" srcOrd="0" destOrd="0" presId="urn:microsoft.com/office/officeart/2005/8/layout/hProcess11"/>
    <dgm:cxn modelId="{A617B5D7-7AB9-46BF-960B-5C6278981BD0}" type="presOf" srcId="{C818AA25-2467-44E5-B14E-AA18E710CBD3}" destId="{99A3CB87-8069-46D8-9245-6DDBC22C2B9D}" srcOrd="0" destOrd="2" presId="urn:microsoft.com/office/officeart/2005/8/layout/hProcess11"/>
    <dgm:cxn modelId="{0F42AEE9-BC1F-4AD2-A894-A2D0F4757400}" srcId="{A570056C-AC18-4106-B403-EDCFD2A596FA}" destId="{AC787365-FDA8-4164-8B15-0A1ED77422EC}" srcOrd="0" destOrd="0" parTransId="{C11B48EA-63B4-4BCE-AEEE-6B9EE00031BB}" sibTransId="{E1280632-B61A-4BE9-9B48-F9D94F79E857}"/>
    <dgm:cxn modelId="{C0B7FAEF-92FB-47CC-BF76-232441505B4C}" type="presOf" srcId="{9346F7DF-1098-460F-9745-6CEEB4604E0B}" destId="{0760C741-4E10-4449-B906-14D766B714D1}" srcOrd="0" destOrd="0" presId="urn:microsoft.com/office/officeart/2005/8/layout/hProcess11"/>
    <dgm:cxn modelId="{7BDBF4F9-EE95-4AF2-8141-D74376B7F797}" srcId="{01E1DF0C-A459-49AA-8F8D-34E69D8DBE3E}" destId="{A570056C-AC18-4106-B403-EDCFD2A596FA}" srcOrd="0" destOrd="0" parTransId="{83090CA8-B120-4A14-B3BA-FEAC462B7448}" sibTransId="{C3C096B2-19BD-40BA-818A-C174C281E493}"/>
    <dgm:cxn modelId="{C2BDE445-98C3-45FF-919A-3999E6AC66B1}" type="presParOf" srcId="{49093A70-334B-4372-8453-8842D4892B56}" destId="{C041E7E1-502A-4BA3-ADC3-8D4D693E233A}" srcOrd="0" destOrd="0" presId="urn:microsoft.com/office/officeart/2005/8/layout/hProcess11"/>
    <dgm:cxn modelId="{905F7DE2-479D-485A-B7E4-EF4E3C39B9FD}" type="presParOf" srcId="{49093A70-334B-4372-8453-8842D4892B56}" destId="{DC97986D-285E-4ADC-A9B6-CA9DD61C7BB0}" srcOrd="1" destOrd="0" presId="urn:microsoft.com/office/officeart/2005/8/layout/hProcess11"/>
    <dgm:cxn modelId="{2641EB75-D527-461E-92C2-AAC92EAE400B}" type="presParOf" srcId="{DC97986D-285E-4ADC-A9B6-CA9DD61C7BB0}" destId="{E3B57109-C00A-459C-ABB8-4E359B104ADC}" srcOrd="0" destOrd="0" presId="urn:microsoft.com/office/officeart/2005/8/layout/hProcess11"/>
    <dgm:cxn modelId="{45837A37-EFD5-444B-9148-742B408CBA26}" type="presParOf" srcId="{E3B57109-C00A-459C-ABB8-4E359B104ADC}" destId="{99A3CB87-8069-46D8-9245-6DDBC22C2B9D}" srcOrd="0" destOrd="0" presId="urn:microsoft.com/office/officeart/2005/8/layout/hProcess11"/>
    <dgm:cxn modelId="{1FF4F769-87CA-4B54-A269-4194DD0498DF}" type="presParOf" srcId="{E3B57109-C00A-459C-ABB8-4E359B104ADC}" destId="{A4717A03-A153-4440-8234-16411D323CAD}" srcOrd="1" destOrd="0" presId="urn:microsoft.com/office/officeart/2005/8/layout/hProcess11"/>
    <dgm:cxn modelId="{58BA3CE7-91D4-4265-8DA8-0913F5B4F500}" type="presParOf" srcId="{E3B57109-C00A-459C-ABB8-4E359B104ADC}" destId="{0E5B5607-E967-42FC-AEDF-CEC8D1E64F8E}" srcOrd="2" destOrd="0" presId="urn:microsoft.com/office/officeart/2005/8/layout/hProcess11"/>
    <dgm:cxn modelId="{9E0D069F-3D33-4936-8EFC-F6872708BDDA}" type="presParOf" srcId="{DC97986D-285E-4ADC-A9B6-CA9DD61C7BB0}" destId="{7766B879-D6F2-4B7F-98E2-5A6913C0D90D}" srcOrd="1" destOrd="0" presId="urn:microsoft.com/office/officeart/2005/8/layout/hProcess11"/>
    <dgm:cxn modelId="{AF8AF37E-3A41-46CD-B9EF-C1299998DF1C}" type="presParOf" srcId="{DC97986D-285E-4ADC-A9B6-CA9DD61C7BB0}" destId="{B005C0FD-4D56-4D8F-9910-A4CADC7E982B}" srcOrd="2" destOrd="0" presId="urn:microsoft.com/office/officeart/2005/8/layout/hProcess11"/>
    <dgm:cxn modelId="{AA85526C-DAC1-4E9F-87D5-BBD9BA217F2B}" type="presParOf" srcId="{B005C0FD-4D56-4D8F-9910-A4CADC7E982B}" destId="{0760C741-4E10-4449-B906-14D766B714D1}" srcOrd="0" destOrd="0" presId="urn:microsoft.com/office/officeart/2005/8/layout/hProcess11"/>
    <dgm:cxn modelId="{140B30A9-226F-4761-BC2F-1C3BBABCAD0C}" type="presParOf" srcId="{B005C0FD-4D56-4D8F-9910-A4CADC7E982B}" destId="{65175B38-7EB3-4AE6-B7E6-93078328E949}" srcOrd="1" destOrd="0" presId="urn:microsoft.com/office/officeart/2005/8/layout/hProcess11"/>
    <dgm:cxn modelId="{998968AE-4952-4C70-809D-B882C671A332}" type="presParOf" srcId="{B005C0FD-4D56-4D8F-9910-A4CADC7E982B}" destId="{08637050-88C3-4D4B-90B2-0BABBCD0282D}"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E1AA3C-0EA6-4CE9-8DDC-F3E3F4216D2B}">
      <dsp:nvSpPr>
        <dsp:cNvPr id="0" name=""/>
        <dsp:cNvSpPr/>
      </dsp:nvSpPr>
      <dsp:spPr>
        <a:xfrm>
          <a:off x="0" y="317024"/>
          <a:ext cx="3263655" cy="1958193"/>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Introduction to Performance Monitor</a:t>
          </a:r>
        </a:p>
      </dsp:txBody>
      <dsp:txXfrm>
        <a:off x="0" y="317024"/>
        <a:ext cx="3263655" cy="1958193"/>
      </dsp:txXfrm>
    </dsp:sp>
    <dsp:sp modelId="{B6866662-2CEC-413E-AA46-D646C5B4D539}">
      <dsp:nvSpPr>
        <dsp:cNvPr id="0" name=""/>
        <dsp:cNvSpPr/>
      </dsp:nvSpPr>
      <dsp:spPr>
        <a:xfrm>
          <a:off x="3590020" y="317024"/>
          <a:ext cx="3263655" cy="1958193"/>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Storage</a:t>
          </a:r>
        </a:p>
      </dsp:txBody>
      <dsp:txXfrm>
        <a:off x="3590020" y="317024"/>
        <a:ext cx="3263655" cy="1958193"/>
      </dsp:txXfrm>
    </dsp:sp>
    <dsp:sp modelId="{91FD7BF8-5C0C-4649-95A8-822BCBE765EA}">
      <dsp:nvSpPr>
        <dsp:cNvPr id="0" name=""/>
        <dsp:cNvSpPr/>
      </dsp:nvSpPr>
      <dsp:spPr>
        <a:xfrm>
          <a:off x="7180041" y="317024"/>
          <a:ext cx="3263655" cy="1958193"/>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Virtual Memory</a:t>
          </a:r>
        </a:p>
      </dsp:txBody>
      <dsp:txXfrm>
        <a:off x="7180041" y="317024"/>
        <a:ext cx="3263655" cy="1958193"/>
      </dsp:txXfrm>
    </dsp:sp>
    <dsp:sp modelId="{ACB4AB91-0D90-455B-920E-EC1B4C5E06A6}">
      <dsp:nvSpPr>
        <dsp:cNvPr id="0" name=""/>
        <dsp:cNvSpPr/>
      </dsp:nvSpPr>
      <dsp:spPr>
        <a:xfrm>
          <a:off x="0" y="2601583"/>
          <a:ext cx="3263655" cy="1958193"/>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Physical Memory</a:t>
          </a:r>
        </a:p>
      </dsp:txBody>
      <dsp:txXfrm>
        <a:off x="0" y="2601583"/>
        <a:ext cx="3263655" cy="1958193"/>
      </dsp:txXfrm>
    </dsp:sp>
    <dsp:sp modelId="{70961425-60CD-45E8-96BF-D55AEBAD36AC}">
      <dsp:nvSpPr>
        <dsp:cNvPr id="0" name=""/>
        <dsp:cNvSpPr/>
      </dsp:nvSpPr>
      <dsp:spPr>
        <a:xfrm>
          <a:off x="3590020" y="2601583"/>
          <a:ext cx="3263655" cy="1958193"/>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Processor</a:t>
          </a:r>
        </a:p>
      </dsp:txBody>
      <dsp:txXfrm>
        <a:off x="3590020" y="2601583"/>
        <a:ext cx="3263655" cy="1958193"/>
      </dsp:txXfrm>
    </dsp:sp>
    <dsp:sp modelId="{EAF6EBB9-72E3-4097-BBEC-8BCD98A04F87}">
      <dsp:nvSpPr>
        <dsp:cNvPr id="0" name=""/>
        <dsp:cNvSpPr/>
      </dsp:nvSpPr>
      <dsp:spPr>
        <a:xfrm>
          <a:off x="7180041" y="2601583"/>
          <a:ext cx="3263655" cy="1958193"/>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Network</a:t>
          </a:r>
        </a:p>
      </dsp:txBody>
      <dsp:txXfrm>
        <a:off x="7180041" y="2601583"/>
        <a:ext cx="3263655" cy="19581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1E7E1-502A-4BA3-ADC3-8D4D693E233A}">
      <dsp:nvSpPr>
        <dsp:cNvPr id="0" name=""/>
        <dsp:cNvSpPr/>
      </dsp:nvSpPr>
      <dsp:spPr>
        <a:xfrm>
          <a:off x="0" y="1596000"/>
          <a:ext cx="11363404" cy="2128000"/>
        </a:xfrm>
        <a:prstGeom prst="notchedRightArrow">
          <a:avLst/>
        </a:prstGeom>
        <a:solidFill>
          <a:srgbClr val="0078D7">
            <a:alpha val="50000"/>
          </a:srgbClr>
        </a:solidFill>
        <a:ln>
          <a:noFill/>
        </a:ln>
        <a:effectLst/>
      </dsp:spPr>
      <dsp:style>
        <a:lnRef idx="0">
          <a:scrgbClr r="0" g="0" b="0"/>
        </a:lnRef>
        <a:fillRef idx="1">
          <a:scrgbClr r="0" g="0" b="0"/>
        </a:fillRef>
        <a:effectRef idx="0">
          <a:scrgbClr r="0" g="0" b="0"/>
        </a:effectRef>
        <a:fontRef idx="minor"/>
      </dsp:style>
    </dsp:sp>
    <dsp:sp modelId="{3D6B5D59-25EC-4324-937C-2EFB6686E236}">
      <dsp:nvSpPr>
        <dsp:cNvPr id="0" name=""/>
        <dsp:cNvSpPr/>
      </dsp:nvSpPr>
      <dsp:spPr>
        <a:xfrm>
          <a:off x="124" y="0"/>
          <a:ext cx="4988689" cy="21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marL="0" lvl="0" indent="0" algn="l" defTabSz="800100">
            <a:lnSpc>
              <a:spcPct val="90000"/>
            </a:lnSpc>
            <a:spcBef>
              <a:spcPct val="0"/>
            </a:spcBef>
            <a:spcAft>
              <a:spcPct val="35000"/>
            </a:spcAft>
            <a:buNone/>
          </a:pPr>
          <a:r>
            <a:rPr lang="en-US" sz="1800" kern="1200"/>
            <a:t>Introduction to Performance Monitor</a:t>
          </a:r>
        </a:p>
        <a:p>
          <a:pPr marL="114300" lvl="1" indent="-114300" algn="l" defTabSz="622300">
            <a:lnSpc>
              <a:spcPct val="90000"/>
            </a:lnSpc>
            <a:spcBef>
              <a:spcPct val="0"/>
            </a:spcBef>
            <a:spcAft>
              <a:spcPct val="15000"/>
            </a:spcAft>
            <a:buChar char="•"/>
          </a:pPr>
          <a:r>
            <a:rPr lang="en-US" sz="1400" kern="1200"/>
            <a:t>Performance Monitor</a:t>
          </a:r>
        </a:p>
        <a:p>
          <a:pPr marL="114300" lvl="1" indent="-114300" algn="l" defTabSz="622300">
            <a:lnSpc>
              <a:spcPct val="90000"/>
            </a:lnSpc>
            <a:spcBef>
              <a:spcPct val="0"/>
            </a:spcBef>
            <a:spcAft>
              <a:spcPct val="15000"/>
            </a:spcAft>
            <a:buChar char="•"/>
          </a:pPr>
          <a:r>
            <a:rPr lang="en-US" sz="1400" kern="1200"/>
            <a:t>Manage Perfmon Logs from the GUI</a:t>
          </a:r>
        </a:p>
        <a:p>
          <a:pPr marL="114300" lvl="1" indent="-114300" algn="l" defTabSz="622300">
            <a:lnSpc>
              <a:spcPct val="90000"/>
            </a:lnSpc>
            <a:spcBef>
              <a:spcPct val="0"/>
            </a:spcBef>
            <a:spcAft>
              <a:spcPct val="15000"/>
            </a:spcAft>
            <a:buChar char="•"/>
          </a:pPr>
          <a:r>
            <a:rPr lang="en-US" sz="1400" kern="1200"/>
            <a:t>Manage Perfmon Logs from the command Line</a:t>
          </a:r>
        </a:p>
        <a:p>
          <a:pPr marL="114300" lvl="1" indent="-114300" algn="l" defTabSz="622300">
            <a:lnSpc>
              <a:spcPct val="90000"/>
            </a:lnSpc>
            <a:spcBef>
              <a:spcPct val="0"/>
            </a:spcBef>
            <a:spcAft>
              <a:spcPct val="15000"/>
            </a:spcAft>
            <a:buChar char="•"/>
          </a:pPr>
          <a:r>
            <a:rPr lang="en-US" sz="1400" kern="1200"/>
            <a:t>Performance Monitor Trending</a:t>
          </a:r>
        </a:p>
        <a:p>
          <a:pPr marL="114300" lvl="1" indent="-114300" algn="l" defTabSz="622300">
            <a:lnSpc>
              <a:spcPct val="90000"/>
            </a:lnSpc>
            <a:spcBef>
              <a:spcPct val="0"/>
            </a:spcBef>
            <a:spcAft>
              <a:spcPct val="15000"/>
            </a:spcAft>
            <a:buChar char="•"/>
          </a:pPr>
          <a:r>
            <a:rPr lang="en-US" sz="1400" kern="1200"/>
            <a:t>Perfmon error handling</a:t>
          </a:r>
        </a:p>
        <a:p>
          <a:pPr marL="114300" lvl="1" indent="-114300" algn="l" defTabSz="622300">
            <a:lnSpc>
              <a:spcPct val="90000"/>
            </a:lnSpc>
            <a:spcBef>
              <a:spcPct val="0"/>
            </a:spcBef>
            <a:spcAft>
              <a:spcPct val="15000"/>
            </a:spcAft>
            <a:buChar char="•"/>
          </a:pPr>
          <a:r>
            <a:rPr lang="en-US" sz="1400" kern="1200"/>
            <a:t>Appendix</a:t>
          </a:r>
        </a:p>
      </dsp:txBody>
      <dsp:txXfrm>
        <a:off x="124" y="0"/>
        <a:ext cx="4988689" cy="2128000"/>
      </dsp:txXfrm>
    </dsp:sp>
    <dsp:sp modelId="{787695DB-83A2-4E74-94EB-23D72518BA49}">
      <dsp:nvSpPr>
        <dsp:cNvPr id="0" name=""/>
        <dsp:cNvSpPr/>
      </dsp:nvSpPr>
      <dsp:spPr>
        <a:xfrm>
          <a:off x="2228469" y="2394000"/>
          <a:ext cx="532000" cy="532000"/>
        </a:xfrm>
        <a:prstGeom prst="ellips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6C1515-3F5A-466A-9992-17DD4C2F16D6}">
      <dsp:nvSpPr>
        <dsp:cNvPr id="0" name=""/>
        <dsp:cNvSpPr/>
      </dsp:nvSpPr>
      <dsp:spPr>
        <a:xfrm>
          <a:off x="5238249" y="3192000"/>
          <a:ext cx="4988689" cy="21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kern="1200"/>
            <a:t>Storage</a:t>
          </a:r>
        </a:p>
        <a:p>
          <a:pPr marL="114300" lvl="1" indent="-114300" algn="l" defTabSz="622300">
            <a:lnSpc>
              <a:spcPct val="90000"/>
            </a:lnSpc>
            <a:spcBef>
              <a:spcPct val="0"/>
            </a:spcBef>
            <a:spcAft>
              <a:spcPct val="15000"/>
            </a:spcAft>
            <a:buChar char="•"/>
          </a:pPr>
          <a:r>
            <a:rPr lang="en-US" sz="1400" kern="1200"/>
            <a:t>Physical Disk Hardware</a:t>
          </a:r>
        </a:p>
        <a:p>
          <a:pPr marL="114300" lvl="1" indent="-114300" algn="l" defTabSz="622300">
            <a:lnSpc>
              <a:spcPct val="90000"/>
            </a:lnSpc>
            <a:spcBef>
              <a:spcPct val="0"/>
            </a:spcBef>
            <a:spcAft>
              <a:spcPct val="15000"/>
            </a:spcAft>
            <a:buChar char="•"/>
          </a:pPr>
          <a:r>
            <a:rPr lang="en-US" sz="1400" kern="1200"/>
            <a:t>Virtual Storage</a:t>
          </a:r>
        </a:p>
        <a:p>
          <a:pPr marL="114300" lvl="1" indent="-114300" algn="l" defTabSz="622300">
            <a:lnSpc>
              <a:spcPct val="90000"/>
            </a:lnSpc>
            <a:spcBef>
              <a:spcPct val="0"/>
            </a:spcBef>
            <a:spcAft>
              <a:spcPct val="15000"/>
            </a:spcAft>
            <a:buChar char="•"/>
          </a:pPr>
          <a:r>
            <a:rPr lang="en-US" sz="1400" kern="1200"/>
            <a:t>Introducing Disk Performance counters &amp; Concepts</a:t>
          </a:r>
        </a:p>
      </dsp:txBody>
      <dsp:txXfrm>
        <a:off x="5238249" y="3192000"/>
        <a:ext cx="4988689" cy="2128000"/>
      </dsp:txXfrm>
    </dsp:sp>
    <dsp:sp modelId="{799CEC54-1A92-46FA-AA43-7177B84FF4AD}">
      <dsp:nvSpPr>
        <dsp:cNvPr id="0" name=""/>
        <dsp:cNvSpPr/>
      </dsp:nvSpPr>
      <dsp:spPr>
        <a:xfrm>
          <a:off x="7466593" y="2394000"/>
          <a:ext cx="532000" cy="532000"/>
        </a:xfrm>
        <a:prstGeom prst="ellipse">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1E7E1-502A-4BA3-ADC3-8D4D693E233A}">
      <dsp:nvSpPr>
        <dsp:cNvPr id="0" name=""/>
        <dsp:cNvSpPr/>
      </dsp:nvSpPr>
      <dsp:spPr>
        <a:xfrm>
          <a:off x="0" y="1596000"/>
          <a:ext cx="11363404" cy="2128000"/>
        </a:xfrm>
        <a:prstGeom prst="notchedRightArrow">
          <a:avLst/>
        </a:prstGeom>
        <a:solidFill>
          <a:srgbClr val="0078D7">
            <a:alpha val="50000"/>
          </a:srgbClr>
        </a:solidFill>
        <a:ln>
          <a:noFill/>
        </a:ln>
        <a:effectLst/>
      </dsp:spPr>
      <dsp:style>
        <a:lnRef idx="0">
          <a:scrgbClr r="0" g="0" b="0"/>
        </a:lnRef>
        <a:fillRef idx="1">
          <a:scrgbClr r="0" g="0" b="0"/>
        </a:fillRef>
        <a:effectRef idx="0">
          <a:scrgbClr r="0" g="0" b="0"/>
        </a:effectRef>
        <a:fontRef idx="minor"/>
      </dsp:style>
    </dsp:sp>
    <dsp:sp modelId="{293F2B00-055A-43A0-B517-10731322C048}">
      <dsp:nvSpPr>
        <dsp:cNvPr id="0" name=""/>
        <dsp:cNvSpPr/>
      </dsp:nvSpPr>
      <dsp:spPr>
        <a:xfrm>
          <a:off x="124" y="0"/>
          <a:ext cx="4988689" cy="21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marL="0" lvl="0" indent="0" algn="l" defTabSz="800100">
            <a:lnSpc>
              <a:spcPct val="90000"/>
            </a:lnSpc>
            <a:spcBef>
              <a:spcPct val="0"/>
            </a:spcBef>
            <a:spcAft>
              <a:spcPct val="35000"/>
            </a:spcAft>
            <a:buNone/>
          </a:pPr>
          <a:r>
            <a:rPr lang="en-US" sz="1800" kern="1200"/>
            <a:t>Virtual Memory</a:t>
          </a:r>
        </a:p>
        <a:p>
          <a:pPr marL="114300" lvl="1" indent="-114300" algn="l" defTabSz="622300">
            <a:lnSpc>
              <a:spcPct val="90000"/>
            </a:lnSpc>
            <a:spcBef>
              <a:spcPct val="0"/>
            </a:spcBef>
            <a:spcAft>
              <a:spcPct val="15000"/>
            </a:spcAft>
            <a:buChar char="•"/>
          </a:pPr>
          <a:r>
            <a:rPr lang="en-US" sz="1400" kern="1200"/>
            <a:t>What is Virtual Memory User Mode</a:t>
          </a:r>
        </a:p>
        <a:p>
          <a:pPr marL="114300" lvl="1" indent="-114300" algn="l" defTabSz="622300">
            <a:lnSpc>
              <a:spcPct val="90000"/>
            </a:lnSpc>
            <a:spcBef>
              <a:spcPct val="0"/>
            </a:spcBef>
            <a:spcAft>
              <a:spcPct val="15000"/>
            </a:spcAft>
            <a:buChar char="•"/>
          </a:pPr>
          <a:r>
            <a:rPr lang="en-US" sz="1400" kern="1200"/>
            <a:t>What is Virtual Memory Kernel Mode</a:t>
          </a:r>
        </a:p>
      </dsp:txBody>
      <dsp:txXfrm>
        <a:off x="124" y="0"/>
        <a:ext cx="4988689" cy="2128000"/>
      </dsp:txXfrm>
    </dsp:sp>
    <dsp:sp modelId="{5C925C33-AA08-4112-82A8-A49D2D634414}">
      <dsp:nvSpPr>
        <dsp:cNvPr id="0" name=""/>
        <dsp:cNvSpPr/>
      </dsp:nvSpPr>
      <dsp:spPr>
        <a:xfrm>
          <a:off x="2228469" y="2394000"/>
          <a:ext cx="532000" cy="532000"/>
        </a:xfrm>
        <a:prstGeom prst="ellips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DC92C1-E555-473D-A0E7-B8FCE7078CCD}">
      <dsp:nvSpPr>
        <dsp:cNvPr id="0" name=""/>
        <dsp:cNvSpPr/>
      </dsp:nvSpPr>
      <dsp:spPr>
        <a:xfrm>
          <a:off x="5238249" y="3192000"/>
          <a:ext cx="4988689" cy="21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kern="1200"/>
            <a:t>Physical Memory</a:t>
          </a:r>
        </a:p>
        <a:p>
          <a:pPr marL="114300" lvl="1" indent="-114300" algn="l" defTabSz="622300">
            <a:lnSpc>
              <a:spcPct val="90000"/>
            </a:lnSpc>
            <a:spcBef>
              <a:spcPct val="0"/>
            </a:spcBef>
            <a:spcAft>
              <a:spcPct val="15000"/>
            </a:spcAft>
            <a:buChar char="•"/>
          </a:pPr>
          <a:r>
            <a:rPr lang="en-US" sz="1400" kern="1200"/>
            <a:t>Committed Memory</a:t>
          </a:r>
        </a:p>
        <a:p>
          <a:pPr marL="114300" lvl="1" indent="-114300" algn="l" defTabSz="622300">
            <a:lnSpc>
              <a:spcPct val="90000"/>
            </a:lnSpc>
            <a:spcBef>
              <a:spcPct val="0"/>
            </a:spcBef>
            <a:spcAft>
              <a:spcPct val="15000"/>
            </a:spcAft>
            <a:buChar char="•"/>
          </a:pPr>
          <a:r>
            <a:rPr lang="en-US" sz="1400" kern="1200"/>
            <a:t>Working  Sets of Processes</a:t>
          </a:r>
        </a:p>
        <a:p>
          <a:pPr marL="114300" lvl="1" indent="-114300" algn="l" defTabSz="622300">
            <a:lnSpc>
              <a:spcPct val="90000"/>
            </a:lnSpc>
            <a:spcBef>
              <a:spcPct val="0"/>
            </a:spcBef>
            <a:spcAft>
              <a:spcPct val="15000"/>
            </a:spcAft>
            <a:buChar char="•"/>
          </a:pPr>
          <a:r>
            <a:rPr lang="en-US" sz="1400" kern="1200"/>
            <a:t>Analysis of OS RAM</a:t>
          </a:r>
        </a:p>
      </dsp:txBody>
      <dsp:txXfrm>
        <a:off x="5238249" y="3192000"/>
        <a:ext cx="4988689" cy="2128000"/>
      </dsp:txXfrm>
    </dsp:sp>
    <dsp:sp modelId="{5AEFA570-AB04-44FF-9BB5-50F181DB6E3B}">
      <dsp:nvSpPr>
        <dsp:cNvPr id="0" name=""/>
        <dsp:cNvSpPr/>
      </dsp:nvSpPr>
      <dsp:spPr>
        <a:xfrm>
          <a:off x="7466593" y="2394000"/>
          <a:ext cx="532000" cy="532000"/>
        </a:xfrm>
        <a:prstGeom prst="ellipse">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1E7E1-502A-4BA3-ADC3-8D4D693E233A}">
      <dsp:nvSpPr>
        <dsp:cNvPr id="0" name=""/>
        <dsp:cNvSpPr/>
      </dsp:nvSpPr>
      <dsp:spPr>
        <a:xfrm>
          <a:off x="0" y="1596000"/>
          <a:ext cx="11363404" cy="2128000"/>
        </a:xfrm>
        <a:prstGeom prst="notchedRightArrow">
          <a:avLst/>
        </a:prstGeom>
        <a:solidFill>
          <a:srgbClr val="0078D7">
            <a:alpha val="50000"/>
          </a:srgbClr>
        </a:solidFill>
        <a:ln>
          <a:noFill/>
        </a:ln>
        <a:effectLst/>
      </dsp:spPr>
      <dsp:style>
        <a:lnRef idx="0">
          <a:scrgbClr r="0" g="0" b="0"/>
        </a:lnRef>
        <a:fillRef idx="1">
          <a:scrgbClr r="0" g="0" b="0"/>
        </a:fillRef>
        <a:effectRef idx="0">
          <a:scrgbClr r="0" g="0" b="0"/>
        </a:effectRef>
        <a:fontRef idx="minor"/>
      </dsp:style>
    </dsp:sp>
    <dsp:sp modelId="{99A3CB87-8069-46D8-9245-6DDBC22C2B9D}">
      <dsp:nvSpPr>
        <dsp:cNvPr id="0" name=""/>
        <dsp:cNvSpPr/>
      </dsp:nvSpPr>
      <dsp:spPr>
        <a:xfrm>
          <a:off x="124" y="0"/>
          <a:ext cx="4988689" cy="21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marL="0" lvl="0" indent="0" algn="l" defTabSz="800100">
            <a:lnSpc>
              <a:spcPct val="90000"/>
            </a:lnSpc>
            <a:spcBef>
              <a:spcPct val="0"/>
            </a:spcBef>
            <a:spcAft>
              <a:spcPct val="35000"/>
            </a:spcAft>
            <a:buNone/>
          </a:pPr>
          <a:r>
            <a:rPr lang="en-US" sz="1800" kern="1200"/>
            <a:t>Processor</a:t>
          </a:r>
        </a:p>
        <a:p>
          <a:pPr marL="114300" lvl="1" indent="-114300" algn="l" defTabSz="622300">
            <a:lnSpc>
              <a:spcPct val="90000"/>
            </a:lnSpc>
            <a:spcBef>
              <a:spcPct val="0"/>
            </a:spcBef>
            <a:spcAft>
              <a:spcPct val="15000"/>
            </a:spcAft>
            <a:buChar char="•"/>
          </a:pPr>
          <a:r>
            <a:rPr lang="en-US" sz="1400" kern="1200"/>
            <a:t>Measure Processor Usage</a:t>
          </a:r>
        </a:p>
        <a:p>
          <a:pPr marL="114300" lvl="1" indent="-114300" algn="l" defTabSz="622300">
            <a:lnSpc>
              <a:spcPct val="90000"/>
            </a:lnSpc>
            <a:spcBef>
              <a:spcPct val="0"/>
            </a:spcBef>
            <a:spcAft>
              <a:spcPct val="15000"/>
            </a:spcAft>
            <a:buChar char="•"/>
          </a:pPr>
          <a:r>
            <a:rPr lang="en-US" sz="1400" kern="1200"/>
            <a:t>Processor Privileged Mode</a:t>
          </a:r>
        </a:p>
        <a:p>
          <a:pPr marL="114300" lvl="1" indent="-114300" algn="l" defTabSz="622300">
            <a:lnSpc>
              <a:spcPct val="90000"/>
            </a:lnSpc>
            <a:spcBef>
              <a:spcPct val="0"/>
            </a:spcBef>
            <a:spcAft>
              <a:spcPct val="15000"/>
            </a:spcAft>
            <a:buChar char="•"/>
          </a:pPr>
          <a:r>
            <a:rPr lang="en-US" sz="1400" kern="1200"/>
            <a:t>Processor User Mode</a:t>
          </a:r>
        </a:p>
        <a:p>
          <a:pPr marL="114300" lvl="1" indent="-114300" algn="l" defTabSz="622300">
            <a:lnSpc>
              <a:spcPct val="90000"/>
            </a:lnSpc>
            <a:spcBef>
              <a:spcPct val="0"/>
            </a:spcBef>
            <a:spcAft>
              <a:spcPct val="15000"/>
            </a:spcAft>
            <a:buChar char="•"/>
          </a:pPr>
          <a:r>
            <a:rPr lang="en-US" sz="1400" kern="1200"/>
            <a:t>Processor Power management</a:t>
          </a:r>
        </a:p>
      </dsp:txBody>
      <dsp:txXfrm>
        <a:off x="124" y="0"/>
        <a:ext cx="4988689" cy="2128000"/>
      </dsp:txXfrm>
    </dsp:sp>
    <dsp:sp modelId="{A4717A03-A153-4440-8234-16411D323CAD}">
      <dsp:nvSpPr>
        <dsp:cNvPr id="0" name=""/>
        <dsp:cNvSpPr/>
      </dsp:nvSpPr>
      <dsp:spPr>
        <a:xfrm>
          <a:off x="2228469" y="2394000"/>
          <a:ext cx="532000" cy="532000"/>
        </a:xfrm>
        <a:prstGeom prst="ellips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60C741-4E10-4449-B906-14D766B714D1}">
      <dsp:nvSpPr>
        <dsp:cNvPr id="0" name=""/>
        <dsp:cNvSpPr/>
      </dsp:nvSpPr>
      <dsp:spPr>
        <a:xfrm>
          <a:off x="5238249" y="3192000"/>
          <a:ext cx="4988689" cy="21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kern="1200"/>
            <a:t>Network</a:t>
          </a:r>
        </a:p>
        <a:p>
          <a:pPr marL="114300" lvl="1" indent="-114300" algn="l" defTabSz="622300">
            <a:lnSpc>
              <a:spcPct val="90000"/>
            </a:lnSpc>
            <a:spcBef>
              <a:spcPct val="0"/>
            </a:spcBef>
            <a:spcAft>
              <a:spcPct val="15000"/>
            </a:spcAft>
            <a:buChar char="•"/>
          </a:pPr>
          <a:r>
            <a:rPr lang="en-US" sz="1400" kern="1200"/>
            <a:t>Introduction to networking</a:t>
          </a:r>
        </a:p>
      </dsp:txBody>
      <dsp:txXfrm>
        <a:off x="5238249" y="3192000"/>
        <a:ext cx="4988689" cy="2128000"/>
      </dsp:txXfrm>
    </dsp:sp>
    <dsp:sp modelId="{65175B38-7EB3-4AE6-B7E6-93078328E949}">
      <dsp:nvSpPr>
        <dsp:cNvPr id="0" name=""/>
        <dsp:cNvSpPr/>
      </dsp:nvSpPr>
      <dsp:spPr>
        <a:xfrm>
          <a:off x="7466593" y="2394000"/>
          <a:ext cx="532000" cy="532000"/>
        </a:xfrm>
        <a:prstGeom prst="ellipse">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AB121A-4D2F-435E-8739-E6A5DC80D7E3}" type="datetimeFigureOut">
              <a:rPr lang="en-US" smtClean="0"/>
              <a:t>12/21/2018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DE316-0373-40EE-9D1F-C7085D1A3419}" type="slidenum">
              <a:rPr lang="en-US" smtClean="0"/>
              <a:t>‹#›</a:t>
            </a:fld>
            <a:endParaRPr lang="en-US"/>
          </a:p>
        </p:txBody>
      </p:sp>
    </p:spTree>
    <p:extLst>
      <p:ext uri="{BB962C8B-B14F-4D97-AF65-F5344CB8AC3E}">
        <p14:creationId xmlns:p14="http://schemas.microsoft.com/office/powerpoint/2010/main" val="3047722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smtClean="0"/>
              <a:t>12/21/2018</a:t>
            </a:fld>
            <a:endParaRPr lang="en-US"/>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r>
              <a:rPr lang="en-US"/>
              <a:t>Version: 12/21/2018 18:53:19</a:t>
            </a:r>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494733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pPr lvl="0"/>
            <a:fld id="{597F6B16-CB15-433B-8368-B66F1F29E3BC}" type="datetime1">
              <a:rPr lang="en-US" noProof="0" smtClean="0"/>
              <a:t>12/21/2018</a:t>
            </a:fld>
            <a:endParaRPr lang="en-US" noProof="0" dirty="0"/>
          </a:p>
        </p:txBody>
      </p:sp>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10</a:t>
            </a:fld>
            <a:endParaRPr lang="en-US" noProof="0" dirty="0"/>
          </a:p>
        </p:txBody>
      </p:sp>
      <p:sp>
        <p:nvSpPr>
          <p:cNvPr id="12" name="Slide Image Placeholder 11">
            <a:extLst>
              <a:ext uri="{FF2B5EF4-FFF2-40B4-BE49-F238E27FC236}">
                <a16:creationId xmlns:a16="http://schemas.microsoft.com/office/drawing/2014/main" id="{EB31DD26-6ADF-4FCA-AA9F-50688B90C6FC}"/>
              </a:ext>
            </a:extLst>
          </p:cNvPr>
          <p:cNvSpPr>
            <a:spLocks noGrp="1" noRot="1" noChangeAspect="1"/>
          </p:cNvSpPr>
          <p:nvPr>
            <p:ph type="sldImg"/>
          </p:nvPr>
        </p:nvSpPr>
        <p:spPr/>
      </p:sp>
      <p:sp>
        <p:nvSpPr>
          <p:cNvPr id="13" name="Notes Placeholder 12">
            <a:extLst>
              <a:ext uri="{FF2B5EF4-FFF2-40B4-BE49-F238E27FC236}">
                <a16:creationId xmlns:a16="http://schemas.microsoft.com/office/drawing/2014/main" id="{DC9BC269-5CA0-4FD4-A9C3-B63A61288F3F}"/>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15E700E7-D098-4358-9C81-9A01706B103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04800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Timing: &lt;1 minute</a:t>
            </a:r>
          </a:p>
          <a:p>
            <a:r>
              <a:rPr lang="en-US" dirty="0"/>
              <a:t>Instructor Notes: </a:t>
            </a:r>
          </a:p>
          <a:p>
            <a:r>
              <a:rPr lang="en-US" dirty="0"/>
              <a:t>Let participants know that we expect interaction. Interaction is what makes V-ILT work best. </a:t>
            </a:r>
          </a:p>
          <a:p>
            <a:endParaRPr lang="en-US" dirty="0"/>
          </a:p>
          <a:p>
            <a:r>
              <a:rPr lang="en-US" dirty="0"/>
              <a:t>Say: The value of an instructor-led course is participation and the success of this course is dependent on your participation. We want you to share your experiences and thoughts to add a level of learning. </a:t>
            </a:r>
          </a:p>
          <a:p>
            <a:r>
              <a:rPr lang="en-US" dirty="0"/>
              <a:t>The facilitator will call on each participant throughout the day. </a:t>
            </a:r>
          </a:p>
          <a:p>
            <a:r>
              <a:rPr lang="en-US" dirty="0"/>
              <a:t>We will use some voice discussions. When the facilitator announces a discussion, please unmute and be prepared to freely participate. </a:t>
            </a:r>
          </a:p>
          <a:p>
            <a:endParaRPr lang="en-US" dirty="0"/>
          </a:p>
          <a:p>
            <a:endParaRPr lang="en-US" dirty="0"/>
          </a:p>
        </p:txBody>
      </p:sp>
      <p:sp>
        <p:nvSpPr>
          <p:cNvPr id="5" name="Date Placeholder 4">
            <a:extLst>
              <a:ext uri="{FF2B5EF4-FFF2-40B4-BE49-F238E27FC236}">
                <a16:creationId xmlns:a16="http://schemas.microsoft.com/office/drawing/2014/main" id="{CCE88947-6DFA-4004-8874-27891AC12E28}"/>
              </a:ext>
            </a:extLst>
          </p:cNvPr>
          <p:cNvSpPr>
            <a:spLocks noGrp="1"/>
          </p:cNvSpPr>
          <p:nvPr>
            <p:ph type="dt" idx="11"/>
          </p:nvPr>
        </p:nvSpPr>
        <p:spPr/>
        <p:txBody>
          <a:bodyPr/>
          <a:lstStyle/>
          <a:p>
            <a:fld id="{C1B804B0-F150-435C-A0CE-EA541C49137A}" type="datetime1">
              <a:rPr lang="en-US" smtClean="0"/>
              <a:t>12/21/2018</a:t>
            </a:fld>
            <a:endParaRPr lang="en-US"/>
          </a:p>
        </p:txBody>
      </p:sp>
      <p:sp>
        <p:nvSpPr>
          <p:cNvPr id="7" name="Slide Image Placeholder 6">
            <a:extLst>
              <a:ext uri="{FF2B5EF4-FFF2-40B4-BE49-F238E27FC236}">
                <a16:creationId xmlns:a16="http://schemas.microsoft.com/office/drawing/2014/main" id="{59FA6110-FC57-45DB-A733-3D7A8E59253F}"/>
              </a:ext>
            </a:extLst>
          </p:cNvPr>
          <p:cNvSpPr>
            <a:spLocks noGrp="1" noRot="1" noChangeAspect="1"/>
          </p:cNvSpPr>
          <p:nvPr>
            <p:ph type="sldImg"/>
          </p:nvPr>
        </p:nvSpPr>
        <p:spPr/>
      </p:sp>
      <p:sp>
        <p:nvSpPr>
          <p:cNvPr id="8" name="Slide Number Placeholder 7">
            <a:extLst>
              <a:ext uri="{FF2B5EF4-FFF2-40B4-BE49-F238E27FC236}">
                <a16:creationId xmlns:a16="http://schemas.microsoft.com/office/drawing/2014/main" id="{7E0DEEDF-7B7F-4019-A830-DC84C725490B}"/>
              </a:ext>
            </a:extLst>
          </p:cNvPr>
          <p:cNvSpPr>
            <a:spLocks noGrp="1"/>
          </p:cNvSpPr>
          <p:nvPr>
            <p:ph type="sldNum" sz="quarter" idx="12"/>
          </p:nvPr>
        </p:nvSpPr>
        <p:spPr/>
        <p:txBody>
          <a:bodyPr/>
          <a:lstStyle/>
          <a:p>
            <a:fld id="{F475C4C8-7DEA-455A-9336-A4C7DB3AE516}" type="slidenum">
              <a:rPr lang="en-US" smtClean="0"/>
              <a:pPr/>
              <a:t>11</a:t>
            </a:fld>
            <a:endParaRPr lang="en-US" dirty="0"/>
          </a:p>
        </p:txBody>
      </p:sp>
      <p:sp>
        <p:nvSpPr>
          <p:cNvPr id="10" name="Header Placeholder 9">
            <a:extLst>
              <a:ext uri="{FF2B5EF4-FFF2-40B4-BE49-F238E27FC236}">
                <a16:creationId xmlns:a16="http://schemas.microsoft.com/office/drawing/2014/main" id="{7590F518-E2EA-40C4-9088-447DC60BDE7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723815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400550"/>
            <a:ext cx="5486400" cy="3600450"/>
          </a:xfrm>
          <a:prstGeom prst="rect">
            <a:avLst/>
          </a:prstGeom>
        </p:spPr>
        <p:txBody>
          <a:bodyPr/>
          <a:lstStyle/>
          <a:p>
            <a:r>
              <a:rPr lang="en-US"/>
              <a:t>Title: Tour of your virtual classroom</a:t>
            </a:r>
          </a:p>
          <a:p>
            <a:r>
              <a:rPr lang="en-US"/>
              <a:t>Timing: &lt;1 minute</a:t>
            </a:r>
          </a:p>
          <a:p>
            <a:r>
              <a:rPr lang="en-US"/>
              <a:t>Stress that your students will be able to run engaging meetings if they use the Lync Meeting tools.</a:t>
            </a:r>
          </a:p>
          <a:p>
            <a:endParaRPr lang="en-US"/>
          </a:p>
          <a:p>
            <a:r>
              <a:rPr lang="en-US"/>
              <a:t>Demo the Skype Tool or go through the next few slides. </a:t>
            </a:r>
            <a:endParaRPr lang="en-US" dirty="0"/>
          </a:p>
        </p:txBody>
      </p:sp>
      <p:sp>
        <p:nvSpPr>
          <p:cNvPr id="5" name="Date Placeholder 4">
            <a:extLst>
              <a:ext uri="{FF2B5EF4-FFF2-40B4-BE49-F238E27FC236}">
                <a16:creationId xmlns:a16="http://schemas.microsoft.com/office/drawing/2014/main" id="{F5AE7D2D-5EDB-4074-824B-562CF034E52D}"/>
              </a:ext>
            </a:extLst>
          </p:cNvPr>
          <p:cNvSpPr>
            <a:spLocks noGrp="1"/>
          </p:cNvSpPr>
          <p:nvPr>
            <p:ph type="dt" idx="11"/>
          </p:nvPr>
        </p:nvSpPr>
        <p:spPr/>
        <p:txBody>
          <a:bodyPr/>
          <a:lstStyle/>
          <a:p>
            <a:fld id="{CBE09B74-F91A-4A01-B80A-3550E6E580B6}" type="datetime1">
              <a:rPr lang="en-US" smtClean="0"/>
              <a:t>12/21/2018</a:t>
            </a:fld>
            <a:endParaRPr lang="en-US"/>
          </a:p>
        </p:txBody>
      </p:sp>
      <p:sp>
        <p:nvSpPr>
          <p:cNvPr id="7" name="Slide Image Placeholder 6">
            <a:extLst>
              <a:ext uri="{FF2B5EF4-FFF2-40B4-BE49-F238E27FC236}">
                <a16:creationId xmlns:a16="http://schemas.microsoft.com/office/drawing/2014/main" id="{5D7E07A8-5202-460D-B754-E4064569E2D2}"/>
              </a:ext>
            </a:extLst>
          </p:cNvPr>
          <p:cNvSpPr>
            <a:spLocks noGrp="1" noRot="1" noChangeAspect="1"/>
          </p:cNvSpPr>
          <p:nvPr>
            <p:ph type="sldImg"/>
          </p:nvPr>
        </p:nvSpPr>
        <p:spPr/>
      </p:sp>
      <p:sp>
        <p:nvSpPr>
          <p:cNvPr id="8" name="Slide Number Placeholder 7">
            <a:extLst>
              <a:ext uri="{FF2B5EF4-FFF2-40B4-BE49-F238E27FC236}">
                <a16:creationId xmlns:a16="http://schemas.microsoft.com/office/drawing/2014/main" id="{C88ADFC2-BE97-424D-A8F8-C90B838F7A44}"/>
              </a:ext>
            </a:extLst>
          </p:cNvPr>
          <p:cNvSpPr>
            <a:spLocks noGrp="1"/>
          </p:cNvSpPr>
          <p:nvPr>
            <p:ph type="sldNum" sz="quarter" idx="12"/>
          </p:nvPr>
        </p:nvSpPr>
        <p:spPr/>
        <p:txBody>
          <a:bodyPr/>
          <a:lstStyle/>
          <a:p>
            <a:fld id="{F475C4C8-7DEA-455A-9336-A4C7DB3AE516}" type="slidenum">
              <a:rPr lang="en-US" smtClean="0"/>
              <a:pPr/>
              <a:t>12</a:t>
            </a:fld>
            <a:endParaRPr lang="en-US" dirty="0"/>
          </a:p>
        </p:txBody>
      </p:sp>
      <p:sp>
        <p:nvSpPr>
          <p:cNvPr id="10" name="Header Placeholder 9">
            <a:extLst>
              <a:ext uri="{FF2B5EF4-FFF2-40B4-BE49-F238E27FC236}">
                <a16:creationId xmlns:a16="http://schemas.microsoft.com/office/drawing/2014/main" id="{7E8F8CFD-2040-42E2-8EBC-E27B247B598B}"/>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2729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pPr lvl="0"/>
            <a:fld id="{1C7C6AE4-AF87-4904-B9B9-7279A5C3617A}" type="datetime1">
              <a:rPr lang="en-US" noProof="0" smtClean="0"/>
              <a:t>12/21/2018</a:t>
            </a:fld>
            <a:endParaRPr lang="en-US" noProof="0" dirty="0"/>
          </a:p>
        </p:txBody>
      </p:sp>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13</a:t>
            </a:fld>
            <a:endParaRPr lang="en-US" noProof="0" dirty="0"/>
          </a:p>
        </p:txBody>
      </p:sp>
      <p:sp>
        <p:nvSpPr>
          <p:cNvPr id="12" name="Slide Image Placeholder 11">
            <a:extLst>
              <a:ext uri="{FF2B5EF4-FFF2-40B4-BE49-F238E27FC236}">
                <a16:creationId xmlns:a16="http://schemas.microsoft.com/office/drawing/2014/main" id="{8296856C-2EB4-4546-A327-5D5C91A5E9FA}"/>
              </a:ext>
            </a:extLst>
          </p:cNvPr>
          <p:cNvSpPr>
            <a:spLocks noGrp="1" noRot="1" noChangeAspect="1"/>
          </p:cNvSpPr>
          <p:nvPr>
            <p:ph type="sldImg"/>
          </p:nvPr>
        </p:nvSpPr>
        <p:spPr/>
      </p:sp>
      <p:sp>
        <p:nvSpPr>
          <p:cNvPr id="13" name="Notes Placeholder 12">
            <a:extLst>
              <a:ext uri="{FF2B5EF4-FFF2-40B4-BE49-F238E27FC236}">
                <a16:creationId xmlns:a16="http://schemas.microsoft.com/office/drawing/2014/main" id="{611FDD75-A289-404E-B2EF-06D04FBA01AD}"/>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6C7150FC-F862-44AD-9115-82360EA075A7}"/>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52679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75C4C8-7DEA-455A-9336-A4C7DB3AE516}" type="slidenum">
              <a:rPr lang="en-US" smtClean="0"/>
              <a:pPr/>
              <a:t>14</a:t>
            </a:fld>
            <a:endParaRPr lang="en-US" dirty="0"/>
          </a:p>
        </p:txBody>
      </p:sp>
      <p:sp>
        <p:nvSpPr>
          <p:cNvPr id="5" name="Date Placeholder 4"/>
          <p:cNvSpPr>
            <a:spLocks noGrp="1"/>
          </p:cNvSpPr>
          <p:nvPr>
            <p:ph type="dt" idx="11"/>
          </p:nvPr>
        </p:nvSpPr>
        <p:spPr/>
        <p:txBody>
          <a:bodyPr/>
          <a:lstStyle/>
          <a:p>
            <a:fld id="{D94EBC20-BA13-4080-8FB6-591972FDA3AE}" type="datetime1">
              <a:rPr lang="en-US" smtClean="0"/>
              <a:pPr/>
              <a:t>12/21/2018</a:t>
            </a:fld>
            <a:endParaRPr lang="en-US"/>
          </a:p>
        </p:txBody>
      </p:sp>
    </p:spTree>
    <p:extLst>
      <p:ext uri="{BB962C8B-B14F-4D97-AF65-F5344CB8AC3E}">
        <p14:creationId xmlns:p14="http://schemas.microsoft.com/office/powerpoint/2010/main" val="3631290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smtClean="0"/>
              <a:t>12/21/2018</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743127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smtClean="0"/>
              <a:pPr/>
              <a:t>2</a:t>
            </a:fld>
            <a:endParaRPr lang="en-US"/>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smtClean="0"/>
              <a:t>12/21/2018</a:t>
            </a:fld>
            <a:endParaRPr lang="en-US"/>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33243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smtClean="0"/>
              <a:pPr/>
              <a:t>3</a:t>
            </a:fld>
            <a:endParaRPr lang="en-US" dirty="0"/>
          </a:p>
        </p:txBody>
      </p:sp>
      <p:sp>
        <p:nvSpPr>
          <p:cNvPr id="19" name="Date Placeholder 18">
            <a:extLst>
              <a:ext uri="{FF2B5EF4-FFF2-40B4-BE49-F238E27FC236}">
                <a16:creationId xmlns:a16="http://schemas.microsoft.com/office/drawing/2014/main" id="{C663533E-02DA-4521-8C38-D672C95B3259}"/>
              </a:ext>
            </a:extLst>
          </p:cNvPr>
          <p:cNvSpPr>
            <a:spLocks noGrp="1"/>
          </p:cNvSpPr>
          <p:nvPr>
            <p:ph type="dt" idx="14"/>
          </p:nvPr>
        </p:nvSpPr>
        <p:spPr/>
        <p:txBody>
          <a:bodyPr/>
          <a:lstStyle/>
          <a:p>
            <a:fld id="{AAD90B6E-B50D-4355-A146-0EFAE4A28F45}" type="datetime1">
              <a:rPr lang="en-US" smtClean="0"/>
              <a:t>12/21/2018</a:t>
            </a:fld>
            <a:endParaRPr lang="en-US"/>
          </a:p>
        </p:txBody>
      </p:sp>
      <p:sp>
        <p:nvSpPr>
          <p:cNvPr id="23" name="Slide Image Placeholder 22">
            <a:extLst>
              <a:ext uri="{FF2B5EF4-FFF2-40B4-BE49-F238E27FC236}">
                <a16:creationId xmlns:a16="http://schemas.microsoft.com/office/drawing/2014/main" id="{C544E788-CD4C-4FA2-BE64-D5F869C296A3}"/>
              </a:ext>
            </a:extLst>
          </p:cNvPr>
          <p:cNvSpPr>
            <a:spLocks noGrp="1" noRot="1" noChangeAspect="1"/>
          </p:cNvSpPr>
          <p:nvPr>
            <p:ph type="sldImg"/>
          </p:nvPr>
        </p:nvSpPr>
        <p:spPr/>
      </p:sp>
      <p:sp>
        <p:nvSpPr>
          <p:cNvPr id="24" name="Notes Placeholder 23">
            <a:extLst>
              <a:ext uri="{FF2B5EF4-FFF2-40B4-BE49-F238E27FC236}">
                <a16:creationId xmlns:a16="http://schemas.microsoft.com/office/drawing/2014/main" id="{64A0C760-486D-4210-AAA2-F4910F558918}"/>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EEDEDB95-FEFB-4565-8072-21FB9184783E}"/>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620741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fld id="{3BBA20BE-83F3-44E5-B1C9-990B263B9B87}" type="datetime1">
              <a:rPr lang="en-US" smtClean="0"/>
              <a:t>12/21/2018</a:t>
            </a:fld>
            <a:endParaRPr lang="en-US" dirty="0"/>
          </a:p>
        </p:txBody>
      </p:sp>
      <p:sp>
        <p:nvSpPr>
          <p:cNvPr id="7" name="Slide Number Placeholder 6"/>
          <p:cNvSpPr>
            <a:spLocks noGrp="1"/>
          </p:cNvSpPr>
          <p:nvPr>
            <p:ph type="sldNum" sz="quarter" idx="12"/>
          </p:nvPr>
        </p:nvSpPr>
        <p:spPr/>
        <p:txBody>
          <a:bodyPr/>
          <a:lstStyle/>
          <a:p>
            <a:fld id="{8B263312-38AA-4E1E-B2B5-0F8F122B24FE}" type="slidenum">
              <a:rPr lang="en-US" smtClean="0"/>
              <a:pPr/>
              <a:t>4</a:t>
            </a:fld>
            <a:endParaRPr lang="en-US" dirty="0"/>
          </a:p>
        </p:txBody>
      </p:sp>
      <p:sp>
        <p:nvSpPr>
          <p:cNvPr id="12" name="Slide Image Placeholder 11">
            <a:extLst>
              <a:ext uri="{FF2B5EF4-FFF2-40B4-BE49-F238E27FC236}">
                <a16:creationId xmlns:a16="http://schemas.microsoft.com/office/drawing/2014/main" id="{73676507-BE34-4B0B-876C-2A8832468332}"/>
              </a:ext>
            </a:extLst>
          </p:cNvPr>
          <p:cNvSpPr>
            <a:spLocks noGrp="1" noRot="1" noChangeAspect="1"/>
          </p:cNvSpPr>
          <p:nvPr>
            <p:ph type="sldImg"/>
          </p:nvPr>
        </p:nvSpPr>
        <p:spPr/>
      </p:sp>
      <p:sp>
        <p:nvSpPr>
          <p:cNvPr id="13" name="Notes Placeholder 12">
            <a:extLst>
              <a:ext uri="{FF2B5EF4-FFF2-40B4-BE49-F238E27FC236}">
                <a16:creationId xmlns:a16="http://schemas.microsoft.com/office/drawing/2014/main" id="{47083482-51EE-4241-A3E3-AB61B8B2168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190946C6-695D-4CE2-8699-691A494B797E}"/>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73213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5</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12/21/2018</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590756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a:t>
            </a:fld>
            <a:endParaRPr lang="en-US"/>
          </a:p>
        </p:txBody>
      </p:sp>
      <p:sp>
        <p:nvSpPr>
          <p:cNvPr id="6" name="Date Placeholder 5">
            <a:extLst>
              <a:ext uri="{FF2B5EF4-FFF2-40B4-BE49-F238E27FC236}">
                <a16:creationId xmlns:a16="http://schemas.microsoft.com/office/drawing/2014/main" id="{A32C1067-6CE8-4F67-A28A-51C037D7902B}"/>
              </a:ext>
            </a:extLst>
          </p:cNvPr>
          <p:cNvSpPr>
            <a:spLocks noGrp="1"/>
          </p:cNvSpPr>
          <p:nvPr>
            <p:ph type="dt" idx="12"/>
          </p:nvPr>
        </p:nvSpPr>
        <p:spPr/>
        <p:txBody>
          <a:bodyPr/>
          <a:lstStyle/>
          <a:p>
            <a:fld id="{CF37FA8A-13BA-468F-892F-536F595D69D7}" type="datetime1">
              <a:rPr lang="en-US" smtClean="0"/>
              <a:t>12/21/2018</a:t>
            </a:fld>
            <a:endParaRPr lang="en-US"/>
          </a:p>
        </p:txBody>
      </p:sp>
      <p:sp>
        <p:nvSpPr>
          <p:cNvPr id="10" name="Slide Image Placeholder 9">
            <a:extLst>
              <a:ext uri="{FF2B5EF4-FFF2-40B4-BE49-F238E27FC236}">
                <a16:creationId xmlns:a16="http://schemas.microsoft.com/office/drawing/2014/main" id="{18197B06-F564-4F80-A531-76A029D35D98}"/>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415370B0-F9BD-4409-91DE-7DE889F0E47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8DB33C8B-0130-4108-A0A2-E0DD267AA668}"/>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410475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a:t>
            </a:fld>
            <a:endParaRPr lang="en-US"/>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fld id="{78332D0D-0B88-4145-BA87-D8794E01DBCD}" type="datetime1">
              <a:rPr lang="en-US" smtClean="0"/>
              <a:t>12/21/2018</a:t>
            </a:fld>
            <a:endParaRPr lang="en-US"/>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885751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a:t>
            </a:fld>
            <a:endParaRPr lang="en-US"/>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fld id="{78332D0D-0B88-4145-BA87-D8794E01DBCD}" type="datetime1">
              <a:rPr lang="en-US" smtClean="0"/>
              <a:t>12/21/2018</a:t>
            </a:fld>
            <a:endParaRPr lang="en-US"/>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967872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9</a:t>
            </a:fld>
            <a:endParaRPr lang="en-US"/>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fld id="{78332D0D-0B88-4145-BA87-D8794E01DBCD}" type="datetime1">
              <a:rPr lang="en-US" smtClean="0"/>
              <a:t>12/21/2018</a:t>
            </a:fld>
            <a:endParaRPr lang="en-US"/>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1437179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wrap="square"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17634174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55462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328851101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533340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890649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666768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561039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1218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557210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33529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8925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wrap="square"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255501807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774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square"/>
          <a:lstStyle>
            <a:lvl1pPr>
              <a:defRPr baseline="0">
                <a:solidFill>
                  <a:srgbClr val="0078D7"/>
                </a:solidFill>
              </a:defRPr>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6844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2018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113369392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8773477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2018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21731891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Sectio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83652"/>
            <a:ext cx="11353800" cy="3066444"/>
          </a:xfrm>
        </p:spPr>
        <p:txBody>
          <a:bodyPr wrap="square" lIns="393192" anchor="t" anchorCtr="0">
            <a:normAutofit/>
          </a:bodyPr>
          <a:lstStyle>
            <a:lvl1pPr>
              <a:defRPr sz="6598">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91479321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Title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8D7"/>
                </a:solidFill>
              </a:defRPr>
            </a:lvl1pPr>
          </a:lstStyle>
          <a:p>
            <a:r>
              <a:rPr lang="en-US"/>
              <a:t>Click to edit Master title style</a:t>
            </a:r>
            <a:endParaRPr lang="en-US" dirty="0"/>
          </a:p>
        </p:txBody>
      </p:sp>
      <p:sp>
        <p:nvSpPr>
          <p:cNvPr id="60" name="Content Placeholder 59"/>
          <p:cNvSpPr>
            <a:spLocks noGrp="1"/>
          </p:cNvSpPr>
          <p:nvPr>
            <p:ph sz="quarter" idx="10"/>
          </p:nvPr>
        </p:nvSpPr>
        <p:spPr>
          <a:xfrm>
            <a:off x="304622" y="1411757"/>
            <a:ext cx="2796845" cy="5155174"/>
          </a:xfrm>
        </p:spPr>
        <p:txBody>
          <a:bodyPr>
            <a:noAutofit/>
          </a:bodyPr>
          <a:lstStyle>
            <a:lvl1pPr marL="0" indent="0">
              <a:buNone/>
              <a:defRPr sz="3137"/>
            </a:lvl1pPr>
          </a:lstStyle>
          <a:p>
            <a:pPr lvl="0"/>
            <a:r>
              <a:rPr lang="en-US"/>
              <a:t>Edit Master text styles</a:t>
            </a:r>
          </a:p>
        </p:txBody>
      </p:sp>
      <p:sp>
        <p:nvSpPr>
          <p:cNvPr id="61" name="Content Placeholder 59"/>
          <p:cNvSpPr>
            <a:spLocks noGrp="1"/>
          </p:cNvSpPr>
          <p:nvPr>
            <p:ph sz="quarter" idx="11"/>
          </p:nvPr>
        </p:nvSpPr>
        <p:spPr>
          <a:xfrm>
            <a:off x="3245216" y="1411757"/>
            <a:ext cx="2796845" cy="5155174"/>
          </a:xfrm>
        </p:spPr>
        <p:txBody>
          <a:bodyPr vert="horz" wrap="square" lIns="146304" tIns="91440" rIns="146304" bIns="91440" rtlCol="0">
            <a:noAutofit/>
          </a:bodyPr>
          <a:lstStyle>
            <a:lvl1pPr>
              <a:defRPr lang="en-US" sz="3137" smtClean="0"/>
            </a:lvl1pPr>
          </a:lstStyle>
          <a:p>
            <a:pPr marL="0" lvl="0" indent="0">
              <a:buNone/>
            </a:pPr>
            <a:r>
              <a:rPr lang="en-US"/>
              <a:t>Edit Master text styles</a:t>
            </a:r>
          </a:p>
        </p:txBody>
      </p:sp>
      <p:sp>
        <p:nvSpPr>
          <p:cNvPr id="62" name="Content Placeholder 59"/>
          <p:cNvSpPr>
            <a:spLocks noGrp="1"/>
          </p:cNvSpPr>
          <p:nvPr>
            <p:ph sz="quarter" idx="12"/>
          </p:nvPr>
        </p:nvSpPr>
        <p:spPr>
          <a:xfrm>
            <a:off x="6214090" y="1411757"/>
            <a:ext cx="2796845" cy="5155174"/>
          </a:xfrm>
        </p:spPr>
        <p:txBody>
          <a:bodyPr>
            <a:noAutofit/>
          </a:bodyPr>
          <a:lstStyle>
            <a:lvl1pPr marL="0" indent="0">
              <a:buNone/>
              <a:defRPr sz="3137"/>
            </a:lvl1pPr>
          </a:lstStyle>
          <a:p>
            <a:pPr lvl="0"/>
            <a:r>
              <a:rPr lang="en-US"/>
              <a:t>Edit Master text styles</a:t>
            </a:r>
          </a:p>
        </p:txBody>
      </p:sp>
      <p:sp>
        <p:nvSpPr>
          <p:cNvPr id="63" name="Content Placeholder 59"/>
          <p:cNvSpPr>
            <a:spLocks noGrp="1"/>
          </p:cNvSpPr>
          <p:nvPr>
            <p:ph sz="quarter" idx="13"/>
          </p:nvPr>
        </p:nvSpPr>
        <p:spPr>
          <a:xfrm>
            <a:off x="9126404" y="1411757"/>
            <a:ext cx="2796357" cy="5155174"/>
          </a:xfrm>
        </p:spPr>
        <p:txBody>
          <a:bodyPr>
            <a:noAutofit/>
          </a:bodyPr>
          <a:lstStyle>
            <a:lvl1pPr marL="0" indent="0">
              <a:buNone/>
              <a:defRPr sz="3137"/>
            </a:lvl1pPr>
          </a:lstStyle>
          <a:p>
            <a:pPr lvl="0"/>
            <a:r>
              <a:rPr lang="en-US"/>
              <a:t>Edit Master text styles</a:t>
            </a:r>
          </a:p>
        </p:txBody>
      </p:sp>
    </p:spTree>
    <p:extLst>
      <p:ext uri="{BB962C8B-B14F-4D97-AF65-F5344CB8AC3E}">
        <p14:creationId xmlns:p14="http://schemas.microsoft.com/office/powerpoint/2010/main" val="375753791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nodePh="1">
                                  <p:stCondLst>
                                    <p:cond delay="0"/>
                                  </p:stCondLst>
                                  <p:endCondLst>
                                    <p:cond evt="begin" delay="0">
                                      <p:tn val="17"/>
                                    </p:cond>
                                  </p:endCondLst>
                                  <p:childTnLst>
                                    <p:set>
                                      <p:cBhvr>
                                        <p:cTn id="18"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60"/>
                        </p:tgtEl>
                        <p:attrNameLst>
                          <p:attrName>style.visibility</p:attrName>
                        </p:attrNameLst>
                      </p:cBhvr>
                      <p:to>
                        <p:strVal val="visible"/>
                      </p:to>
                    </p:set>
                  </p:childTnLst>
                </p:cTn>
              </p:par>
            </p:tnLst>
          </p:tmpl>
        </p:tmplLst>
      </p:bldP>
      <p:bldP spid="61"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1"/>
                        </p:tgtEl>
                        <p:attrNameLst>
                          <p:attrName>style.visibility</p:attrName>
                        </p:attrNameLst>
                      </p:cBhvr>
                      <p:to>
                        <p:strVal val="visible"/>
                      </p:to>
                    </p:set>
                  </p:childTnLst>
                </p:cTn>
              </p:par>
            </p:tnLst>
          </p:tmpl>
        </p:tmplLst>
      </p:bldP>
      <p:bldP spid="62"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2"/>
                        </p:tgtEl>
                        <p:attrNameLst>
                          <p:attrName>style.visibility</p:attrName>
                        </p:attrNameLst>
                      </p:cBhvr>
                      <p:to>
                        <p:strVal val="visible"/>
                      </p:to>
                    </p:set>
                  </p:childTnLst>
                </p:cTn>
              </p:par>
            </p:tnLst>
          </p:tmpl>
        </p:tmplLst>
      </p:bldP>
      <p:bldP spid="63"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3"/>
                        </p:tgtEl>
                        <p:attrNameLst>
                          <p:attrName>style.visibility</p:attrName>
                        </p:attrNameLst>
                      </p:cBhvr>
                      <p:to>
                        <p:strVal val="visible"/>
                      </p:to>
                    </p:se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6"/>
            <a:ext cx="5378548" cy="1973570"/>
          </a:xfrm>
        </p:spPr>
        <p:txBody>
          <a:bodyPr wrap="square">
            <a:spAutoFit/>
          </a:bodyPr>
          <a:lstStyle>
            <a:lvl1pPr>
              <a:defRPr sz="6470" baseline="0">
                <a:solidFill>
                  <a:srgbClr val="0078D7"/>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45030081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6"/>
            <a:ext cx="8000857" cy="896112"/>
          </a:xfrm>
        </p:spPr>
        <p:txBody>
          <a:bodyPr wrap="square">
            <a:spAutoFit/>
          </a:bodyPr>
          <a:lstStyle>
            <a:lvl1pPr>
              <a:defRPr sz="4800" baseline="0">
                <a:solidFill>
                  <a:srgbClr val="0078D7"/>
                </a:solidFill>
              </a:defRPr>
            </a:lvl1pPr>
          </a:lstStyle>
          <a:p>
            <a:r>
              <a:rPr lang="en-US" dirty="0"/>
              <a:t>Lab Title</a:t>
            </a:r>
          </a:p>
        </p:txBody>
      </p:sp>
      <p:sp>
        <p:nvSpPr>
          <p:cNvPr id="5" name="Rectangle 4">
            <a:extLst>
              <a:ext uri="{FF2B5EF4-FFF2-40B4-BE49-F238E27FC236}">
                <a16:creationId xmlns:a16="http://schemas.microsoft.com/office/drawing/2014/main" id="{EC1155FD-2680-45F5-AEA7-470AD2C9634B}"/>
              </a:ext>
            </a:extLst>
          </p:cNvPr>
          <p:cNvSpPr/>
          <p:nvPr/>
        </p:nvSpPr>
        <p:spPr>
          <a:xfrm>
            <a:off x="8266033" y="5114996"/>
            <a:ext cx="2094574" cy="1323439"/>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0"/>
                <a:solidFill>
                  <a:srgbClr val="00BCF2"/>
                </a:solidFill>
                <a:effectLst>
                  <a:outerShdw blurRad="38100" dist="25400" dir="5400000" algn="ctr" rotWithShape="0">
                    <a:srgbClr val="6E747A">
                      <a:alpha val="43000"/>
                    </a:srgbClr>
                  </a:outerShdw>
                </a:effectLst>
                <a:uLnTx/>
                <a:uFillTx/>
                <a:latin typeface="Segoe UI Semibold" panose="020B0702040204020203" pitchFamily="34" charset="0"/>
                <a:ea typeface="+mn-ea"/>
                <a:cs typeface="Segoe UI Semibold" panose="020B0702040204020203" pitchFamily="34" charset="0"/>
              </a:rPr>
              <a:t>LAB</a:t>
            </a:r>
          </a:p>
        </p:txBody>
      </p:sp>
      <p:pic>
        <p:nvPicPr>
          <p:cNvPr id="6" name="Picture 5">
            <a:extLst>
              <a:ext uri="{FF2B5EF4-FFF2-40B4-BE49-F238E27FC236}">
                <a16:creationId xmlns:a16="http://schemas.microsoft.com/office/drawing/2014/main" id="{6782C3B0-E4D0-44FD-BF97-346B40ECDB06}"/>
              </a:ext>
            </a:extLst>
          </p:cNvPr>
          <p:cNvPicPr>
            <a:picLocks noChangeAspect="1"/>
          </p:cNvPicPr>
          <p:nvPr/>
        </p:nvPicPr>
        <p:blipFill>
          <a:blip r:embed="rId2"/>
          <a:stretch>
            <a:fillRect/>
          </a:stretch>
        </p:blipFill>
        <p:spPr>
          <a:xfrm>
            <a:off x="8234464" y="1017661"/>
            <a:ext cx="2157713" cy="3900480"/>
          </a:xfrm>
          <a:prstGeom prst="rect">
            <a:avLst/>
          </a:prstGeom>
        </p:spPr>
      </p:pic>
    </p:spTree>
    <p:extLst>
      <p:ext uri="{BB962C8B-B14F-4D97-AF65-F5344CB8AC3E}">
        <p14:creationId xmlns:p14="http://schemas.microsoft.com/office/powerpoint/2010/main" val="16663942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7"/>
            <a:ext cx="11658600" cy="896112"/>
          </a:xfrm>
        </p:spPr>
        <p:txBody>
          <a:bodyPr wrap="square">
            <a:spAutoFit/>
          </a:bodyPr>
          <a:lstStyle>
            <a:lvl1pPr>
              <a:defRPr sz="4800" baseline="0">
                <a:solidFill>
                  <a:srgbClr val="0078D7"/>
                </a:solidFill>
              </a:defRPr>
            </a:lvl1pPr>
          </a:lstStyle>
          <a:p>
            <a:r>
              <a:rPr lang="en-US" dirty="0"/>
              <a:t>Video Title</a:t>
            </a:r>
          </a:p>
        </p:txBody>
      </p:sp>
      <p:grpSp>
        <p:nvGrpSpPr>
          <p:cNvPr id="7" name="Group 6">
            <a:extLst>
              <a:ext uri="{FF2B5EF4-FFF2-40B4-BE49-F238E27FC236}">
                <a16:creationId xmlns:a16="http://schemas.microsoft.com/office/drawing/2014/main" id="{9AF37199-6030-4C10-9BF2-3226DD45EFC3}"/>
              </a:ext>
            </a:extLst>
          </p:cNvPr>
          <p:cNvGrpSpPr>
            <a:grpSpLocks noChangeAspect="1"/>
          </p:cNvGrpSpPr>
          <p:nvPr/>
        </p:nvGrpSpPr>
        <p:grpSpPr>
          <a:xfrm>
            <a:off x="3939412" y="2438400"/>
            <a:ext cx="4313176" cy="2590800"/>
            <a:chOff x="10156031" y="3728242"/>
            <a:chExt cx="1892300" cy="1136650"/>
          </a:xfrm>
        </p:grpSpPr>
        <p:sp>
          <p:nvSpPr>
            <p:cNvPr id="8" name="Freeform 310">
              <a:extLst>
                <a:ext uri="{FF2B5EF4-FFF2-40B4-BE49-F238E27FC236}">
                  <a16:creationId xmlns:a16="http://schemas.microsoft.com/office/drawing/2014/main" id="{D50538D4-DB85-4899-9401-DDCA739F9507}"/>
                </a:ext>
              </a:extLst>
            </p:cNvPr>
            <p:cNvSpPr>
              <a:spLocks/>
            </p:cNvSpPr>
            <p:nvPr/>
          </p:nvSpPr>
          <p:spPr bwMode="auto">
            <a:xfrm>
              <a:off x="10156031" y="4583904"/>
              <a:ext cx="1892300" cy="258763"/>
            </a:xfrm>
            <a:custGeom>
              <a:avLst/>
              <a:gdLst>
                <a:gd name="T0" fmla="*/ 0 w 1192"/>
                <a:gd name="T1" fmla="*/ 142 h 163"/>
                <a:gd name="T2" fmla="*/ 142 w 1192"/>
                <a:gd name="T3" fmla="*/ 64 h 163"/>
                <a:gd name="T4" fmla="*/ 837 w 1192"/>
                <a:gd name="T5" fmla="*/ 0 h 163"/>
                <a:gd name="T6" fmla="*/ 1050 w 1192"/>
                <a:gd name="T7" fmla="*/ 64 h 163"/>
                <a:gd name="T8" fmla="*/ 1192 w 1192"/>
                <a:gd name="T9" fmla="*/ 142 h 163"/>
                <a:gd name="T10" fmla="*/ 589 w 1192"/>
                <a:gd name="T11" fmla="*/ 163 h 163"/>
                <a:gd name="T12" fmla="*/ 0 w 1192"/>
                <a:gd name="T13" fmla="*/ 142 h 163"/>
                <a:gd name="T14" fmla="*/ 0 w 1192"/>
                <a:gd name="T15" fmla="*/ 142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63">
                  <a:moveTo>
                    <a:pt x="0" y="142"/>
                  </a:moveTo>
                  <a:lnTo>
                    <a:pt x="142" y="64"/>
                  </a:lnTo>
                  <a:lnTo>
                    <a:pt x="837" y="0"/>
                  </a:lnTo>
                  <a:lnTo>
                    <a:pt x="1050" y="64"/>
                  </a:lnTo>
                  <a:lnTo>
                    <a:pt x="1192" y="142"/>
                  </a:lnTo>
                  <a:lnTo>
                    <a:pt x="589" y="163"/>
                  </a:lnTo>
                  <a:lnTo>
                    <a:pt x="0" y="142"/>
                  </a:lnTo>
                  <a:lnTo>
                    <a:pt x="0" y="14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 name="Freeform 311">
              <a:extLst>
                <a:ext uri="{FF2B5EF4-FFF2-40B4-BE49-F238E27FC236}">
                  <a16:creationId xmlns:a16="http://schemas.microsoft.com/office/drawing/2014/main" id="{319993E5-8964-46F7-B421-A4230318C690}"/>
                </a:ext>
              </a:extLst>
            </p:cNvPr>
            <p:cNvSpPr>
              <a:spLocks/>
            </p:cNvSpPr>
            <p:nvPr/>
          </p:nvSpPr>
          <p:spPr bwMode="auto">
            <a:xfrm>
              <a:off x="10381456" y="3728242"/>
              <a:ext cx="1441450" cy="957263"/>
            </a:xfrm>
            <a:custGeom>
              <a:avLst/>
              <a:gdLst>
                <a:gd name="T0" fmla="*/ 908 w 908"/>
                <a:gd name="T1" fmla="*/ 603 h 603"/>
                <a:gd name="T2" fmla="*/ 0 w 908"/>
                <a:gd name="T3" fmla="*/ 603 h 603"/>
                <a:gd name="T4" fmla="*/ 0 w 908"/>
                <a:gd name="T5" fmla="*/ 0 h 603"/>
                <a:gd name="T6" fmla="*/ 908 w 908"/>
                <a:gd name="T7" fmla="*/ 0 h 603"/>
                <a:gd name="T8" fmla="*/ 908 w 908"/>
                <a:gd name="T9" fmla="*/ 603 h 603"/>
                <a:gd name="T10" fmla="*/ 908 w 908"/>
                <a:gd name="T11" fmla="*/ 603 h 603"/>
              </a:gdLst>
              <a:ahLst/>
              <a:cxnLst>
                <a:cxn ang="0">
                  <a:pos x="T0" y="T1"/>
                </a:cxn>
                <a:cxn ang="0">
                  <a:pos x="T2" y="T3"/>
                </a:cxn>
                <a:cxn ang="0">
                  <a:pos x="T4" y="T5"/>
                </a:cxn>
                <a:cxn ang="0">
                  <a:pos x="T6" y="T7"/>
                </a:cxn>
                <a:cxn ang="0">
                  <a:pos x="T8" y="T9"/>
                </a:cxn>
                <a:cxn ang="0">
                  <a:pos x="T10" y="T11"/>
                </a:cxn>
              </a:cxnLst>
              <a:rect l="0" t="0" r="r" b="b"/>
              <a:pathLst>
                <a:path w="908" h="603">
                  <a:moveTo>
                    <a:pt x="908" y="603"/>
                  </a:moveTo>
                  <a:lnTo>
                    <a:pt x="0" y="603"/>
                  </a:lnTo>
                  <a:lnTo>
                    <a:pt x="0" y="0"/>
                  </a:lnTo>
                  <a:lnTo>
                    <a:pt x="908" y="0"/>
                  </a:lnTo>
                  <a:lnTo>
                    <a:pt x="908" y="603"/>
                  </a:lnTo>
                  <a:lnTo>
                    <a:pt x="908" y="60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 name="Freeform 312">
              <a:extLst>
                <a:ext uri="{FF2B5EF4-FFF2-40B4-BE49-F238E27FC236}">
                  <a16:creationId xmlns:a16="http://schemas.microsoft.com/office/drawing/2014/main" id="{B468FE64-ECE9-4327-B8EF-AFF453EB141C}"/>
                </a:ext>
              </a:extLst>
            </p:cNvPr>
            <p:cNvSpPr>
              <a:spLocks/>
            </p:cNvSpPr>
            <p:nvPr/>
          </p:nvSpPr>
          <p:spPr bwMode="auto">
            <a:xfrm>
              <a:off x="10381456" y="3728242"/>
              <a:ext cx="1238250" cy="957263"/>
            </a:xfrm>
            <a:custGeom>
              <a:avLst/>
              <a:gdLst>
                <a:gd name="T0" fmla="*/ 213 w 780"/>
                <a:gd name="T1" fmla="*/ 603 h 603"/>
                <a:gd name="T2" fmla="*/ 0 w 780"/>
                <a:gd name="T3" fmla="*/ 603 h 603"/>
                <a:gd name="T4" fmla="*/ 0 w 780"/>
                <a:gd name="T5" fmla="*/ 0 h 603"/>
                <a:gd name="T6" fmla="*/ 780 w 780"/>
                <a:gd name="T7" fmla="*/ 0 h 603"/>
                <a:gd name="T8" fmla="*/ 213 w 780"/>
                <a:gd name="T9" fmla="*/ 603 h 603"/>
                <a:gd name="T10" fmla="*/ 213 w 780"/>
                <a:gd name="T11" fmla="*/ 603 h 603"/>
              </a:gdLst>
              <a:ahLst/>
              <a:cxnLst>
                <a:cxn ang="0">
                  <a:pos x="T0" y="T1"/>
                </a:cxn>
                <a:cxn ang="0">
                  <a:pos x="T2" y="T3"/>
                </a:cxn>
                <a:cxn ang="0">
                  <a:pos x="T4" y="T5"/>
                </a:cxn>
                <a:cxn ang="0">
                  <a:pos x="T6" y="T7"/>
                </a:cxn>
                <a:cxn ang="0">
                  <a:pos x="T8" y="T9"/>
                </a:cxn>
                <a:cxn ang="0">
                  <a:pos x="T10" y="T11"/>
                </a:cxn>
              </a:cxnLst>
              <a:rect l="0" t="0" r="r" b="b"/>
              <a:pathLst>
                <a:path w="780" h="603">
                  <a:moveTo>
                    <a:pt x="213" y="603"/>
                  </a:moveTo>
                  <a:lnTo>
                    <a:pt x="0" y="603"/>
                  </a:lnTo>
                  <a:lnTo>
                    <a:pt x="0" y="0"/>
                  </a:lnTo>
                  <a:lnTo>
                    <a:pt x="780" y="0"/>
                  </a:lnTo>
                  <a:lnTo>
                    <a:pt x="213" y="603"/>
                  </a:lnTo>
                  <a:lnTo>
                    <a:pt x="213" y="60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Freeform 313">
              <a:extLst>
                <a:ext uri="{FF2B5EF4-FFF2-40B4-BE49-F238E27FC236}">
                  <a16:creationId xmlns:a16="http://schemas.microsoft.com/office/drawing/2014/main" id="{3DF3FB8E-16CA-42DD-B916-98D71DD83DAE}"/>
                </a:ext>
              </a:extLst>
            </p:cNvPr>
            <p:cNvSpPr>
              <a:spLocks/>
            </p:cNvSpPr>
            <p:nvPr/>
          </p:nvSpPr>
          <p:spPr bwMode="auto">
            <a:xfrm>
              <a:off x="10449718" y="3806029"/>
              <a:ext cx="1306513" cy="800100"/>
            </a:xfrm>
            <a:custGeom>
              <a:avLst/>
              <a:gdLst>
                <a:gd name="T0" fmla="*/ 823 w 823"/>
                <a:gd name="T1" fmla="*/ 504 h 504"/>
                <a:gd name="T2" fmla="*/ 0 w 823"/>
                <a:gd name="T3" fmla="*/ 504 h 504"/>
                <a:gd name="T4" fmla="*/ 0 w 823"/>
                <a:gd name="T5" fmla="*/ 0 h 504"/>
                <a:gd name="T6" fmla="*/ 823 w 823"/>
                <a:gd name="T7" fmla="*/ 0 h 504"/>
                <a:gd name="T8" fmla="*/ 823 w 823"/>
                <a:gd name="T9" fmla="*/ 504 h 504"/>
                <a:gd name="T10" fmla="*/ 823 w 823"/>
                <a:gd name="T11" fmla="*/ 504 h 504"/>
              </a:gdLst>
              <a:ahLst/>
              <a:cxnLst>
                <a:cxn ang="0">
                  <a:pos x="T0" y="T1"/>
                </a:cxn>
                <a:cxn ang="0">
                  <a:pos x="T2" y="T3"/>
                </a:cxn>
                <a:cxn ang="0">
                  <a:pos x="T4" y="T5"/>
                </a:cxn>
                <a:cxn ang="0">
                  <a:pos x="T6" y="T7"/>
                </a:cxn>
                <a:cxn ang="0">
                  <a:pos x="T8" y="T9"/>
                </a:cxn>
                <a:cxn ang="0">
                  <a:pos x="T10" y="T11"/>
                </a:cxn>
              </a:cxnLst>
              <a:rect l="0" t="0" r="r" b="b"/>
              <a:pathLst>
                <a:path w="823" h="504">
                  <a:moveTo>
                    <a:pt x="823" y="504"/>
                  </a:moveTo>
                  <a:lnTo>
                    <a:pt x="0" y="504"/>
                  </a:lnTo>
                  <a:lnTo>
                    <a:pt x="0" y="0"/>
                  </a:lnTo>
                  <a:lnTo>
                    <a:pt x="823" y="0"/>
                  </a:lnTo>
                  <a:lnTo>
                    <a:pt x="823" y="504"/>
                  </a:lnTo>
                  <a:lnTo>
                    <a:pt x="823" y="504"/>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Freeform 314">
              <a:extLst>
                <a:ext uri="{FF2B5EF4-FFF2-40B4-BE49-F238E27FC236}">
                  <a16:creationId xmlns:a16="http://schemas.microsoft.com/office/drawing/2014/main" id="{A0E68EAB-AD51-439E-9EAA-A5C56A3DF689}"/>
                </a:ext>
              </a:extLst>
            </p:cNvPr>
            <p:cNvSpPr>
              <a:spLocks/>
            </p:cNvSpPr>
            <p:nvPr/>
          </p:nvSpPr>
          <p:spPr bwMode="auto">
            <a:xfrm>
              <a:off x="10156031" y="4809329"/>
              <a:ext cx="1892300" cy="55563"/>
            </a:xfrm>
            <a:custGeom>
              <a:avLst/>
              <a:gdLst>
                <a:gd name="T0" fmla="*/ 1192 w 1192"/>
                <a:gd name="T1" fmla="*/ 35 h 35"/>
                <a:gd name="T2" fmla="*/ 0 w 1192"/>
                <a:gd name="T3" fmla="*/ 35 h 35"/>
                <a:gd name="T4" fmla="*/ 0 w 1192"/>
                <a:gd name="T5" fmla="*/ 0 h 35"/>
                <a:gd name="T6" fmla="*/ 1192 w 1192"/>
                <a:gd name="T7" fmla="*/ 0 h 35"/>
                <a:gd name="T8" fmla="*/ 1192 w 1192"/>
                <a:gd name="T9" fmla="*/ 35 h 35"/>
                <a:gd name="T10" fmla="*/ 1192 w 1192"/>
                <a:gd name="T11" fmla="*/ 35 h 35"/>
              </a:gdLst>
              <a:ahLst/>
              <a:cxnLst>
                <a:cxn ang="0">
                  <a:pos x="T0" y="T1"/>
                </a:cxn>
                <a:cxn ang="0">
                  <a:pos x="T2" y="T3"/>
                </a:cxn>
                <a:cxn ang="0">
                  <a:pos x="T4" y="T5"/>
                </a:cxn>
                <a:cxn ang="0">
                  <a:pos x="T6" y="T7"/>
                </a:cxn>
                <a:cxn ang="0">
                  <a:pos x="T8" y="T9"/>
                </a:cxn>
                <a:cxn ang="0">
                  <a:pos x="T10" y="T11"/>
                </a:cxn>
              </a:cxnLst>
              <a:rect l="0" t="0" r="r" b="b"/>
              <a:pathLst>
                <a:path w="1192" h="35">
                  <a:moveTo>
                    <a:pt x="1192" y="35"/>
                  </a:moveTo>
                  <a:lnTo>
                    <a:pt x="0" y="35"/>
                  </a:lnTo>
                  <a:lnTo>
                    <a:pt x="0" y="0"/>
                  </a:lnTo>
                  <a:lnTo>
                    <a:pt x="1192" y="0"/>
                  </a:lnTo>
                  <a:lnTo>
                    <a:pt x="1192" y="35"/>
                  </a:lnTo>
                  <a:lnTo>
                    <a:pt x="1192" y="3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 name="Freeform 315">
              <a:extLst>
                <a:ext uri="{FF2B5EF4-FFF2-40B4-BE49-F238E27FC236}">
                  <a16:creationId xmlns:a16="http://schemas.microsoft.com/office/drawing/2014/main" id="{4A24C8C4-040A-4D87-B379-F37592504D46}"/>
                </a:ext>
              </a:extLst>
            </p:cNvPr>
            <p:cNvSpPr>
              <a:spLocks/>
            </p:cNvSpPr>
            <p:nvPr/>
          </p:nvSpPr>
          <p:spPr bwMode="auto">
            <a:xfrm>
              <a:off x="10516393" y="3874292"/>
              <a:ext cx="1160463" cy="101600"/>
            </a:xfrm>
            <a:custGeom>
              <a:avLst/>
              <a:gdLst>
                <a:gd name="T0" fmla="*/ 731 w 731"/>
                <a:gd name="T1" fmla="*/ 64 h 64"/>
                <a:gd name="T2" fmla="*/ 0 w 731"/>
                <a:gd name="T3" fmla="*/ 64 h 64"/>
                <a:gd name="T4" fmla="*/ 0 w 731"/>
                <a:gd name="T5" fmla="*/ 0 h 64"/>
                <a:gd name="T6" fmla="*/ 731 w 731"/>
                <a:gd name="T7" fmla="*/ 0 h 64"/>
                <a:gd name="T8" fmla="*/ 731 w 731"/>
                <a:gd name="T9" fmla="*/ 64 h 64"/>
                <a:gd name="T10" fmla="*/ 731 w 731"/>
                <a:gd name="T11" fmla="*/ 64 h 64"/>
              </a:gdLst>
              <a:ahLst/>
              <a:cxnLst>
                <a:cxn ang="0">
                  <a:pos x="T0" y="T1"/>
                </a:cxn>
                <a:cxn ang="0">
                  <a:pos x="T2" y="T3"/>
                </a:cxn>
                <a:cxn ang="0">
                  <a:pos x="T4" y="T5"/>
                </a:cxn>
                <a:cxn ang="0">
                  <a:pos x="T6" y="T7"/>
                </a:cxn>
                <a:cxn ang="0">
                  <a:pos x="T8" y="T9"/>
                </a:cxn>
                <a:cxn ang="0">
                  <a:pos x="T10" y="T11"/>
                </a:cxn>
              </a:cxnLst>
              <a:rect l="0" t="0" r="r" b="b"/>
              <a:pathLst>
                <a:path w="731" h="64">
                  <a:moveTo>
                    <a:pt x="731" y="64"/>
                  </a:moveTo>
                  <a:lnTo>
                    <a:pt x="0" y="64"/>
                  </a:lnTo>
                  <a:lnTo>
                    <a:pt x="0" y="0"/>
                  </a:lnTo>
                  <a:lnTo>
                    <a:pt x="731" y="0"/>
                  </a:lnTo>
                  <a:lnTo>
                    <a:pt x="731" y="64"/>
                  </a:lnTo>
                  <a:lnTo>
                    <a:pt x="731" y="64"/>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 name="Freeform 316">
              <a:extLst>
                <a:ext uri="{FF2B5EF4-FFF2-40B4-BE49-F238E27FC236}">
                  <a16:creationId xmlns:a16="http://schemas.microsoft.com/office/drawing/2014/main" id="{7562C426-FBEE-4ABD-A311-CCD909864498}"/>
                </a:ext>
              </a:extLst>
            </p:cNvPr>
            <p:cNvSpPr>
              <a:spLocks/>
            </p:cNvSpPr>
            <p:nvPr/>
          </p:nvSpPr>
          <p:spPr bwMode="auto">
            <a:xfrm>
              <a:off x="10516393" y="4042567"/>
              <a:ext cx="271463" cy="484188"/>
            </a:xfrm>
            <a:custGeom>
              <a:avLst/>
              <a:gdLst>
                <a:gd name="T0" fmla="*/ 171 w 171"/>
                <a:gd name="T1" fmla="*/ 305 h 305"/>
                <a:gd name="T2" fmla="*/ 0 w 171"/>
                <a:gd name="T3" fmla="*/ 305 h 305"/>
                <a:gd name="T4" fmla="*/ 0 w 171"/>
                <a:gd name="T5" fmla="*/ 0 h 305"/>
                <a:gd name="T6" fmla="*/ 171 w 171"/>
                <a:gd name="T7" fmla="*/ 0 h 305"/>
                <a:gd name="T8" fmla="*/ 171 w 171"/>
                <a:gd name="T9" fmla="*/ 305 h 305"/>
                <a:gd name="T10" fmla="*/ 171 w 171"/>
                <a:gd name="T11" fmla="*/ 305 h 305"/>
              </a:gdLst>
              <a:ahLst/>
              <a:cxnLst>
                <a:cxn ang="0">
                  <a:pos x="T0" y="T1"/>
                </a:cxn>
                <a:cxn ang="0">
                  <a:pos x="T2" y="T3"/>
                </a:cxn>
                <a:cxn ang="0">
                  <a:pos x="T4" y="T5"/>
                </a:cxn>
                <a:cxn ang="0">
                  <a:pos x="T6" y="T7"/>
                </a:cxn>
                <a:cxn ang="0">
                  <a:pos x="T8" y="T9"/>
                </a:cxn>
                <a:cxn ang="0">
                  <a:pos x="T10" y="T11"/>
                </a:cxn>
              </a:cxnLst>
              <a:rect l="0" t="0" r="r" b="b"/>
              <a:pathLst>
                <a:path w="171" h="305">
                  <a:moveTo>
                    <a:pt x="171" y="305"/>
                  </a:moveTo>
                  <a:lnTo>
                    <a:pt x="0" y="305"/>
                  </a:lnTo>
                  <a:lnTo>
                    <a:pt x="0" y="0"/>
                  </a:lnTo>
                  <a:lnTo>
                    <a:pt x="171" y="0"/>
                  </a:lnTo>
                  <a:lnTo>
                    <a:pt x="171" y="305"/>
                  </a:lnTo>
                  <a:lnTo>
                    <a:pt x="171" y="30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 name="Freeform 317">
              <a:extLst>
                <a:ext uri="{FF2B5EF4-FFF2-40B4-BE49-F238E27FC236}">
                  <a16:creationId xmlns:a16="http://schemas.microsoft.com/office/drawing/2014/main" id="{C23523A8-6CA6-4E7C-A797-A4B39CD2960C}"/>
                </a:ext>
              </a:extLst>
            </p:cNvPr>
            <p:cNvSpPr>
              <a:spLocks/>
            </p:cNvSpPr>
            <p:nvPr/>
          </p:nvSpPr>
          <p:spPr bwMode="auto">
            <a:xfrm>
              <a:off x="10854531" y="4042567"/>
              <a:ext cx="822325" cy="484188"/>
            </a:xfrm>
            <a:custGeom>
              <a:avLst/>
              <a:gdLst>
                <a:gd name="T0" fmla="*/ 518 w 518"/>
                <a:gd name="T1" fmla="*/ 305 h 305"/>
                <a:gd name="T2" fmla="*/ 0 w 518"/>
                <a:gd name="T3" fmla="*/ 305 h 305"/>
                <a:gd name="T4" fmla="*/ 0 w 518"/>
                <a:gd name="T5" fmla="*/ 0 h 305"/>
                <a:gd name="T6" fmla="*/ 518 w 518"/>
                <a:gd name="T7" fmla="*/ 0 h 305"/>
                <a:gd name="T8" fmla="*/ 518 w 518"/>
                <a:gd name="T9" fmla="*/ 305 h 305"/>
                <a:gd name="T10" fmla="*/ 518 w 518"/>
                <a:gd name="T11" fmla="*/ 305 h 305"/>
              </a:gdLst>
              <a:ahLst/>
              <a:cxnLst>
                <a:cxn ang="0">
                  <a:pos x="T0" y="T1"/>
                </a:cxn>
                <a:cxn ang="0">
                  <a:pos x="T2" y="T3"/>
                </a:cxn>
                <a:cxn ang="0">
                  <a:pos x="T4" y="T5"/>
                </a:cxn>
                <a:cxn ang="0">
                  <a:pos x="T6" y="T7"/>
                </a:cxn>
                <a:cxn ang="0">
                  <a:pos x="T8" y="T9"/>
                </a:cxn>
                <a:cxn ang="0">
                  <a:pos x="T10" y="T11"/>
                </a:cxn>
              </a:cxnLst>
              <a:rect l="0" t="0" r="r" b="b"/>
              <a:pathLst>
                <a:path w="518" h="305">
                  <a:moveTo>
                    <a:pt x="518" y="305"/>
                  </a:moveTo>
                  <a:lnTo>
                    <a:pt x="0" y="305"/>
                  </a:lnTo>
                  <a:lnTo>
                    <a:pt x="0" y="0"/>
                  </a:lnTo>
                  <a:lnTo>
                    <a:pt x="518" y="0"/>
                  </a:lnTo>
                  <a:lnTo>
                    <a:pt x="518" y="305"/>
                  </a:lnTo>
                  <a:lnTo>
                    <a:pt x="518"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Freeform 318">
              <a:extLst>
                <a:ext uri="{FF2B5EF4-FFF2-40B4-BE49-F238E27FC236}">
                  <a16:creationId xmlns:a16="http://schemas.microsoft.com/office/drawing/2014/main" id="{E5EAE584-2F90-49F7-AAB2-B4B8D9039D0D}"/>
                </a:ext>
              </a:extLst>
            </p:cNvPr>
            <p:cNvSpPr>
              <a:spLocks/>
            </p:cNvSpPr>
            <p:nvPr/>
          </p:nvSpPr>
          <p:spPr bwMode="auto">
            <a:xfrm>
              <a:off x="11214893" y="4201317"/>
              <a:ext cx="123825" cy="168275"/>
            </a:xfrm>
            <a:custGeom>
              <a:avLst/>
              <a:gdLst>
                <a:gd name="T0" fmla="*/ 0 w 78"/>
                <a:gd name="T1" fmla="*/ 106 h 106"/>
                <a:gd name="T2" fmla="*/ 0 w 78"/>
                <a:gd name="T3" fmla="*/ 0 h 106"/>
                <a:gd name="T4" fmla="*/ 78 w 78"/>
                <a:gd name="T5" fmla="*/ 56 h 106"/>
                <a:gd name="T6" fmla="*/ 0 w 78"/>
                <a:gd name="T7" fmla="*/ 106 h 106"/>
                <a:gd name="T8" fmla="*/ 0 w 78"/>
                <a:gd name="T9" fmla="*/ 106 h 106"/>
              </a:gdLst>
              <a:ahLst/>
              <a:cxnLst>
                <a:cxn ang="0">
                  <a:pos x="T0" y="T1"/>
                </a:cxn>
                <a:cxn ang="0">
                  <a:pos x="T2" y="T3"/>
                </a:cxn>
                <a:cxn ang="0">
                  <a:pos x="T4" y="T5"/>
                </a:cxn>
                <a:cxn ang="0">
                  <a:pos x="T6" y="T7"/>
                </a:cxn>
                <a:cxn ang="0">
                  <a:pos x="T8" y="T9"/>
                </a:cxn>
              </a:cxnLst>
              <a:rect l="0" t="0" r="r" b="b"/>
              <a:pathLst>
                <a:path w="78" h="106">
                  <a:moveTo>
                    <a:pt x="0" y="106"/>
                  </a:moveTo>
                  <a:lnTo>
                    <a:pt x="0" y="0"/>
                  </a:lnTo>
                  <a:lnTo>
                    <a:pt x="78" y="56"/>
                  </a:lnTo>
                  <a:lnTo>
                    <a:pt x="0" y="106"/>
                  </a:lnTo>
                  <a:lnTo>
                    <a:pt x="0" y="106"/>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7" name="Freeform 319">
              <a:extLst>
                <a:ext uri="{FF2B5EF4-FFF2-40B4-BE49-F238E27FC236}">
                  <a16:creationId xmlns:a16="http://schemas.microsoft.com/office/drawing/2014/main" id="{50734464-F025-4254-815B-536C0BE68594}"/>
                </a:ext>
              </a:extLst>
            </p:cNvPr>
            <p:cNvSpPr>
              <a:spLocks noEditPoints="1"/>
            </p:cNvSpPr>
            <p:nvPr/>
          </p:nvSpPr>
          <p:spPr bwMode="auto">
            <a:xfrm>
              <a:off x="11068843" y="4110829"/>
              <a:ext cx="371475" cy="360363"/>
            </a:xfrm>
            <a:custGeom>
              <a:avLst/>
              <a:gdLst>
                <a:gd name="T0" fmla="*/ 48 w 99"/>
                <a:gd name="T1" fmla="*/ 96 h 96"/>
                <a:gd name="T2" fmla="*/ 0 w 99"/>
                <a:gd name="T3" fmla="*/ 48 h 96"/>
                <a:gd name="T4" fmla="*/ 48 w 99"/>
                <a:gd name="T5" fmla="*/ 0 h 96"/>
                <a:gd name="T6" fmla="*/ 99 w 99"/>
                <a:gd name="T7" fmla="*/ 48 h 96"/>
                <a:gd name="T8" fmla="*/ 48 w 99"/>
                <a:gd name="T9" fmla="*/ 96 h 96"/>
                <a:gd name="T10" fmla="*/ 48 w 99"/>
                <a:gd name="T11" fmla="*/ 9 h 96"/>
                <a:gd name="T12" fmla="*/ 12 w 99"/>
                <a:gd name="T13" fmla="*/ 48 h 96"/>
                <a:gd name="T14" fmla="*/ 48 w 99"/>
                <a:gd name="T15" fmla="*/ 87 h 96"/>
                <a:gd name="T16" fmla="*/ 87 w 99"/>
                <a:gd name="T17" fmla="*/ 48 h 96"/>
                <a:gd name="T18" fmla="*/ 48 w 99"/>
                <a:gd name="T19" fmla="*/ 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96">
                  <a:moveTo>
                    <a:pt x="48" y="96"/>
                  </a:moveTo>
                  <a:cubicBezTo>
                    <a:pt x="24" y="96"/>
                    <a:pt x="0" y="75"/>
                    <a:pt x="0" y="48"/>
                  </a:cubicBezTo>
                  <a:cubicBezTo>
                    <a:pt x="0" y="21"/>
                    <a:pt x="24" y="0"/>
                    <a:pt x="48" y="0"/>
                  </a:cubicBezTo>
                  <a:cubicBezTo>
                    <a:pt x="75" y="0"/>
                    <a:pt x="99" y="21"/>
                    <a:pt x="99" y="48"/>
                  </a:cubicBezTo>
                  <a:cubicBezTo>
                    <a:pt x="99" y="75"/>
                    <a:pt x="75" y="96"/>
                    <a:pt x="48" y="96"/>
                  </a:cubicBezTo>
                  <a:moveTo>
                    <a:pt x="48" y="9"/>
                  </a:moveTo>
                  <a:cubicBezTo>
                    <a:pt x="27" y="9"/>
                    <a:pt x="12" y="27"/>
                    <a:pt x="12" y="48"/>
                  </a:cubicBezTo>
                  <a:cubicBezTo>
                    <a:pt x="12" y="69"/>
                    <a:pt x="27" y="87"/>
                    <a:pt x="48" y="87"/>
                  </a:cubicBezTo>
                  <a:cubicBezTo>
                    <a:pt x="72" y="87"/>
                    <a:pt x="87" y="69"/>
                    <a:pt x="87" y="48"/>
                  </a:cubicBezTo>
                  <a:cubicBezTo>
                    <a:pt x="87" y="27"/>
                    <a:pt x="72" y="9"/>
                    <a:pt x="48" y="9"/>
                  </a:cubicBezTo>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 name="Freeform 320">
              <a:extLst>
                <a:ext uri="{FF2B5EF4-FFF2-40B4-BE49-F238E27FC236}">
                  <a16:creationId xmlns:a16="http://schemas.microsoft.com/office/drawing/2014/main" id="{3DB69E1F-191F-4CD0-8C7B-507248471562}"/>
                </a:ext>
              </a:extLst>
            </p:cNvPr>
            <p:cNvSpPr>
              <a:spLocks noEditPoints="1"/>
            </p:cNvSpPr>
            <p:nvPr/>
          </p:nvSpPr>
          <p:spPr bwMode="auto">
            <a:xfrm>
              <a:off x="10449718" y="3806029"/>
              <a:ext cx="1103313" cy="800100"/>
            </a:xfrm>
            <a:custGeom>
              <a:avLst/>
              <a:gdLst>
                <a:gd name="T0" fmla="*/ 42 w 695"/>
                <a:gd name="T1" fmla="*/ 454 h 504"/>
                <a:gd name="T2" fmla="*/ 42 w 695"/>
                <a:gd name="T3" fmla="*/ 149 h 504"/>
                <a:gd name="T4" fmla="*/ 213 w 695"/>
                <a:gd name="T5" fmla="*/ 149 h 504"/>
                <a:gd name="T6" fmla="*/ 213 w 695"/>
                <a:gd name="T7" fmla="*/ 454 h 504"/>
                <a:gd name="T8" fmla="*/ 42 w 695"/>
                <a:gd name="T9" fmla="*/ 454 h 504"/>
                <a:gd name="T10" fmla="*/ 42 w 695"/>
                <a:gd name="T11" fmla="*/ 454 h 504"/>
                <a:gd name="T12" fmla="*/ 695 w 695"/>
                <a:gd name="T13" fmla="*/ 0 h 504"/>
                <a:gd name="T14" fmla="*/ 0 w 695"/>
                <a:gd name="T15" fmla="*/ 0 h 504"/>
                <a:gd name="T16" fmla="*/ 0 w 695"/>
                <a:gd name="T17" fmla="*/ 504 h 504"/>
                <a:gd name="T18" fmla="*/ 220 w 695"/>
                <a:gd name="T19" fmla="*/ 504 h 504"/>
                <a:gd name="T20" fmla="*/ 262 w 695"/>
                <a:gd name="T21" fmla="*/ 454 h 504"/>
                <a:gd name="T22" fmla="*/ 255 w 695"/>
                <a:gd name="T23" fmla="*/ 454 h 504"/>
                <a:gd name="T24" fmla="*/ 255 w 695"/>
                <a:gd name="T25" fmla="*/ 149 h 504"/>
                <a:gd name="T26" fmla="*/ 546 w 695"/>
                <a:gd name="T27" fmla="*/ 149 h 504"/>
                <a:gd name="T28" fmla="*/ 588 w 695"/>
                <a:gd name="T29" fmla="*/ 107 h 504"/>
                <a:gd name="T30" fmla="*/ 42 w 695"/>
                <a:gd name="T31" fmla="*/ 107 h 504"/>
                <a:gd name="T32" fmla="*/ 42 w 695"/>
                <a:gd name="T33" fmla="*/ 43 h 504"/>
                <a:gd name="T34" fmla="*/ 652 w 695"/>
                <a:gd name="T35" fmla="*/ 43 h 504"/>
                <a:gd name="T36" fmla="*/ 695 w 695"/>
                <a:gd name="T37" fmla="*/ 0 h 504"/>
                <a:gd name="T38" fmla="*/ 695 w 695"/>
                <a:gd name="T39"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5" h="504">
                  <a:moveTo>
                    <a:pt x="42" y="454"/>
                  </a:moveTo>
                  <a:lnTo>
                    <a:pt x="42" y="149"/>
                  </a:lnTo>
                  <a:lnTo>
                    <a:pt x="213" y="149"/>
                  </a:lnTo>
                  <a:lnTo>
                    <a:pt x="213" y="454"/>
                  </a:lnTo>
                  <a:lnTo>
                    <a:pt x="42" y="454"/>
                  </a:lnTo>
                  <a:lnTo>
                    <a:pt x="42" y="454"/>
                  </a:lnTo>
                  <a:close/>
                  <a:moveTo>
                    <a:pt x="695" y="0"/>
                  </a:moveTo>
                  <a:lnTo>
                    <a:pt x="0" y="0"/>
                  </a:lnTo>
                  <a:lnTo>
                    <a:pt x="0" y="504"/>
                  </a:lnTo>
                  <a:lnTo>
                    <a:pt x="220" y="504"/>
                  </a:lnTo>
                  <a:lnTo>
                    <a:pt x="262" y="454"/>
                  </a:lnTo>
                  <a:lnTo>
                    <a:pt x="255" y="454"/>
                  </a:lnTo>
                  <a:lnTo>
                    <a:pt x="255" y="149"/>
                  </a:lnTo>
                  <a:lnTo>
                    <a:pt x="546" y="149"/>
                  </a:lnTo>
                  <a:lnTo>
                    <a:pt x="588" y="107"/>
                  </a:lnTo>
                  <a:lnTo>
                    <a:pt x="42" y="107"/>
                  </a:lnTo>
                  <a:lnTo>
                    <a:pt x="42" y="43"/>
                  </a:lnTo>
                  <a:lnTo>
                    <a:pt x="652" y="43"/>
                  </a:lnTo>
                  <a:lnTo>
                    <a:pt x="695" y="0"/>
                  </a:lnTo>
                  <a:lnTo>
                    <a:pt x="695" y="0"/>
                  </a:lnTo>
                  <a:close/>
                </a:path>
              </a:pathLst>
            </a:custGeom>
            <a:solidFill>
              <a:srgbClr val="4DA1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9" name="Freeform 321">
              <a:extLst>
                <a:ext uri="{FF2B5EF4-FFF2-40B4-BE49-F238E27FC236}">
                  <a16:creationId xmlns:a16="http://schemas.microsoft.com/office/drawing/2014/main" id="{DE60201D-78C8-471B-B590-BFAE87F31B34}"/>
                </a:ext>
              </a:extLst>
            </p:cNvPr>
            <p:cNvSpPr>
              <a:spLocks/>
            </p:cNvSpPr>
            <p:nvPr/>
          </p:nvSpPr>
          <p:spPr bwMode="auto">
            <a:xfrm>
              <a:off x="10516393" y="3874292"/>
              <a:ext cx="968375" cy="101600"/>
            </a:xfrm>
            <a:custGeom>
              <a:avLst/>
              <a:gdLst>
                <a:gd name="T0" fmla="*/ 610 w 610"/>
                <a:gd name="T1" fmla="*/ 0 h 64"/>
                <a:gd name="T2" fmla="*/ 0 w 610"/>
                <a:gd name="T3" fmla="*/ 0 h 64"/>
                <a:gd name="T4" fmla="*/ 0 w 610"/>
                <a:gd name="T5" fmla="*/ 64 h 64"/>
                <a:gd name="T6" fmla="*/ 546 w 610"/>
                <a:gd name="T7" fmla="*/ 64 h 64"/>
                <a:gd name="T8" fmla="*/ 610 w 610"/>
                <a:gd name="T9" fmla="*/ 0 h 64"/>
                <a:gd name="T10" fmla="*/ 610 w 610"/>
                <a:gd name="T11" fmla="*/ 0 h 64"/>
              </a:gdLst>
              <a:ahLst/>
              <a:cxnLst>
                <a:cxn ang="0">
                  <a:pos x="T0" y="T1"/>
                </a:cxn>
                <a:cxn ang="0">
                  <a:pos x="T2" y="T3"/>
                </a:cxn>
                <a:cxn ang="0">
                  <a:pos x="T4" y="T5"/>
                </a:cxn>
                <a:cxn ang="0">
                  <a:pos x="T6" y="T7"/>
                </a:cxn>
                <a:cxn ang="0">
                  <a:pos x="T8" y="T9"/>
                </a:cxn>
                <a:cxn ang="0">
                  <a:pos x="T10" y="T11"/>
                </a:cxn>
              </a:cxnLst>
              <a:rect l="0" t="0" r="r" b="b"/>
              <a:pathLst>
                <a:path w="610" h="64">
                  <a:moveTo>
                    <a:pt x="610" y="0"/>
                  </a:moveTo>
                  <a:lnTo>
                    <a:pt x="0" y="0"/>
                  </a:lnTo>
                  <a:lnTo>
                    <a:pt x="0" y="64"/>
                  </a:lnTo>
                  <a:lnTo>
                    <a:pt x="546" y="64"/>
                  </a:lnTo>
                  <a:lnTo>
                    <a:pt x="610" y="0"/>
                  </a:lnTo>
                  <a:lnTo>
                    <a:pt x="610" y="0"/>
                  </a:lnTo>
                  <a:close/>
                </a:path>
              </a:pathLst>
            </a:custGeom>
            <a:solidFill>
              <a:srgbClr val="7AB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0" name="Freeform 322">
              <a:extLst>
                <a:ext uri="{FF2B5EF4-FFF2-40B4-BE49-F238E27FC236}">
                  <a16:creationId xmlns:a16="http://schemas.microsoft.com/office/drawing/2014/main" id="{4D775388-EAB0-41D2-93BF-80D94AA27393}"/>
                </a:ext>
              </a:extLst>
            </p:cNvPr>
            <p:cNvSpPr>
              <a:spLocks/>
            </p:cNvSpPr>
            <p:nvPr/>
          </p:nvSpPr>
          <p:spPr bwMode="auto">
            <a:xfrm>
              <a:off x="10516393" y="4042567"/>
              <a:ext cx="271463" cy="484188"/>
            </a:xfrm>
            <a:custGeom>
              <a:avLst/>
              <a:gdLst>
                <a:gd name="T0" fmla="*/ 171 w 171"/>
                <a:gd name="T1" fmla="*/ 0 h 305"/>
                <a:gd name="T2" fmla="*/ 0 w 171"/>
                <a:gd name="T3" fmla="*/ 0 h 305"/>
                <a:gd name="T4" fmla="*/ 0 w 171"/>
                <a:gd name="T5" fmla="*/ 305 h 305"/>
                <a:gd name="T6" fmla="*/ 171 w 171"/>
                <a:gd name="T7" fmla="*/ 305 h 305"/>
                <a:gd name="T8" fmla="*/ 171 w 171"/>
                <a:gd name="T9" fmla="*/ 0 h 305"/>
                <a:gd name="T10" fmla="*/ 171 w 171"/>
                <a:gd name="T11" fmla="*/ 0 h 305"/>
              </a:gdLst>
              <a:ahLst/>
              <a:cxnLst>
                <a:cxn ang="0">
                  <a:pos x="T0" y="T1"/>
                </a:cxn>
                <a:cxn ang="0">
                  <a:pos x="T2" y="T3"/>
                </a:cxn>
                <a:cxn ang="0">
                  <a:pos x="T4" y="T5"/>
                </a:cxn>
                <a:cxn ang="0">
                  <a:pos x="T6" y="T7"/>
                </a:cxn>
                <a:cxn ang="0">
                  <a:pos x="T8" y="T9"/>
                </a:cxn>
                <a:cxn ang="0">
                  <a:pos x="T10" y="T11"/>
                </a:cxn>
              </a:cxnLst>
              <a:rect l="0" t="0" r="r" b="b"/>
              <a:pathLst>
                <a:path w="171" h="305">
                  <a:moveTo>
                    <a:pt x="171" y="0"/>
                  </a:moveTo>
                  <a:lnTo>
                    <a:pt x="0" y="0"/>
                  </a:lnTo>
                  <a:lnTo>
                    <a:pt x="0" y="305"/>
                  </a:lnTo>
                  <a:lnTo>
                    <a:pt x="171" y="305"/>
                  </a:lnTo>
                  <a:lnTo>
                    <a:pt x="171" y="0"/>
                  </a:lnTo>
                  <a:lnTo>
                    <a:pt x="171" y="0"/>
                  </a:lnTo>
                  <a:close/>
                </a:path>
              </a:pathLst>
            </a:custGeom>
            <a:solidFill>
              <a:srgbClr val="FFCE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1" name="Freeform 323">
              <a:extLst>
                <a:ext uri="{FF2B5EF4-FFF2-40B4-BE49-F238E27FC236}">
                  <a16:creationId xmlns:a16="http://schemas.microsoft.com/office/drawing/2014/main" id="{5C381D83-D695-4762-802E-E0C85621A55F}"/>
                </a:ext>
              </a:extLst>
            </p:cNvPr>
            <p:cNvSpPr>
              <a:spLocks noEditPoints="1"/>
            </p:cNvSpPr>
            <p:nvPr/>
          </p:nvSpPr>
          <p:spPr bwMode="auto">
            <a:xfrm>
              <a:off x="10854531" y="4042567"/>
              <a:ext cx="461963" cy="484188"/>
            </a:xfrm>
            <a:custGeom>
              <a:avLst/>
              <a:gdLst>
                <a:gd name="T0" fmla="*/ 99 w 123"/>
                <a:gd name="T1" fmla="*/ 27 h 129"/>
                <a:gd name="T2" fmla="*/ 69 w 123"/>
                <a:gd name="T3" fmla="*/ 60 h 129"/>
                <a:gd name="T4" fmla="*/ 99 w 123"/>
                <a:gd name="T5" fmla="*/ 27 h 129"/>
                <a:gd name="T6" fmla="*/ 123 w 123"/>
                <a:gd name="T7" fmla="*/ 0 h 129"/>
                <a:gd name="T8" fmla="*/ 0 w 123"/>
                <a:gd name="T9" fmla="*/ 0 h 129"/>
                <a:gd name="T10" fmla="*/ 0 w 123"/>
                <a:gd name="T11" fmla="*/ 129 h 129"/>
                <a:gd name="T12" fmla="*/ 3 w 123"/>
                <a:gd name="T13" fmla="*/ 129 h 129"/>
                <a:gd name="T14" fmla="*/ 60 w 123"/>
                <a:gd name="T15" fmla="*/ 69 h 129"/>
                <a:gd name="T16" fmla="*/ 57 w 123"/>
                <a:gd name="T17" fmla="*/ 66 h 129"/>
                <a:gd name="T18" fmla="*/ 105 w 123"/>
                <a:gd name="T19" fmla="*/ 18 h 129"/>
                <a:gd name="T20" fmla="*/ 108 w 123"/>
                <a:gd name="T21" fmla="*/ 18 h 129"/>
                <a:gd name="T22" fmla="*/ 123 w 123"/>
                <a:gd name="T2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129">
                  <a:moveTo>
                    <a:pt x="99" y="27"/>
                  </a:moveTo>
                  <a:cubicBezTo>
                    <a:pt x="84" y="30"/>
                    <a:pt x="69" y="42"/>
                    <a:pt x="69" y="60"/>
                  </a:cubicBezTo>
                  <a:cubicBezTo>
                    <a:pt x="99" y="27"/>
                    <a:pt x="99" y="27"/>
                    <a:pt x="99" y="27"/>
                  </a:cubicBezTo>
                  <a:moveTo>
                    <a:pt x="123" y="0"/>
                  </a:moveTo>
                  <a:cubicBezTo>
                    <a:pt x="0" y="0"/>
                    <a:pt x="0" y="0"/>
                    <a:pt x="0" y="0"/>
                  </a:cubicBezTo>
                  <a:cubicBezTo>
                    <a:pt x="0" y="129"/>
                    <a:pt x="0" y="129"/>
                    <a:pt x="0" y="129"/>
                  </a:cubicBezTo>
                  <a:cubicBezTo>
                    <a:pt x="3" y="129"/>
                    <a:pt x="3" y="129"/>
                    <a:pt x="3" y="129"/>
                  </a:cubicBezTo>
                  <a:cubicBezTo>
                    <a:pt x="60" y="69"/>
                    <a:pt x="60" y="69"/>
                    <a:pt x="60" y="69"/>
                  </a:cubicBezTo>
                  <a:cubicBezTo>
                    <a:pt x="57" y="69"/>
                    <a:pt x="57" y="66"/>
                    <a:pt x="57" y="66"/>
                  </a:cubicBezTo>
                  <a:cubicBezTo>
                    <a:pt x="57" y="39"/>
                    <a:pt x="81" y="18"/>
                    <a:pt x="105" y="18"/>
                  </a:cubicBezTo>
                  <a:cubicBezTo>
                    <a:pt x="108" y="18"/>
                    <a:pt x="108" y="18"/>
                    <a:pt x="108" y="18"/>
                  </a:cubicBezTo>
                  <a:cubicBezTo>
                    <a:pt x="123" y="0"/>
                    <a:pt x="123" y="0"/>
                    <a:pt x="12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Freeform 324">
              <a:extLst>
                <a:ext uri="{FF2B5EF4-FFF2-40B4-BE49-F238E27FC236}">
                  <a16:creationId xmlns:a16="http://schemas.microsoft.com/office/drawing/2014/main" id="{55F03D25-0435-4433-A414-9347085AA2E0}"/>
                </a:ext>
              </a:extLst>
            </p:cNvPr>
            <p:cNvSpPr>
              <a:spLocks/>
            </p:cNvSpPr>
            <p:nvPr/>
          </p:nvSpPr>
          <p:spPr bwMode="auto">
            <a:xfrm>
              <a:off x="11068843" y="4110829"/>
              <a:ext cx="190500" cy="190500"/>
            </a:xfrm>
            <a:custGeom>
              <a:avLst/>
              <a:gdLst>
                <a:gd name="T0" fmla="*/ 48 w 51"/>
                <a:gd name="T1" fmla="*/ 0 h 51"/>
                <a:gd name="T2" fmla="*/ 0 w 51"/>
                <a:gd name="T3" fmla="*/ 48 h 51"/>
                <a:gd name="T4" fmla="*/ 3 w 51"/>
                <a:gd name="T5" fmla="*/ 51 h 51"/>
                <a:gd name="T6" fmla="*/ 12 w 51"/>
                <a:gd name="T7" fmla="*/ 42 h 51"/>
                <a:gd name="T8" fmla="*/ 42 w 51"/>
                <a:gd name="T9" fmla="*/ 9 h 51"/>
                <a:gd name="T10" fmla="*/ 51 w 51"/>
                <a:gd name="T11" fmla="*/ 0 h 51"/>
                <a:gd name="T12" fmla="*/ 48 w 5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48" y="0"/>
                  </a:moveTo>
                  <a:cubicBezTo>
                    <a:pt x="24" y="0"/>
                    <a:pt x="0" y="21"/>
                    <a:pt x="0" y="48"/>
                  </a:cubicBezTo>
                  <a:cubicBezTo>
                    <a:pt x="0" y="48"/>
                    <a:pt x="0" y="51"/>
                    <a:pt x="3" y="51"/>
                  </a:cubicBezTo>
                  <a:cubicBezTo>
                    <a:pt x="12" y="42"/>
                    <a:pt x="12" y="42"/>
                    <a:pt x="12" y="42"/>
                  </a:cubicBezTo>
                  <a:cubicBezTo>
                    <a:pt x="12" y="24"/>
                    <a:pt x="27" y="12"/>
                    <a:pt x="42" y="9"/>
                  </a:cubicBezTo>
                  <a:cubicBezTo>
                    <a:pt x="51" y="0"/>
                    <a:pt x="51" y="0"/>
                    <a:pt x="51" y="0"/>
                  </a:cubicBezTo>
                  <a:cubicBezTo>
                    <a:pt x="51" y="0"/>
                    <a:pt x="51" y="0"/>
                    <a:pt x="48" y="0"/>
                  </a:cubicBezTo>
                </a:path>
              </a:pathLst>
            </a:custGeom>
            <a:solidFill>
              <a:srgbClr val="7ADC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50662435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495916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IDEO_FS">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14725104-DF9A-4FEF-884F-95C917AAB800}"/>
              </a:ext>
            </a:extLst>
          </p:cNvPr>
          <p:cNvSpPr>
            <a:spLocks noGrp="1"/>
          </p:cNvSpPr>
          <p:nvPr>
            <p:ph type="media" sz="quarter" idx="10" hasCustomPrompt="1"/>
          </p:nvPr>
        </p:nvSpPr>
        <p:spPr>
          <a:xfrm>
            <a:off x="0" y="0"/>
            <a:ext cx="12192000" cy="6858000"/>
          </a:xfrm>
        </p:spPr>
        <p:txBody>
          <a:bodyPr/>
          <a:lstStyle>
            <a:lvl1pPr>
              <a:defRPr/>
            </a:lvl1pPr>
          </a:lstStyle>
          <a:p>
            <a:r>
              <a:rPr lang="en-US" dirty="0"/>
              <a:t>Click here to select video</a:t>
            </a:r>
          </a:p>
        </p:txBody>
      </p:sp>
    </p:spTree>
    <p:extLst>
      <p:ext uri="{BB962C8B-B14F-4D97-AF65-F5344CB8AC3E}">
        <p14:creationId xmlns:p14="http://schemas.microsoft.com/office/powerpoint/2010/main" val="280082576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AB473D5-9FEC-4DEB-9DA1-E6656C65CEE9}"/>
              </a:ext>
            </a:extLst>
          </p:cNvPr>
          <p:cNvGrpSpPr/>
          <p:nvPr/>
        </p:nvGrpSpPr>
        <p:grpSpPr>
          <a:xfrm>
            <a:off x="9448800" y="3124200"/>
            <a:ext cx="1801366" cy="2323914"/>
            <a:chOff x="6442193" y="3927459"/>
            <a:chExt cx="1837488" cy="2370514"/>
          </a:xfrm>
        </p:grpSpPr>
        <p:sp>
          <p:nvSpPr>
            <p:cNvPr id="25" name="Rectangle 17">
              <a:extLst>
                <a:ext uri="{FF2B5EF4-FFF2-40B4-BE49-F238E27FC236}">
                  <a16:creationId xmlns:a16="http://schemas.microsoft.com/office/drawing/2014/main" id="{09A85490-7A62-4E50-86C8-DDEB58E09606}"/>
                </a:ext>
              </a:extLst>
            </p:cNvPr>
            <p:cNvSpPr>
              <a:spLocks noChangeArrowheads="1"/>
            </p:cNvSpPr>
            <p:nvPr/>
          </p:nvSpPr>
          <p:spPr bwMode="auto">
            <a:xfrm>
              <a:off x="6442193" y="3927459"/>
              <a:ext cx="1837488" cy="2370514"/>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6" name="Rectangle 18">
              <a:extLst>
                <a:ext uri="{FF2B5EF4-FFF2-40B4-BE49-F238E27FC236}">
                  <a16:creationId xmlns:a16="http://schemas.microsoft.com/office/drawing/2014/main" id="{EBFB9D2E-DA78-4BA0-ABA0-30FB4FEAE0DE}"/>
                </a:ext>
              </a:extLst>
            </p:cNvPr>
            <p:cNvSpPr>
              <a:spLocks noChangeArrowheads="1"/>
            </p:cNvSpPr>
            <p:nvPr/>
          </p:nvSpPr>
          <p:spPr bwMode="auto">
            <a:xfrm>
              <a:off x="6442193" y="3927459"/>
              <a:ext cx="1837488" cy="237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7" name="Freeform 115">
              <a:extLst>
                <a:ext uri="{FF2B5EF4-FFF2-40B4-BE49-F238E27FC236}">
                  <a16:creationId xmlns:a16="http://schemas.microsoft.com/office/drawing/2014/main" id="{91966C13-F44C-43AC-8B15-4533C03AAE63}"/>
                </a:ext>
              </a:extLst>
            </p:cNvPr>
            <p:cNvSpPr>
              <a:spLocks noEditPoints="1"/>
            </p:cNvSpPr>
            <p:nvPr/>
          </p:nvSpPr>
          <p:spPr bwMode="auto">
            <a:xfrm>
              <a:off x="6910505" y="4213555"/>
              <a:ext cx="822528" cy="819122"/>
            </a:xfrm>
            <a:custGeom>
              <a:avLst/>
              <a:gdLst>
                <a:gd name="T0" fmla="*/ 129 w 258"/>
                <a:gd name="T1" fmla="*/ 220 h 258"/>
                <a:gd name="T2" fmla="*/ 38 w 258"/>
                <a:gd name="T3" fmla="*/ 129 h 258"/>
                <a:gd name="T4" fmla="*/ 129 w 258"/>
                <a:gd name="T5" fmla="*/ 37 h 258"/>
                <a:gd name="T6" fmla="*/ 221 w 258"/>
                <a:gd name="T7" fmla="*/ 129 h 258"/>
                <a:gd name="T8" fmla="*/ 129 w 258"/>
                <a:gd name="T9" fmla="*/ 220 h 258"/>
                <a:gd name="T10" fmla="*/ 129 w 258"/>
                <a:gd name="T11" fmla="*/ 0 h 258"/>
                <a:gd name="T12" fmla="*/ 0 w 258"/>
                <a:gd name="T13" fmla="*/ 129 h 258"/>
                <a:gd name="T14" fmla="*/ 129 w 258"/>
                <a:gd name="T15" fmla="*/ 258 h 258"/>
                <a:gd name="T16" fmla="*/ 258 w 258"/>
                <a:gd name="T17" fmla="*/ 129 h 258"/>
                <a:gd name="T18" fmla="*/ 129 w 25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58">
                  <a:moveTo>
                    <a:pt x="129" y="220"/>
                  </a:moveTo>
                  <a:cubicBezTo>
                    <a:pt x="79" y="220"/>
                    <a:pt x="38" y="179"/>
                    <a:pt x="38" y="129"/>
                  </a:cubicBezTo>
                  <a:cubicBezTo>
                    <a:pt x="38" y="78"/>
                    <a:pt x="79" y="37"/>
                    <a:pt x="129" y="37"/>
                  </a:cubicBezTo>
                  <a:cubicBezTo>
                    <a:pt x="180" y="37"/>
                    <a:pt x="221" y="78"/>
                    <a:pt x="221" y="129"/>
                  </a:cubicBezTo>
                  <a:cubicBezTo>
                    <a:pt x="221" y="179"/>
                    <a:pt x="180" y="220"/>
                    <a:pt x="129" y="220"/>
                  </a:cubicBezTo>
                  <a:moveTo>
                    <a:pt x="129" y="0"/>
                  </a:moveTo>
                  <a:cubicBezTo>
                    <a:pt x="58" y="0"/>
                    <a:pt x="0" y="58"/>
                    <a:pt x="0" y="129"/>
                  </a:cubicBezTo>
                  <a:cubicBezTo>
                    <a:pt x="0" y="200"/>
                    <a:pt x="58" y="258"/>
                    <a:pt x="129" y="258"/>
                  </a:cubicBezTo>
                  <a:cubicBezTo>
                    <a:pt x="201" y="258"/>
                    <a:pt x="258" y="200"/>
                    <a:pt x="258" y="129"/>
                  </a:cubicBezTo>
                  <a:cubicBezTo>
                    <a:pt x="258" y="58"/>
                    <a:pt x="201" y="0"/>
                    <a:pt x="129" y="0"/>
                  </a:cubicBezTo>
                </a:path>
              </a:pathLst>
            </a:custGeom>
            <a:solidFill>
              <a:srgbClr val="54A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8" name="Oval 116">
              <a:extLst>
                <a:ext uri="{FF2B5EF4-FFF2-40B4-BE49-F238E27FC236}">
                  <a16:creationId xmlns:a16="http://schemas.microsoft.com/office/drawing/2014/main" id="{53DF3AF6-B67B-4047-AFD4-E19E4E5F25E8}"/>
                </a:ext>
              </a:extLst>
            </p:cNvPr>
            <p:cNvSpPr>
              <a:spLocks noChangeArrowheads="1"/>
            </p:cNvSpPr>
            <p:nvPr/>
          </p:nvSpPr>
          <p:spPr bwMode="auto">
            <a:xfrm>
              <a:off x="7033118" y="4331060"/>
              <a:ext cx="582410" cy="580708"/>
            </a:xfrm>
            <a:prstGeom prst="ellipse">
              <a:avLst/>
            </a:prstGeom>
            <a:solidFill>
              <a:srgbClr val="C5E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9" name="Rectangle 117">
              <a:extLst>
                <a:ext uri="{FF2B5EF4-FFF2-40B4-BE49-F238E27FC236}">
                  <a16:creationId xmlns:a16="http://schemas.microsoft.com/office/drawing/2014/main" id="{C519CDD8-C45E-42DB-AEFC-84A32C82898C}"/>
                </a:ext>
              </a:extLst>
            </p:cNvPr>
            <p:cNvSpPr>
              <a:spLocks noChangeArrowheads="1"/>
            </p:cNvSpPr>
            <p:nvPr/>
          </p:nvSpPr>
          <p:spPr bwMode="auto">
            <a:xfrm>
              <a:off x="7322620" y="4889629"/>
              <a:ext cx="3406" cy="1312979"/>
            </a:xfrm>
            <a:prstGeom prst="rect">
              <a:avLst/>
            </a:prstGeom>
            <a:solidFill>
              <a:srgbClr val="0036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0" name="Freeform 118">
              <a:extLst>
                <a:ext uri="{FF2B5EF4-FFF2-40B4-BE49-F238E27FC236}">
                  <a16:creationId xmlns:a16="http://schemas.microsoft.com/office/drawing/2014/main" id="{5F869E08-B777-4EE5-AE62-519D226AAB14}"/>
                </a:ext>
              </a:extLst>
            </p:cNvPr>
            <p:cNvSpPr>
              <a:spLocks/>
            </p:cNvSpPr>
            <p:nvPr/>
          </p:nvSpPr>
          <p:spPr bwMode="auto">
            <a:xfrm>
              <a:off x="7184681" y="5695127"/>
              <a:ext cx="349106" cy="396789"/>
            </a:xfrm>
            <a:custGeom>
              <a:avLst/>
              <a:gdLst>
                <a:gd name="T0" fmla="*/ 2 w 109"/>
                <a:gd name="T1" fmla="*/ 39 h 125"/>
                <a:gd name="T2" fmla="*/ 4 w 109"/>
                <a:gd name="T3" fmla="*/ 48 h 125"/>
                <a:gd name="T4" fmla="*/ 21 w 109"/>
                <a:gd name="T5" fmla="*/ 68 h 125"/>
                <a:gd name="T6" fmla="*/ 13 w 109"/>
                <a:gd name="T7" fmla="*/ 60 h 125"/>
                <a:gd name="T8" fmla="*/ 6 w 109"/>
                <a:gd name="T9" fmla="*/ 60 h 125"/>
                <a:gd name="T10" fmla="*/ 10 w 109"/>
                <a:gd name="T11" fmla="*/ 71 h 125"/>
                <a:gd name="T12" fmla="*/ 25 w 109"/>
                <a:gd name="T13" fmla="*/ 83 h 125"/>
                <a:gd name="T14" fmla="*/ 78 w 109"/>
                <a:gd name="T15" fmla="*/ 120 h 125"/>
                <a:gd name="T16" fmla="*/ 81 w 109"/>
                <a:gd name="T17" fmla="*/ 125 h 125"/>
                <a:gd name="T18" fmla="*/ 109 w 109"/>
                <a:gd name="T19" fmla="*/ 105 h 125"/>
                <a:gd name="T20" fmla="*/ 88 w 109"/>
                <a:gd name="T21" fmla="*/ 46 h 125"/>
                <a:gd name="T22" fmla="*/ 77 w 109"/>
                <a:gd name="T23" fmla="*/ 31 h 125"/>
                <a:gd name="T24" fmla="*/ 51 w 109"/>
                <a:gd name="T25" fmla="*/ 9 h 125"/>
                <a:gd name="T26" fmla="*/ 48 w 109"/>
                <a:gd name="T27" fmla="*/ 9 h 125"/>
                <a:gd name="T28" fmla="*/ 51 w 109"/>
                <a:gd name="T29" fmla="*/ 26 h 125"/>
                <a:gd name="T30" fmla="*/ 61 w 109"/>
                <a:gd name="T31" fmla="*/ 32 h 125"/>
                <a:gd name="T32" fmla="*/ 66 w 109"/>
                <a:gd name="T33" fmla="*/ 56 h 125"/>
                <a:gd name="T34" fmla="*/ 40 w 109"/>
                <a:gd name="T35" fmla="*/ 43 h 125"/>
                <a:gd name="T36" fmla="*/ 28 w 109"/>
                <a:gd name="T37" fmla="*/ 25 h 125"/>
                <a:gd name="T38" fmla="*/ 34 w 109"/>
                <a:gd name="T39" fmla="*/ 14 h 125"/>
                <a:gd name="T40" fmla="*/ 39 w 109"/>
                <a:gd name="T41" fmla="*/ 3 h 125"/>
                <a:gd name="T42" fmla="*/ 34 w 109"/>
                <a:gd name="T43" fmla="*/ 1 h 125"/>
                <a:gd name="T44" fmla="*/ 18 w 109"/>
                <a:gd name="T45" fmla="*/ 14 h 125"/>
                <a:gd name="T46" fmla="*/ 17 w 109"/>
                <a:gd name="T47" fmla="*/ 29 h 125"/>
                <a:gd name="T48" fmla="*/ 31 w 109"/>
                <a:gd name="T49" fmla="*/ 51 h 125"/>
                <a:gd name="T50" fmla="*/ 18 w 109"/>
                <a:gd name="T51" fmla="*/ 32 h 125"/>
                <a:gd name="T52" fmla="*/ 10 w 109"/>
                <a:gd name="T53" fmla="*/ 29 h 125"/>
                <a:gd name="T54" fmla="*/ 11 w 109"/>
                <a:gd name="T55" fmla="*/ 38 h 125"/>
                <a:gd name="T56" fmla="*/ 25 w 109"/>
                <a:gd name="T57" fmla="*/ 59 h 125"/>
                <a:gd name="T58" fmla="*/ 10 w 109"/>
                <a:gd name="T59" fmla="*/ 40 h 125"/>
                <a:gd name="T60" fmla="*/ 2 w 109"/>
                <a:gd name="T61" fmla="*/ 3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25">
                  <a:moveTo>
                    <a:pt x="2" y="39"/>
                  </a:moveTo>
                  <a:cubicBezTo>
                    <a:pt x="0" y="41"/>
                    <a:pt x="1" y="45"/>
                    <a:pt x="4" y="48"/>
                  </a:cubicBezTo>
                  <a:cubicBezTo>
                    <a:pt x="21" y="68"/>
                    <a:pt x="21" y="68"/>
                    <a:pt x="21" y="68"/>
                  </a:cubicBezTo>
                  <a:cubicBezTo>
                    <a:pt x="13" y="60"/>
                    <a:pt x="13" y="60"/>
                    <a:pt x="13" y="60"/>
                  </a:cubicBezTo>
                  <a:cubicBezTo>
                    <a:pt x="10" y="58"/>
                    <a:pt x="8" y="58"/>
                    <a:pt x="6" y="60"/>
                  </a:cubicBezTo>
                  <a:cubicBezTo>
                    <a:pt x="5" y="63"/>
                    <a:pt x="7" y="68"/>
                    <a:pt x="10" y="71"/>
                  </a:cubicBezTo>
                  <a:cubicBezTo>
                    <a:pt x="25" y="83"/>
                    <a:pt x="25" y="83"/>
                    <a:pt x="25" y="83"/>
                  </a:cubicBezTo>
                  <a:cubicBezTo>
                    <a:pt x="44" y="100"/>
                    <a:pt x="66" y="104"/>
                    <a:pt x="78" y="120"/>
                  </a:cubicBezTo>
                  <a:cubicBezTo>
                    <a:pt x="81" y="125"/>
                    <a:pt x="81" y="125"/>
                    <a:pt x="81" y="125"/>
                  </a:cubicBezTo>
                  <a:cubicBezTo>
                    <a:pt x="109" y="105"/>
                    <a:pt x="109" y="105"/>
                    <a:pt x="109" y="105"/>
                  </a:cubicBezTo>
                  <a:cubicBezTo>
                    <a:pt x="94" y="64"/>
                    <a:pt x="89" y="50"/>
                    <a:pt x="88" y="46"/>
                  </a:cubicBezTo>
                  <a:cubicBezTo>
                    <a:pt x="86" y="42"/>
                    <a:pt x="80" y="34"/>
                    <a:pt x="77" y="31"/>
                  </a:cubicBezTo>
                  <a:cubicBezTo>
                    <a:pt x="51" y="9"/>
                    <a:pt x="51" y="9"/>
                    <a:pt x="51" y="9"/>
                  </a:cubicBezTo>
                  <a:cubicBezTo>
                    <a:pt x="50" y="7"/>
                    <a:pt x="49" y="7"/>
                    <a:pt x="48" y="9"/>
                  </a:cubicBezTo>
                  <a:cubicBezTo>
                    <a:pt x="45" y="15"/>
                    <a:pt x="47" y="20"/>
                    <a:pt x="51" y="26"/>
                  </a:cubicBezTo>
                  <a:cubicBezTo>
                    <a:pt x="56" y="33"/>
                    <a:pt x="61" y="32"/>
                    <a:pt x="61" y="32"/>
                  </a:cubicBezTo>
                  <a:cubicBezTo>
                    <a:pt x="67" y="40"/>
                    <a:pt x="70" y="51"/>
                    <a:pt x="66" y="56"/>
                  </a:cubicBezTo>
                  <a:cubicBezTo>
                    <a:pt x="55" y="65"/>
                    <a:pt x="40" y="43"/>
                    <a:pt x="40" y="43"/>
                  </a:cubicBezTo>
                  <a:cubicBezTo>
                    <a:pt x="28" y="25"/>
                    <a:pt x="28" y="25"/>
                    <a:pt x="28" y="25"/>
                  </a:cubicBezTo>
                  <a:cubicBezTo>
                    <a:pt x="26" y="21"/>
                    <a:pt x="34" y="14"/>
                    <a:pt x="34" y="14"/>
                  </a:cubicBezTo>
                  <a:cubicBezTo>
                    <a:pt x="38" y="11"/>
                    <a:pt x="41" y="9"/>
                    <a:pt x="39" y="3"/>
                  </a:cubicBezTo>
                  <a:cubicBezTo>
                    <a:pt x="38" y="1"/>
                    <a:pt x="36" y="0"/>
                    <a:pt x="34" y="1"/>
                  </a:cubicBezTo>
                  <a:cubicBezTo>
                    <a:pt x="18" y="14"/>
                    <a:pt x="18" y="14"/>
                    <a:pt x="18" y="14"/>
                  </a:cubicBezTo>
                  <a:cubicBezTo>
                    <a:pt x="14" y="16"/>
                    <a:pt x="14" y="23"/>
                    <a:pt x="17" y="29"/>
                  </a:cubicBezTo>
                  <a:cubicBezTo>
                    <a:pt x="31" y="51"/>
                    <a:pt x="31" y="51"/>
                    <a:pt x="31" y="51"/>
                  </a:cubicBezTo>
                  <a:cubicBezTo>
                    <a:pt x="18" y="32"/>
                    <a:pt x="18" y="32"/>
                    <a:pt x="18" y="32"/>
                  </a:cubicBezTo>
                  <a:cubicBezTo>
                    <a:pt x="16" y="28"/>
                    <a:pt x="12" y="27"/>
                    <a:pt x="10" y="29"/>
                  </a:cubicBezTo>
                  <a:cubicBezTo>
                    <a:pt x="8" y="31"/>
                    <a:pt x="8" y="35"/>
                    <a:pt x="11" y="38"/>
                  </a:cubicBezTo>
                  <a:cubicBezTo>
                    <a:pt x="25" y="59"/>
                    <a:pt x="25" y="59"/>
                    <a:pt x="25" y="59"/>
                  </a:cubicBezTo>
                  <a:cubicBezTo>
                    <a:pt x="10" y="40"/>
                    <a:pt x="10" y="40"/>
                    <a:pt x="10" y="40"/>
                  </a:cubicBezTo>
                  <a:cubicBezTo>
                    <a:pt x="7" y="37"/>
                    <a:pt x="4" y="36"/>
                    <a:pt x="2" y="39"/>
                  </a:cubicBezTo>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1" name="Freeform 119">
              <a:extLst>
                <a:ext uri="{FF2B5EF4-FFF2-40B4-BE49-F238E27FC236}">
                  <a16:creationId xmlns:a16="http://schemas.microsoft.com/office/drawing/2014/main" id="{4D277B52-2458-4C95-8D36-9C0DA0C0D6EF}"/>
                </a:ext>
              </a:extLst>
            </p:cNvPr>
            <p:cNvSpPr>
              <a:spLocks/>
            </p:cNvSpPr>
            <p:nvPr/>
          </p:nvSpPr>
          <p:spPr bwMode="auto">
            <a:xfrm>
              <a:off x="7433313" y="6062965"/>
              <a:ext cx="246929" cy="224790"/>
            </a:xfrm>
            <a:custGeom>
              <a:avLst/>
              <a:gdLst>
                <a:gd name="T0" fmla="*/ 25 w 145"/>
                <a:gd name="T1" fmla="*/ 132 h 132"/>
                <a:gd name="T2" fmla="*/ 145 w 145"/>
                <a:gd name="T3" fmla="*/ 132 h 132"/>
                <a:gd name="T4" fmla="*/ 77 w 145"/>
                <a:gd name="T5" fmla="*/ 0 h 132"/>
                <a:gd name="T6" fmla="*/ 0 w 145"/>
                <a:gd name="T7" fmla="*/ 52 h 132"/>
                <a:gd name="T8" fmla="*/ 25 w 145"/>
                <a:gd name="T9" fmla="*/ 132 h 132"/>
              </a:gdLst>
              <a:ahLst/>
              <a:cxnLst>
                <a:cxn ang="0">
                  <a:pos x="T0" y="T1"/>
                </a:cxn>
                <a:cxn ang="0">
                  <a:pos x="T2" y="T3"/>
                </a:cxn>
                <a:cxn ang="0">
                  <a:pos x="T4" y="T5"/>
                </a:cxn>
                <a:cxn ang="0">
                  <a:pos x="T6" y="T7"/>
                </a:cxn>
                <a:cxn ang="0">
                  <a:pos x="T8" y="T9"/>
                </a:cxn>
              </a:cxnLst>
              <a:rect l="0" t="0" r="r" b="b"/>
              <a:pathLst>
                <a:path w="145" h="132">
                  <a:moveTo>
                    <a:pt x="25" y="132"/>
                  </a:moveTo>
                  <a:lnTo>
                    <a:pt x="145" y="132"/>
                  </a:lnTo>
                  <a:lnTo>
                    <a:pt x="77" y="0"/>
                  </a:lnTo>
                  <a:lnTo>
                    <a:pt x="0" y="52"/>
                  </a:lnTo>
                  <a:lnTo>
                    <a:pt x="25" y="132"/>
                  </a:ln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2" name="Freeform 120">
              <a:extLst>
                <a:ext uri="{FF2B5EF4-FFF2-40B4-BE49-F238E27FC236}">
                  <a16:creationId xmlns:a16="http://schemas.microsoft.com/office/drawing/2014/main" id="{27E3DEBF-3C2B-4907-A8F5-601B1E860310}"/>
                </a:ext>
              </a:extLst>
            </p:cNvPr>
            <p:cNvSpPr>
              <a:spLocks/>
            </p:cNvSpPr>
            <p:nvPr/>
          </p:nvSpPr>
          <p:spPr bwMode="auto">
            <a:xfrm>
              <a:off x="7417986" y="6022094"/>
              <a:ext cx="143048" cy="126019"/>
            </a:xfrm>
            <a:custGeom>
              <a:avLst/>
              <a:gdLst>
                <a:gd name="T0" fmla="*/ 0 w 84"/>
                <a:gd name="T1" fmla="*/ 50 h 74"/>
                <a:gd name="T2" fmla="*/ 13 w 84"/>
                <a:gd name="T3" fmla="*/ 74 h 74"/>
                <a:gd name="T4" fmla="*/ 84 w 84"/>
                <a:gd name="T5" fmla="*/ 26 h 74"/>
                <a:gd name="T6" fmla="*/ 71 w 84"/>
                <a:gd name="T7" fmla="*/ 0 h 74"/>
                <a:gd name="T8" fmla="*/ 0 w 84"/>
                <a:gd name="T9" fmla="*/ 50 h 74"/>
              </a:gdLst>
              <a:ahLst/>
              <a:cxnLst>
                <a:cxn ang="0">
                  <a:pos x="T0" y="T1"/>
                </a:cxn>
                <a:cxn ang="0">
                  <a:pos x="T2" y="T3"/>
                </a:cxn>
                <a:cxn ang="0">
                  <a:pos x="T4" y="T5"/>
                </a:cxn>
                <a:cxn ang="0">
                  <a:pos x="T6" y="T7"/>
                </a:cxn>
                <a:cxn ang="0">
                  <a:pos x="T8" y="T9"/>
                </a:cxn>
              </a:cxnLst>
              <a:rect l="0" t="0" r="r" b="b"/>
              <a:pathLst>
                <a:path w="84" h="74">
                  <a:moveTo>
                    <a:pt x="0" y="50"/>
                  </a:moveTo>
                  <a:lnTo>
                    <a:pt x="13" y="74"/>
                  </a:lnTo>
                  <a:lnTo>
                    <a:pt x="84" y="26"/>
                  </a:lnTo>
                  <a:lnTo>
                    <a:pt x="71" y="0"/>
                  </a:lnTo>
                  <a:lnTo>
                    <a:pt x="0" y="50"/>
                  </a:lnTo>
                  <a:close/>
                </a:path>
              </a:pathLst>
            </a:custGeom>
            <a:solidFill>
              <a:srgbClr val="66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3" name="Freeform 121">
              <a:extLst>
                <a:ext uri="{FF2B5EF4-FFF2-40B4-BE49-F238E27FC236}">
                  <a16:creationId xmlns:a16="http://schemas.microsoft.com/office/drawing/2014/main" id="{79DE3FD7-53D3-4FF8-B484-3DC913A640EF}"/>
                </a:ext>
              </a:extLst>
            </p:cNvPr>
            <p:cNvSpPr>
              <a:spLocks/>
            </p:cNvSpPr>
            <p:nvPr/>
          </p:nvSpPr>
          <p:spPr bwMode="auto">
            <a:xfrm>
              <a:off x="7268126" y="5695127"/>
              <a:ext cx="28951" cy="25545"/>
            </a:xfrm>
            <a:custGeom>
              <a:avLst/>
              <a:gdLst>
                <a:gd name="T0" fmla="*/ 9 w 9"/>
                <a:gd name="T1" fmla="*/ 0 h 8"/>
                <a:gd name="T2" fmla="*/ 2 w 9"/>
                <a:gd name="T3" fmla="*/ 7 h 8"/>
                <a:gd name="T4" fmla="*/ 0 w 9"/>
                <a:gd name="T5" fmla="*/ 7 h 8"/>
                <a:gd name="T6" fmla="*/ 9 w 9"/>
                <a:gd name="T7" fmla="*/ 0 h 8"/>
              </a:gdLst>
              <a:ahLst/>
              <a:cxnLst>
                <a:cxn ang="0">
                  <a:pos x="T0" y="T1"/>
                </a:cxn>
                <a:cxn ang="0">
                  <a:pos x="T2" y="T3"/>
                </a:cxn>
                <a:cxn ang="0">
                  <a:pos x="T4" y="T5"/>
                </a:cxn>
                <a:cxn ang="0">
                  <a:pos x="T6" y="T7"/>
                </a:cxn>
              </a:cxnLst>
              <a:rect l="0" t="0" r="r" b="b"/>
              <a:pathLst>
                <a:path w="9" h="8">
                  <a:moveTo>
                    <a:pt x="9" y="0"/>
                  </a:moveTo>
                  <a:cubicBezTo>
                    <a:pt x="2" y="7"/>
                    <a:pt x="2" y="7"/>
                    <a:pt x="2" y="7"/>
                  </a:cubicBezTo>
                  <a:cubicBezTo>
                    <a:pt x="1" y="8"/>
                    <a:pt x="0" y="8"/>
                    <a:pt x="0" y="7"/>
                  </a:cubicBezTo>
                  <a:cubicBezTo>
                    <a:pt x="9" y="0"/>
                    <a:pt x="9" y="0"/>
                    <a:pt x="9" y="0"/>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4" name="Freeform 122">
              <a:extLst>
                <a:ext uri="{FF2B5EF4-FFF2-40B4-BE49-F238E27FC236}">
                  <a16:creationId xmlns:a16="http://schemas.microsoft.com/office/drawing/2014/main" id="{D8581015-8A1E-4898-8B0C-23D9684E2ABD}"/>
                </a:ext>
              </a:extLst>
            </p:cNvPr>
            <p:cNvSpPr>
              <a:spLocks/>
            </p:cNvSpPr>
            <p:nvPr/>
          </p:nvSpPr>
          <p:spPr bwMode="auto">
            <a:xfrm>
              <a:off x="7341353" y="5717266"/>
              <a:ext cx="35763" cy="32357"/>
            </a:xfrm>
            <a:custGeom>
              <a:avLst/>
              <a:gdLst>
                <a:gd name="T0" fmla="*/ 1 w 11"/>
                <a:gd name="T1" fmla="*/ 1 h 10"/>
                <a:gd name="T2" fmla="*/ 8 w 11"/>
                <a:gd name="T3" fmla="*/ 10 h 10"/>
                <a:gd name="T4" fmla="*/ 11 w 11"/>
                <a:gd name="T5" fmla="*/ 9 h 10"/>
                <a:gd name="T6" fmla="*/ 1 w 11"/>
                <a:gd name="T7" fmla="*/ 0 h 10"/>
                <a:gd name="T8" fmla="*/ 1 w 11"/>
                <a:gd name="T9" fmla="*/ 1 h 10"/>
              </a:gdLst>
              <a:ahLst/>
              <a:cxnLst>
                <a:cxn ang="0">
                  <a:pos x="T0" y="T1"/>
                </a:cxn>
                <a:cxn ang="0">
                  <a:pos x="T2" y="T3"/>
                </a:cxn>
                <a:cxn ang="0">
                  <a:pos x="T4" y="T5"/>
                </a:cxn>
                <a:cxn ang="0">
                  <a:pos x="T6" y="T7"/>
                </a:cxn>
                <a:cxn ang="0">
                  <a:pos x="T8" y="T9"/>
                </a:cxn>
              </a:cxnLst>
              <a:rect l="0" t="0" r="r" b="b"/>
              <a:pathLst>
                <a:path w="11" h="10">
                  <a:moveTo>
                    <a:pt x="1" y="1"/>
                  </a:moveTo>
                  <a:cubicBezTo>
                    <a:pt x="8" y="10"/>
                    <a:pt x="8" y="10"/>
                    <a:pt x="8" y="10"/>
                  </a:cubicBezTo>
                  <a:cubicBezTo>
                    <a:pt x="9" y="10"/>
                    <a:pt x="10" y="10"/>
                    <a:pt x="11" y="9"/>
                  </a:cubicBezTo>
                  <a:cubicBezTo>
                    <a:pt x="1" y="0"/>
                    <a:pt x="1" y="0"/>
                    <a:pt x="1" y="0"/>
                  </a:cubicBezTo>
                  <a:cubicBezTo>
                    <a:pt x="0" y="0"/>
                    <a:pt x="0" y="1"/>
                    <a:pt x="1" y="1"/>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5" name="Freeform 123">
              <a:extLst>
                <a:ext uri="{FF2B5EF4-FFF2-40B4-BE49-F238E27FC236}">
                  <a16:creationId xmlns:a16="http://schemas.microsoft.com/office/drawing/2014/main" id="{2756DE8C-5876-428D-A7B3-FB2D96641731}"/>
                </a:ext>
              </a:extLst>
            </p:cNvPr>
            <p:cNvSpPr>
              <a:spLocks/>
            </p:cNvSpPr>
            <p:nvPr/>
          </p:nvSpPr>
          <p:spPr bwMode="auto">
            <a:xfrm>
              <a:off x="7411174" y="6069777"/>
              <a:ext cx="25545" cy="22139"/>
            </a:xfrm>
            <a:custGeom>
              <a:avLst/>
              <a:gdLst>
                <a:gd name="T0" fmla="*/ 4 w 8"/>
                <a:gd name="T1" fmla="*/ 7 h 7"/>
                <a:gd name="T2" fmla="*/ 7 w 8"/>
                <a:gd name="T3" fmla="*/ 6 h 7"/>
                <a:gd name="T4" fmla="*/ 8 w 8"/>
                <a:gd name="T5" fmla="*/ 3 h 7"/>
                <a:gd name="T6" fmla="*/ 7 w 8"/>
                <a:gd name="T7" fmla="*/ 1 h 7"/>
                <a:gd name="T8" fmla="*/ 4 w 8"/>
                <a:gd name="T9" fmla="*/ 0 h 7"/>
                <a:gd name="T10" fmla="*/ 2 w 8"/>
                <a:gd name="T11" fmla="*/ 1 h 7"/>
                <a:gd name="T12" fmla="*/ 0 w 8"/>
                <a:gd name="T13" fmla="*/ 3 h 7"/>
                <a:gd name="T14" fmla="*/ 2 w 8"/>
                <a:gd name="T15" fmla="*/ 6 h 7"/>
                <a:gd name="T16" fmla="*/ 4 w 8"/>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4" y="7"/>
                  </a:moveTo>
                  <a:cubicBezTo>
                    <a:pt x="5" y="7"/>
                    <a:pt x="6" y="7"/>
                    <a:pt x="7" y="6"/>
                  </a:cubicBezTo>
                  <a:cubicBezTo>
                    <a:pt x="8" y="5"/>
                    <a:pt x="8" y="4"/>
                    <a:pt x="8" y="3"/>
                  </a:cubicBezTo>
                  <a:cubicBezTo>
                    <a:pt x="8" y="2"/>
                    <a:pt x="8" y="1"/>
                    <a:pt x="7" y="1"/>
                  </a:cubicBezTo>
                  <a:cubicBezTo>
                    <a:pt x="6" y="0"/>
                    <a:pt x="5" y="0"/>
                    <a:pt x="4" y="0"/>
                  </a:cubicBezTo>
                  <a:cubicBezTo>
                    <a:pt x="3" y="0"/>
                    <a:pt x="2" y="0"/>
                    <a:pt x="2" y="1"/>
                  </a:cubicBezTo>
                  <a:cubicBezTo>
                    <a:pt x="1" y="1"/>
                    <a:pt x="0" y="2"/>
                    <a:pt x="0" y="3"/>
                  </a:cubicBezTo>
                  <a:cubicBezTo>
                    <a:pt x="0" y="4"/>
                    <a:pt x="1" y="5"/>
                    <a:pt x="2" y="6"/>
                  </a:cubicBezTo>
                  <a:cubicBezTo>
                    <a:pt x="2" y="7"/>
                    <a:pt x="3" y="7"/>
                    <a:pt x="4" y="7"/>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6" name="Freeform 124">
              <a:extLst>
                <a:ext uri="{FF2B5EF4-FFF2-40B4-BE49-F238E27FC236}">
                  <a16:creationId xmlns:a16="http://schemas.microsoft.com/office/drawing/2014/main" id="{17623555-C4AA-4378-8B46-EDD7DD0CD561}"/>
                </a:ext>
              </a:extLst>
            </p:cNvPr>
            <p:cNvSpPr>
              <a:spLocks noEditPoints="1"/>
            </p:cNvSpPr>
            <p:nvPr/>
          </p:nvSpPr>
          <p:spPr bwMode="auto">
            <a:xfrm>
              <a:off x="7433313" y="5999956"/>
              <a:ext cx="90257" cy="78336"/>
            </a:xfrm>
            <a:custGeom>
              <a:avLst/>
              <a:gdLst>
                <a:gd name="T0" fmla="*/ 26 w 28"/>
                <a:gd name="T1" fmla="*/ 8 h 25"/>
                <a:gd name="T2" fmla="*/ 26 w 28"/>
                <a:gd name="T3" fmla="*/ 8 h 25"/>
                <a:gd name="T4" fmla="*/ 27 w 28"/>
                <a:gd name="T5" fmla="*/ 3 h 25"/>
                <a:gd name="T6" fmla="*/ 22 w 28"/>
                <a:gd name="T7" fmla="*/ 1 h 25"/>
                <a:gd name="T8" fmla="*/ 22 w 28"/>
                <a:gd name="T9" fmla="*/ 1 h 25"/>
                <a:gd name="T10" fmla="*/ 20 w 28"/>
                <a:gd name="T11" fmla="*/ 6 h 25"/>
                <a:gd name="T12" fmla="*/ 26 w 28"/>
                <a:gd name="T13" fmla="*/ 8 h 25"/>
                <a:gd name="T14" fmla="*/ 19 w 28"/>
                <a:gd name="T15" fmla="*/ 12 h 25"/>
                <a:gd name="T16" fmla="*/ 19 w 28"/>
                <a:gd name="T17" fmla="*/ 12 h 25"/>
                <a:gd name="T18" fmla="*/ 20 w 28"/>
                <a:gd name="T19" fmla="*/ 7 h 25"/>
                <a:gd name="T20" fmla="*/ 15 w 28"/>
                <a:gd name="T21" fmla="*/ 6 h 25"/>
                <a:gd name="T22" fmla="*/ 14 w 28"/>
                <a:gd name="T23" fmla="*/ 12 h 25"/>
                <a:gd name="T24" fmla="*/ 19 w 28"/>
                <a:gd name="T25" fmla="*/ 12 h 25"/>
                <a:gd name="T26" fmla="*/ 13 w 28"/>
                <a:gd name="T27" fmla="*/ 18 h 25"/>
                <a:gd name="T28" fmla="*/ 13 w 28"/>
                <a:gd name="T29" fmla="*/ 18 h 25"/>
                <a:gd name="T30" fmla="*/ 13 w 28"/>
                <a:gd name="T31" fmla="*/ 12 h 25"/>
                <a:gd name="T32" fmla="*/ 8 w 28"/>
                <a:gd name="T33" fmla="*/ 12 h 25"/>
                <a:gd name="T34" fmla="*/ 8 w 28"/>
                <a:gd name="T35" fmla="*/ 12 h 25"/>
                <a:gd name="T36" fmla="*/ 7 w 28"/>
                <a:gd name="T37" fmla="*/ 17 h 25"/>
                <a:gd name="T38" fmla="*/ 13 w 28"/>
                <a:gd name="T39" fmla="*/ 18 h 25"/>
                <a:gd name="T40" fmla="*/ 7 w 28"/>
                <a:gd name="T41" fmla="*/ 23 h 25"/>
                <a:gd name="T42" fmla="*/ 7 w 28"/>
                <a:gd name="T43" fmla="*/ 23 h 25"/>
                <a:gd name="T44" fmla="*/ 7 w 28"/>
                <a:gd name="T45" fmla="*/ 18 h 25"/>
                <a:gd name="T46" fmla="*/ 2 w 28"/>
                <a:gd name="T47" fmla="*/ 17 h 25"/>
                <a:gd name="T48" fmla="*/ 2 w 28"/>
                <a:gd name="T49" fmla="*/ 17 h 25"/>
                <a:gd name="T50" fmla="*/ 1 w 28"/>
                <a:gd name="T51" fmla="*/ 23 h 25"/>
                <a:gd name="T52" fmla="*/ 7 w 28"/>
                <a:gd name="T5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5">
                  <a:moveTo>
                    <a:pt x="26" y="8"/>
                  </a:moveTo>
                  <a:cubicBezTo>
                    <a:pt x="26" y="8"/>
                    <a:pt x="26" y="8"/>
                    <a:pt x="26" y="8"/>
                  </a:cubicBezTo>
                  <a:cubicBezTo>
                    <a:pt x="28" y="7"/>
                    <a:pt x="28" y="5"/>
                    <a:pt x="27" y="3"/>
                  </a:cubicBezTo>
                  <a:cubicBezTo>
                    <a:pt x="26" y="1"/>
                    <a:pt x="24" y="0"/>
                    <a:pt x="22" y="1"/>
                  </a:cubicBezTo>
                  <a:cubicBezTo>
                    <a:pt x="22" y="1"/>
                    <a:pt x="22" y="1"/>
                    <a:pt x="22" y="1"/>
                  </a:cubicBezTo>
                  <a:cubicBezTo>
                    <a:pt x="20" y="2"/>
                    <a:pt x="19" y="5"/>
                    <a:pt x="20" y="6"/>
                  </a:cubicBezTo>
                  <a:cubicBezTo>
                    <a:pt x="22" y="8"/>
                    <a:pt x="24" y="9"/>
                    <a:pt x="26" y="8"/>
                  </a:cubicBezTo>
                  <a:close/>
                  <a:moveTo>
                    <a:pt x="19" y="12"/>
                  </a:moveTo>
                  <a:cubicBezTo>
                    <a:pt x="19" y="12"/>
                    <a:pt x="19" y="12"/>
                    <a:pt x="19" y="12"/>
                  </a:cubicBezTo>
                  <a:cubicBezTo>
                    <a:pt x="21" y="11"/>
                    <a:pt x="21" y="9"/>
                    <a:pt x="20" y="7"/>
                  </a:cubicBezTo>
                  <a:cubicBezTo>
                    <a:pt x="19" y="5"/>
                    <a:pt x="16" y="5"/>
                    <a:pt x="15" y="6"/>
                  </a:cubicBezTo>
                  <a:cubicBezTo>
                    <a:pt x="13" y="8"/>
                    <a:pt x="13" y="10"/>
                    <a:pt x="14" y="12"/>
                  </a:cubicBezTo>
                  <a:cubicBezTo>
                    <a:pt x="15" y="13"/>
                    <a:pt x="18" y="14"/>
                    <a:pt x="19" y="12"/>
                  </a:cubicBezTo>
                  <a:close/>
                  <a:moveTo>
                    <a:pt x="13" y="18"/>
                  </a:moveTo>
                  <a:cubicBezTo>
                    <a:pt x="13" y="18"/>
                    <a:pt x="13" y="18"/>
                    <a:pt x="13" y="18"/>
                  </a:cubicBezTo>
                  <a:cubicBezTo>
                    <a:pt x="15" y="16"/>
                    <a:pt x="15" y="14"/>
                    <a:pt x="13" y="12"/>
                  </a:cubicBezTo>
                  <a:cubicBezTo>
                    <a:pt x="12" y="11"/>
                    <a:pt x="9" y="10"/>
                    <a:pt x="8" y="12"/>
                  </a:cubicBezTo>
                  <a:cubicBezTo>
                    <a:pt x="8" y="12"/>
                    <a:pt x="8" y="12"/>
                    <a:pt x="8" y="12"/>
                  </a:cubicBezTo>
                  <a:cubicBezTo>
                    <a:pt x="6" y="13"/>
                    <a:pt x="6" y="16"/>
                    <a:pt x="7" y="17"/>
                  </a:cubicBezTo>
                  <a:cubicBezTo>
                    <a:pt x="9" y="19"/>
                    <a:pt x="11" y="19"/>
                    <a:pt x="13" y="18"/>
                  </a:cubicBezTo>
                  <a:close/>
                  <a:moveTo>
                    <a:pt x="7" y="23"/>
                  </a:moveTo>
                  <a:cubicBezTo>
                    <a:pt x="7" y="23"/>
                    <a:pt x="7" y="23"/>
                    <a:pt x="7" y="23"/>
                  </a:cubicBezTo>
                  <a:cubicBezTo>
                    <a:pt x="8" y="22"/>
                    <a:pt x="8" y="19"/>
                    <a:pt x="7" y="18"/>
                  </a:cubicBezTo>
                  <a:cubicBezTo>
                    <a:pt x="6" y="16"/>
                    <a:pt x="3" y="16"/>
                    <a:pt x="2" y="17"/>
                  </a:cubicBezTo>
                  <a:cubicBezTo>
                    <a:pt x="2" y="17"/>
                    <a:pt x="2" y="17"/>
                    <a:pt x="2" y="17"/>
                  </a:cubicBezTo>
                  <a:cubicBezTo>
                    <a:pt x="0" y="19"/>
                    <a:pt x="0" y="21"/>
                    <a:pt x="1" y="23"/>
                  </a:cubicBezTo>
                  <a:cubicBezTo>
                    <a:pt x="3" y="24"/>
                    <a:pt x="5" y="25"/>
                    <a:pt x="7" y="23"/>
                  </a:cubicBezTo>
                  <a:close/>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7" name="Freeform 125">
              <a:extLst>
                <a:ext uri="{FF2B5EF4-FFF2-40B4-BE49-F238E27FC236}">
                  <a16:creationId xmlns:a16="http://schemas.microsoft.com/office/drawing/2014/main" id="{3E5ADAB7-87E7-456F-8ECF-04AC3B94D04B}"/>
                </a:ext>
              </a:extLst>
            </p:cNvPr>
            <p:cNvSpPr>
              <a:spLocks/>
            </p:cNvSpPr>
            <p:nvPr/>
          </p:nvSpPr>
          <p:spPr bwMode="auto">
            <a:xfrm>
              <a:off x="7523569" y="5996550"/>
              <a:ext cx="25545" cy="25545"/>
            </a:xfrm>
            <a:custGeom>
              <a:avLst/>
              <a:gdLst>
                <a:gd name="T0" fmla="*/ 4 w 8"/>
                <a:gd name="T1" fmla="*/ 8 h 8"/>
                <a:gd name="T2" fmla="*/ 7 w 8"/>
                <a:gd name="T3" fmla="*/ 6 h 8"/>
                <a:gd name="T4" fmla="*/ 8 w 8"/>
                <a:gd name="T5" fmla="*/ 4 h 8"/>
                <a:gd name="T6" fmla="*/ 7 w 8"/>
                <a:gd name="T7" fmla="*/ 1 h 8"/>
                <a:gd name="T8" fmla="*/ 4 w 8"/>
                <a:gd name="T9" fmla="*/ 0 h 8"/>
                <a:gd name="T10" fmla="*/ 1 w 8"/>
                <a:gd name="T11" fmla="*/ 1 h 8"/>
                <a:gd name="T12" fmla="*/ 0 w 8"/>
                <a:gd name="T13" fmla="*/ 4 h 8"/>
                <a:gd name="T14" fmla="*/ 1 w 8"/>
                <a:gd name="T15" fmla="*/ 6 h 8"/>
                <a:gd name="T16" fmla="*/ 4 w 8"/>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4" y="8"/>
                  </a:moveTo>
                  <a:cubicBezTo>
                    <a:pt x="5" y="8"/>
                    <a:pt x="6" y="7"/>
                    <a:pt x="7" y="6"/>
                  </a:cubicBezTo>
                  <a:cubicBezTo>
                    <a:pt x="7" y="6"/>
                    <a:pt x="8" y="5"/>
                    <a:pt x="8" y="4"/>
                  </a:cubicBezTo>
                  <a:cubicBezTo>
                    <a:pt x="8" y="3"/>
                    <a:pt x="7" y="2"/>
                    <a:pt x="7" y="1"/>
                  </a:cubicBezTo>
                  <a:cubicBezTo>
                    <a:pt x="6" y="0"/>
                    <a:pt x="5" y="0"/>
                    <a:pt x="4" y="0"/>
                  </a:cubicBezTo>
                  <a:cubicBezTo>
                    <a:pt x="3" y="0"/>
                    <a:pt x="2" y="0"/>
                    <a:pt x="1" y="1"/>
                  </a:cubicBezTo>
                  <a:cubicBezTo>
                    <a:pt x="0" y="2"/>
                    <a:pt x="0" y="3"/>
                    <a:pt x="0" y="4"/>
                  </a:cubicBezTo>
                  <a:cubicBezTo>
                    <a:pt x="0" y="5"/>
                    <a:pt x="0" y="6"/>
                    <a:pt x="1" y="6"/>
                  </a:cubicBezTo>
                  <a:cubicBezTo>
                    <a:pt x="2" y="7"/>
                    <a:pt x="3" y="8"/>
                    <a:pt x="4" y="8"/>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8" name="Freeform 209">
              <a:extLst>
                <a:ext uri="{FF2B5EF4-FFF2-40B4-BE49-F238E27FC236}">
                  <a16:creationId xmlns:a16="http://schemas.microsoft.com/office/drawing/2014/main" id="{32E088AC-CE33-4C57-9583-0B46B9AB2BFB}"/>
                </a:ext>
              </a:extLst>
            </p:cNvPr>
            <p:cNvSpPr>
              <a:spLocks/>
            </p:cNvSpPr>
            <p:nvPr/>
          </p:nvSpPr>
          <p:spPr bwMode="auto">
            <a:xfrm>
              <a:off x="7140405" y="4434940"/>
              <a:ext cx="367838" cy="463204"/>
            </a:xfrm>
            <a:custGeom>
              <a:avLst/>
              <a:gdLst>
                <a:gd name="T0" fmla="*/ 115 w 115"/>
                <a:gd name="T1" fmla="*/ 58 h 146"/>
                <a:gd name="T2" fmla="*/ 57 w 115"/>
                <a:gd name="T3" fmla="*/ 0 h 146"/>
                <a:gd name="T4" fmla="*/ 0 w 115"/>
                <a:gd name="T5" fmla="*/ 58 h 146"/>
                <a:gd name="T6" fmla="*/ 17 w 115"/>
                <a:gd name="T7" fmla="*/ 99 h 146"/>
                <a:gd name="T8" fmla="*/ 35 w 115"/>
                <a:gd name="T9" fmla="*/ 136 h 146"/>
                <a:gd name="T10" fmla="*/ 56 w 115"/>
                <a:gd name="T11" fmla="*/ 145 h 146"/>
                <a:gd name="T12" fmla="*/ 56 w 115"/>
                <a:gd name="T13" fmla="*/ 146 h 146"/>
                <a:gd name="T14" fmla="*/ 57 w 115"/>
                <a:gd name="T15" fmla="*/ 146 h 146"/>
                <a:gd name="T16" fmla="*/ 58 w 115"/>
                <a:gd name="T17" fmla="*/ 146 h 146"/>
                <a:gd name="T18" fmla="*/ 59 w 115"/>
                <a:gd name="T19" fmla="*/ 145 h 146"/>
                <a:gd name="T20" fmla="*/ 80 w 115"/>
                <a:gd name="T21" fmla="*/ 136 h 146"/>
                <a:gd name="T22" fmla="*/ 97 w 115"/>
                <a:gd name="T23" fmla="*/ 100 h 146"/>
                <a:gd name="T24" fmla="*/ 115 w 115"/>
                <a:gd name="T25"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146">
                  <a:moveTo>
                    <a:pt x="115" y="58"/>
                  </a:moveTo>
                  <a:cubicBezTo>
                    <a:pt x="115" y="26"/>
                    <a:pt x="89" y="0"/>
                    <a:pt x="57" y="0"/>
                  </a:cubicBezTo>
                  <a:cubicBezTo>
                    <a:pt x="25" y="0"/>
                    <a:pt x="0" y="26"/>
                    <a:pt x="0" y="58"/>
                  </a:cubicBezTo>
                  <a:cubicBezTo>
                    <a:pt x="0" y="74"/>
                    <a:pt x="6" y="88"/>
                    <a:pt x="17" y="99"/>
                  </a:cubicBezTo>
                  <a:cubicBezTo>
                    <a:pt x="34" y="117"/>
                    <a:pt x="35" y="136"/>
                    <a:pt x="35" y="136"/>
                  </a:cubicBezTo>
                  <a:cubicBezTo>
                    <a:pt x="56" y="145"/>
                    <a:pt x="56" y="145"/>
                    <a:pt x="56" y="145"/>
                  </a:cubicBezTo>
                  <a:cubicBezTo>
                    <a:pt x="56" y="146"/>
                    <a:pt x="56" y="146"/>
                    <a:pt x="56" y="146"/>
                  </a:cubicBezTo>
                  <a:cubicBezTo>
                    <a:pt x="57" y="146"/>
                    <a:pt x="57" y="146"/>
                    <a:pt x="57" y="146"/>
                  </a:cubicBezTo>
                  <a:cubicBezTo>
                    <a:pt x="58" y="146"/>
                    <a:pt x="58" y="146"/>
                    <a:pt x="58" y="146"/>
                  </a:cubicBezTo>
                  <a:cubicBezTo>
                    <a:pt x="59" y="145"/>
                    <a:pt x="59" y="145"/>
                    <a:pt x="59" y="145"/>
                  </a:cubicBezTo>
                  <a:cubicBezTo>
                    <a:pt x="80" y="136"/>
                    <a:pt x="80" y="136"/>
                    <a:pt x="80" y="136"/>
                  </a:cubicBezTo>
                  <a:cubicBezTo>
                    <a:pt x="80" y="136"/>
                    <a:pt x="80" y="117"/>
                    <a:pt x="97" y="100"/>
                  </a:cubicBezTo>
                  <a:cubicBezTo>
                    <a:pt x="108" y="89"/>
                    <a:pt x="115" y="74"/>
                    <a:pt x="115"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9" name="Freeform 210">
              <a:extLst>
                <a:ext uri="{FF2B5EF4-FFF2-40B4-BE49-F238E27FC236}">
                  <a16:creationId xmlns:a16="http://schemas.microsoft.com/office/drawing/2014/main" id="{E408B9A7-9E7F-47CF-A1A3-43C511FEF29F}"/>
                </a:ext>
              </a:extLst>
            </p:cNvPr>
            <p:cNvSpPr>
              <a:spLocks noEditPoints="1"/>
            </p:cNvSpPr>
            <p:nvPr/>
          </p:nvSpPr>
          <p:spPr bwMode="auto">
            <a:xfrm>
              <a:off x="7293670" y="4504761"/>
              <a:ext cx="61306" cy="275879"/>
            </a:xfrm>
            <a:custGeom>
              <a:avLst/>
              <a:gdLst>
                <a:gd name="T0" fmla="*/ 1 w 19"/>
                <a:gd name="T1" fmla="*/ 79 h 87"/>
                <a:gd name="T2" fmla="*/ 9 w 19"/>
                <a:gd name="T3" fmla="*/ 71 h 87"/>
                <a:gd name="T4" fmla="*/ 17 w 19"/>
                <a:gd name="T5" fmla="*/ 79 h 87"/>
                <a:gd name="T6" fmla="*/ 9 w 19"/>
                <a:gd name="T7" fmla="*/ 87 h 87"/>
                <a:gd name="T8" fmla="*/ 1 w 19"/>
                <a:gd name="T9" fmla="*/ 79 h 87"/>
                <a:gd name="T10" fmla="*/ 5 w 19"/>
                <a:gd name="T11" fmla="*/ 64 h 87"/>
                <a:gd name="T12" fmla="*/ 0 w 19"/>
                <a:gd name="T13" fmla="*/ 0 h 87"/>
                <a:gd name="T14" fmla="*/ 19 w 19"/>
                <a:gd name="T15" fmla="*/ 0 h 87"/>
                <a:gd name="T16" fmla="*/ 14 w 19"/>
                <a:gd name="T17" fmla="*/ 64 h 87"/>
                <a:gd name="T18" fmla="*/ 5 w 19"/>
                <a:gd name="T19" fmla="*/ 6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87">
                  <a:moveTo>
                    <a:pt x="1" y="79"/>
                  </a:moveTo>
                  <a:cubicBezTo>
                    <a:pt x="1" y="74"/>
                    <a:pt x="5" y="71"/>
                    <a:pt x="9" y="71"/>
                  </a:cubicBezTo>
                  <a:cubicBezTo>
                    <a:pt x="14" y="71"/>
                    <a:pt x="17" y="74"/>
                    <a:pt x="17" y="79"/>
                  </a:cubicBezTo>
                  <a:cubicBezTo>
                    <a:pt x="17" y="84"/>
                    <a:pt x="14" y="87"/>
                    <a:pt x="9" y="87"/>
                  </a:cubicBezTo>
                  <a:cubicBezTo>
                    <a:pt x="5" y="87"/>
                    <a:pt x="1" y="84"/>
                    <a:pt x="1" y="79"/>
                  </a:cubicBezTo>
                  <a:close/>
                  <a:moveTo>
                    <a:pt x="5" y="64"/>
                  </a:moveTo>
                  <a:cubicBezTo>
                    <a:pt x="0" y="0"/>
                    <a:pt x="0" y="0"/>
                    <a:pt x="0" y="0"/>
                  </a:cubicBezTo>
                  <a:cubicBezTo>
                    <a:pt x="19" y="0"/>
                    <a:pt x="19" y="0"/>
                    <a:pt x="19" y="0"/>
                  </a:cubicBezTo>
                  <a:cubicBezTo>
                    <a:pt x="14" y="64"/>
                    <a:pt x="14" y="64"/>
                    <a:pt x="14" y="64"/>
                  </a:cubicBezTo>
                  <a:lnTo>
                    <a:pt x="5" y="64"/>
                  </a:lnTo>
                  <a:close/>
                </a:path>
              </a:pathLst>
            </a:custGeom>
            <a:solidFill>
              <a:srgbClr val="006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40" name="Rectangle 214">
              <a:extLst>
                <a:ext uri="{FF2B5EF4-FFF2-40B4-BE49-F238E27FC236}">
                  <a16:creationId xmlns:a16="http://schemas.microsoft.com/office/drawing/2014/main" id="{EF6A7130-5CD1-418F-80F5-236A58EBA0A6}"/>
                </a:ext>
              </a:extLst>
            </p:cNvPr>
            <p:cNvSpPr>
              <a:spLocks noChangeArrowheads="1"/>
            </p:cNvSpPr>
            <p:nvPr/>
          </p:nvSpPr>
          <p:spPr bwMode="auto">
            <a:xfrm>
              <a:off x="7252800" y="4864084"/>
              <a:ext cx="143048" cy="8514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grpSp>
      <p:sp>
        <p:nvSpPr>
          <p:cNvPr id="43" name="Text Placeholder 3">
            <a:extLst>
              <a:ext uri="{FF2B5EF4-FFF2-40B4-BE49-F238E27FC236}">
                <a16:creationId xmlns:a16="http://schemas.microsoft.com/office/drawing/2014/main" id="{BAB0F5A1-CEB1-4C1A-A0DD-FF320E2F30E3}"/>
              </a:ext>
            </a:extLst>
          </p:cNvPr>
          <p:cNvSpPr>
            <a:spLocks noGrp="1"/>
          </p:cNvSpPr>
          <p:nvPr>
            <p:ph type="body" sz="quarter" idx="10" hasCustomPrompt="1"/>
          </p:nvPr>
        </p:nvSpPr>
        <p:spPr>
          <a:xfrm>
            <a:off x="265176" y="2011680"/>
            <a:ext cx="9064366" cy="517065"/>
          </a:xfrm>
        </p:spPr>
        <p:txBody>
          <a:bodyPr wrap="square">
            <a:spAutoFit/>
          </a:bodyPr>
          <a:lstStyle>
            <a:lvl1pPr>
              <a:defRPr sz="2400"/>
            </a:lvl1pPr>
          </a:lstStyle>
          <a:p>
            <a:pPr lvl="0"/>
            <a:r>
              <a:rPr lang="en-US" dirty="0"/>
              <a:t>First level</a:t>
            </a:r>
          </a:p>
        </p:txBody>
      </p:sp>
      <p:sp>
        <p:nvSpPr>
          <p:cNvPr id="49" name="TextBox 48">
            <a:extLst>
              <a:ext uri="{FF2B5EF4-FFF2-40B4-BE49-F238E27FC236}">
                <a16:creationId xmlns:a16="http://schemas.microsoft.com/office/drawing/2014/main" id="{92A6989C-BE96-4864-86C6-EC70D470553C}"/>
              </a:ext>
            </a:extLst>
          </p:cNvPr>
          <p:cNvSpPr txBox="1"/>
          <p:nvPr/>
        </p:nvSpPr>
        <p:spPr>
          <a:xfrm>
            <a:off x="265175" y="292607"/>
            <a:ext cx="11658600" cy="896112"/>
          </a:xfrm>
          <a:prstGeom prst="rect">
            <a:avLst/>
          </a:prstGeom>
          <a:noFill/>
        </p:spPr>
        <p:txBody>
          <a:bodyPr wrap="square" lIns="146304" tIns="91440" rIns="146304" bIns="91440" rtlCol="0">
            <a:noAutofit/>
          </a:bodyPr>
          <a:lstStyle/>
          <a:p>
            <a:pPr>
              <a:lnSpc>
                <a:spcPct val="90000"/>
              </a:lnSpc>
              <a:spcAft>
                <a:spcPts val="600"/>
              </a:spcAft>
            </a:pPr>
            <a:r>
              <a:rPr lang="en-US" sz="4800" b="0" kern="1200" cap="none" spc="-100" baseline="0" dirty="0">
                <a:ln w="3175">
                  <a:noFill/>
                </a:ln>
                <a:solidFill>
                  <a:schemeClr val="accent3"/>
                </a:solidFill>
                <a:effectLst/>
                <a:latin typeface="+mj-lt"/>
                <a:ea typeface="+mn-ea"/>
                <a:cs typeface="Segoe UI" pitchFamily="34" charset="0"/>
              </a:rPr>
              <a:t>Objectives</a:t>
            </a:r>
          </a:p>
        </p:txBody>
      </p:sp>
      <p:sp>
        <p:nvSpPr>
          <p:cNvPr id="22" name="Text Placeholder 5">
            <a:extLst>
              <a:ext uri="{FF2B5EF4-FFF2-40B4-BE49-F238E27FC236}">
                <a16:creationId xmlns:a16="http://schemas.microsoft.com/office/drawing/2014/main" id="{7C7D33A1-8736-4D77-98F6-2FC67812D602}"/>
              </a:ext>
            </a:extLst>
          </p:cNvPr>
          <p:cNvSpPr>
            <a:spLocks noGrp="1"/>
          </p:cNvSpPr>
          <p:nvPr>
            <p:ph type="body" sz="quarter" idx="11"/>
          </p:nvPr>
        </p:nvSpPr>
        <p:spPr>
          <a:xfrm>
            <a:off x="269239" y="1189177"/>
            <a:ext cx="11653523" cy="572464"/>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p:txBody>
      </p:sp>
    </p:spTree>
    <p:extLst>
      <p:ext uri="{BB962C8B-B14F-4D97-AF65-F5344CB8AC3E}">
        <p14:creationId xmlns:p14="http://schemas.microsoft.com/office/powerpoint/2010/main" val="383403894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Title Bullet Points 1">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269240" y="1710608"/>
            <a:ext cx="5854029" cy="4553806"/>
          </a:xfrm>
        </p:spPr>
        <p:txBody>
          <a:bodyPr>
            <a:noAutofit/>
          </a:bodyPr>
          <a:lstStyle>
            <a:lvl1pPr marL="0" indent="0">
              <a:buNone/>
              <a:defRPr sz="3137">
                <a:latin typeface="+mj-lt"/>
              </a:defRPr>
            </a:lvl1pPr>
          </a:lstStyle>
          <a:p>
            <a:pPr lvl="0"/>
            <a:r>
              <a:rPr lang="en-US"/>
              <a:t>Edit Master text styles</a:t>
            </a:r>
          </a:p>
        </p:txBody>
      </p:sp>
      <p:sp>
        <p:nvSpPr>
          <p:cNvPr id="12" name="Content Placeholder 32"/>
          <p:cNvSpPr>
            <a:spLocks noGrp="1"/>
          </p:cNvSpPr>
          <p:nvPr>
            <p:ph sz="quarter" idx="17"/>
          </p:nvPr>
        </p:nvSpPr>
        <p:spPr>
          <a:xfrm>
            <a:off x="6245403" y="1710609"/>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3" name="Content Placeholder 32"/>
          <p:cNvSpPr>
            <a:spLocks noGrp="1"/>
          </p:cNvSpPr>
          <p:nvPr>
            <p:ph sz="quarter" idx="18"/>
          </p:nvPr>
        </p:nvSpPr>
        <p:spPr>
          <a:xfrm>
            <a:off x="8713978" y="171060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4" name="Content Placeholder 32"/>
          <p:cNvSpPr>
            <a:spLocks noGrp="1"/>
          </p:cNvSpPr>
          <p:nvPr>
            <p:ph sz="quarter" idx="19"/>
          </p:nvPr>
        </p:nvSpPr>
        <p:spPr>
          <a:xfrm>
            <a:off x="6253381" y="4061280"/>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5" name="Content Placeholder 32"/>
          <p:cNvSpPr>
            <a:spLocks noGrp="1"/>
          </p:cNvSpPr>
          <p:nvPr>
            <p:ph sz="quarter" idx="20"/>
          </p:nvPr>
        </p:nvSpPr>
        <p:spPr>
          <a:xfrm>
            <a:off x="8718402" y="4061280"/>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Tree>
    <p:extLst>
      <p:ext uri="{BB962C8B-B14F-4D97-AF65-F5344CB8AC3E}">
        <p14:creationId xmlns:p14="http://schemas.microsoft.com/office/powerpoint/2010/main" val="22919114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Bullet Points 2">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6256445" y="1710607"/>
            <a:ext cx="5672902" cy="4553806"/>
          </a:xfrm>
        </p:spPr>
        <p:txBody>
          <a:bodyPr>
            <a:noAutofit/>
          </a:bodyPr>
          <a:lstStyle>
            <a:lvl1pPr marL="0" indent="0">
              <a:buNone/>
              <a:defRPr sz="3137">
                <a:latin typeface="+mj-lt"/>
              </a:defRPr>
            </a:lvl1pPr>
          </a:lstStyle>
          <a:p>
            <a:pPr lvl="0"/>
            <a:r>
              <a:rPr lang="en-US"/>
              <a:t>Edit Master text styles</a:t>
            </a:r>
          </a:p>
        </p:txBody>
      </p:sp>
      <p:sp>
        <p:nvSpPr>
          <p:cNvPr id="12" name="Content Placeholder 32"/>
          <p:cNvSpPr>
            <a:spLocks noGrp="1"/>
          </p:cNvSpPr>
          <p:nvPr>
            <p:ph sz="quarter" idx="17"/>
          </p:nvPr>
        </p:nvSpPr>
        <p:spPr>
          <a:xfrm>
            <a:off x="1315067" y="1710608"/>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4" name="Content Placeholder 32"/>
          <p:cNvSpPr>
            <a:spLocks noGrp="1"/>
          </p:cNvSpPr>
          <p:nvPr>
            <p:ph sz="quarter" idx="18"/>
          </p:nvPr>
        </p:nvSpPr>
        <p:spPr>
          <a:xfrm>
            <a:off x="3783642" y="1710608"/>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5" name="Content Placeholder 32"/>
          <p:cNvSpPr>
            <a:spLocks noGrp="1"/>
          </p:cNvSpPr>
          <p:nvPr>
            <p:ph sz="quarter" idx="20"/>
          </p:nvPr>
        </p:nvSpPr>
        <p:spPr>
          <a:xfrm>
            <a:off x="3788066" y="4061279"/>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6" name="Content Placeholder 32"/>
          <p:cNvSpPr>
            <a:spLocks noGrp="1"/>
          </p:cNvSpPr>
          <p:nvPr>
            <p:ph sz="quarter" idx="19"/>
          </p:nvPr>
        </p:nvSpPr>
        <p:spPr>
          <a:xfrm>
            <a:off x="1323045" y="406127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Tree>
    <p:extLst>
      <p:ext uri="{BB962C8B-B14F-4D97-AF65-F5344CB8AC3E}">
        <p14:creationId xmlns:p14="http://schemas.microsoft.com/office/powerpoint/2010/main" val="109104020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itle Bullet Points 3">
    <p:spTree>
      <p:nvGrpSpPr>
        <p:cNvPr id="1" name=""/>
        <p:cNvGrpSpPr/>
        <p:nvPr/>
      </p:nvGrpSpPr>
      <p:grpSpPr>
        <a:xfrm>
          <a:off x="0" y="0"/>
          <a:ext cx="0" cy="0"/>
          <a:chOff x="0" y="0"/>
          <a:chExt cx="0" cy="0"/>
        </a:xfrm>
      </p:grpSpPr>
      <p:sp>
        <p:nvSpPr>
          <p:cNvPr id="18" name="Title 17"/>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15" name="Content Placeholder 32"/>
          <p:cNvSpPr>
            <a:spLocks noGrp="1"/>
          </p:cNvSpPr>
          <p:nvPr>
            <p:ph sz="quarter" idx="18"/>
          </p:nvPr>
        </p:nvSpPr>
        <p:spPr>
          <a:xfrm>
            <a:off x="1326562" y="1710609"/>
            <a:ext cx="2346441" cy="2203134"/>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6" name="Content Placeholder 32"/>
          <p:cNvSpPr>
            <a:spLocks noGrp="1"/>
          </p:cNvSpPr>
          <p:nvPr>
            <p:ph sz="quarter" idx="19"/>
          </p:nvPr>
        </p:nvSpPr>
        <p:spPr>
          <a:xfrm>
            <a:off x="3797268" y="1710609"/>
            <a:ext cx="2335156" cy="2203133"/>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7" name="Content Placeholder 32"/>
          <p:cNvSpPr>
            <a:spLocks noGrp="1"/>
          </p:cNvSpPr>
          <p:nvPr>
            <p:ph sz="quarter" idx="17"/>
          </p:nvPr>
        </p:nvSpPr>
        <p:spPr>
          <a:xfrm>
            <a:off x="6245403" y="1710609"/>
            <a:ext cx="2346441" cy="2203133"/>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9" name="Content Placeholder 32"/>
          <p:cNvSpPr>
            <a:spLocks noGrp="1"/>
          </p:cNvSpPr>
          <p:nvPr>
            <p:ph sz="quarter" idx="20"/>
          </p:nvPr>
        </p:nvSpPr>
        <p:spPr>
          <a:xfrm>
            <a:off x="3797268" y="4061280"/>
            <a:ext cx="2335156"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20" name="Content Placeholder 32"/>
          <p:cNvSpPr>
            <a:spLocks noGrp="1"/>
          </p:cNvSpPr>
          <p:nvPr>
            <p:ph sz="quarter" idx="21"/>
          </p:nvPr>
        </p:nvSpPr>
        <p:spPr>
          <a:xfrm>
            <a:off x="6257231" y="4061280"/>
            <a:ext cx="2346441" cy="2203134"/>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21" name="Content Placeholder 32"/>
          <p:cNvSpPr>
            <a:spLocks noGrp="1"/>
          </p:cNvSpPr>
          <p:nvPr>
            <p:ph sz="quarter" idx="22"/>
          </p:nvPr>
        </p:nvSpPr>
        <p:spPr>
          <a:xfrm>
            <a:off x="8718401" y="4061280"/>
            <a:ext cx="2346441" cy="2203134"/>
          </a:xfrm>
          <a:solidFill>
            <a:srgbClr val="00BCF2"/>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Tree>
    <p:extLst>
      <p:ext uri="{BB962C8B-B14F-4D97-AF65-F5344CB8AC3E}">
        <p14:creationId xmlns:p14="http://schemas.microsoft.com/office/powerpoint/2010/main" val="332113004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903C54-18C5-4399-A845-D9E265D5A7D1}"/>
              </a:ext>
            </a:extLst>
          </p:cNvPr>
          <p:cNvSpPr txBox="1"/>
          <p:nvPr/>
        </p:nvSpPr>
        <p:spPr>
          <a:xfrm>
            <a:off x="269239" y="289511"/>
            <a:ext cx="11658600" cy="896112"/>
          </a:xfrm>
          <a:prstGeom prst="rect">
            <a:avLst/>
          </a:prstGeom>
          <a:noFill/>
        </p:spPr>
        <p:txBody>
          <a:bodyPr wrap="none" lIns="146304" tIns="91440" rIns="146304" bIns="91440" rtlCol="0">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800" b="0" i="0" u="none" strike="noStrike" kern="1200" cap="none" spc="0" normalizeH="0" baseline="0" noProof="0" dirty="0">
                <a:ln>
                  <a:noFill/>
                </a:ln>
                <a:solidFill>
                  <a:srgbClr val="0078D7"/>
                </a:solidFill>
                <a:effectLst/>
                <a:uLnTx/>
                <a:uFillTx/>
                <a:latin typeface="+mj-lt"/>
                <a:ea typeface="+mn-ea"/>
                <a:cs typeface="+mn-cs"/>
              </a:rPr>
              <a:t>Questions</a:t>
            </a:r>
            <a:endParaRPr kumimoji="0" lang="en-US" sz="4800" b="0" i="0" u="none" strike="noStrike" kern="1200" cap="none" spc="0" normalizeH="0" baseline="0" noProof="0" dirty="0">
              <a:ln>
                <a:noFill/>
              </a:ln>
              <a:solidFill>
                <a:srgbClr val="0078D7"/>
              </a:solidFill>
              <a:effectLst/>
              <a:uLnTx/>
              <a:uFillTx/>
              <a:latin typeface="+mj-lt"/>
              <a:ea typeface="+mn-ea"/>
              <a:cs typeface="Segoe UI Semibold" panose="020B0702040204020203" pitchFamily="34" charset="0"/>
            </a:endParaRPr>
          </a:p>
        </p:txBody>
      </p:sp>
      <p:pic>
        <p:nvPicPr>
          <p:cNvPr id="6" name="Picture 5">
            <a:extLst>
              <a:ext uri="{FF2B5EF4-FFF2-40B4-BE49-F238E27FC236}">
                <a16:creationId xmlns:a16="http://schemas.microsoft.com/office/drawing/2014/main" id="{EA1604F4-FD14-4176-A036-E0A8DDAC1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49" y="291549"/>
            <a:ext cx="5019924" cy="6274904"/>
          </a:xfrm>
          <a:prstGeom prst="rect">
            <a:avLst/>
          </a:prstGeom>
        </p:spPr>
      </p:pic>
    </p:spTree>
    <p:extLst>
      <p:ext uri="{BB962C8B-B14F-4D97-AF65-F5344CB8AC3E}">
        <p14:creationId xmlns:p14="http://schemas.microsoft.com/office/powerpoint/2010/main" val="62774829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Version 1.0">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799262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9266666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400304959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996011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596913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8165898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730053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960896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159787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US"/>
              <a:t>Click to edit Master title style</a:t>
            </a:r>
            <a:endParaRPr lang="en-US" dirty="0"/>
          </a:p>
        </p:txBody>
      </p:sp>
      <p:sp>
        <p:nvSpPr>
          <p:cNvPr id="3" name="Rectangle 2"/>
          <p:cNvSpPr/>
          <p:nvPr userDrawn="1"/>
        </p:nvSpPr>
        <p:spPr bwMode="auto">
          <a:xfrm>
            <a:off x="3002162" y="1762387"/>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4" name="Rectangle 3"/>
          <p:cNvSpPr/>
          <p:nvPr userDrawn="1"/>
        </p:nvSpPr>
        <p:spPr bwMode="auto">
          <a:xfrm>
            <a:off x="542741"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5" name="Rectangle 4"/>
          <p:cNvSpPr/>
          <p:nvPr userDrawn="1"/>
        </p:nvSpPr>
        <p:spPr bwMode="auto">
          <a:xfrm>
            <a:off x="3002162" y="4113059"/>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6" name="Rectangle 5"/>
          <p:cNvSpPr/>
          <p:nvPr userDrawn="1"/>
        </p:nvSpPr>
        <p:spPr bwMode="auto">
          <a:xfrm>
            <a:off x="5461582"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fontAlgn="base">
              <a:lnSpc>
                <a:spcPct val="90000"/>
              </a:lnSpc>
              <a:spcBef>
                <a:spcPct val="0"/>
              </a:spcBef>
              <a:spcAft>
                <a:spcPct val="0"/>
              </a:spcAft>
            </a:pPr>
            <a:endParaRPr lang="en-US" sz="2353" dirty="0">
              <a:latin typeface="+mj-lt"/>
            </a:endParaRPr>
          </a:p>
        </p:txBody>
      </p:sp>
      <p:sp>
        <p:nvSpPr>
          <p:cNvPr id="7" name="Rectangle 6"/>
          <p:cNvSpPr/>
          <p:nvPr userDrawn="1"/>
        </p:nvSpPr>
        <p:spPr bwMode="auto">
          <a:xfrm>
            <a:off x="5461582" y="4113059"/>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8" name="Rectangle 7"/>
          <p:cNvSpPr/>
          <p:nvPr userDrawn="1"/>
        </p:nvSpPr>
        <p:spPr bwMode="auto">
          <a:xfrm>
            <a:off x="7934581" y="4113058"/>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Tree>
    <p:extLst>
      <p:ext uri="{BB962C8B-B14F-4D97-AF65-F5344CB8AC3E}">
        <p14:creationId xmlns:p14="http://schemas.microsoft.com/office/powerpoint/2010/main" val="80623090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72438941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6733644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1269963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17470398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52937289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355755823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7604506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50-50 Right Photo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88771"/>
            <a:ext cx="5378548" cy="1680460"/>
          </a:xfrm>
        </p:spPr>
        <p:txBody>
          <a:bodyPr wrap="square" anchor="ctr">
            <a:spAutoFit/>
          </a:bodyPr>
          <a:lstStyle>
            <a:lvl1pPr>
              <a:defRPr sz="5399" baseline="0">
                <a:solidFill>
                  <a:schemeClr val="bg1"/>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93097914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wrap="square">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121501054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31045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651558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535472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7461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012456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2018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56219363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298321"/>
          </a:xfrm>
          <a:prstGeom prst="rect">
            <a:avLst/>
          </a:prstGeom>
        </p:spPr>
        <p:txBody>
          <a:bodyPr/>
          <a:lstStyle>
            <a:lvl1pPr marL="284790" indent="-2847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66026167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189829354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ersion 1.0">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13390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86531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027044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526332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image" Target="../media/image1.png"/><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theme" Target="../theme/theme2.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3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528072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l" defTabSz="914367" rtl="0" eaLnBrk="1" latinLnBrk="0" hangingPunct="1">
        <a:lnSpc>
          <a:spcPct val="90000"/>
        </a:lnSpc>
        <a:spcBef>
          <a:spcPct val="0"/>
        </a:spcBef>
        <a:buNone/>
        <a:defRPr lang="en-US" sz="4800"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non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660591973"/>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hf sldNum="0" hdr="0" ftr="0" dt="0"/>
  <p:txStyles>
    <p:titleStyle>
      <a:lvl1pPr algn="l" defTabSz="914367"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hyperlink" Target="https://aka.ms/premiereducation"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hyperlink" Target="http://live.co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name="HIDDEN - Slide2">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921"/>
              <a:t>WorkshopPLUS - Windows Server: Vital Signs Part 1</a:t>
            </a:r>
            <a:endParaRPr lang="en-US" sz="3137" i="1" dirty="0"/>
          </a:p>
        </p:txBody>
      </p:sp>
      <p:sp>
        <p:nvSpPr>
          <p:cNvPr id="2" name="Text Placeholder 1">
            <a:extLst>
              <a:ext uri="{FF2B5EF4-FFF2-40B4-BE49-F238E27FC236}">
                <a16:creationId xmlns:a16="http://schemas.microsoft.com/office/drawing/2014/main" id="{E7BCBFC0-AD22-494C-8769-27F96392D23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63581842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HIDDEN - Slide21">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Close email and Update Status</a:t>
            </a:r>
          </a:p>
          <a:p>
            <a:r>
              <a:rPr lang="en-US" dirty="0"/>
              <a:t>Open Group Chat</a:t>
            </a:r>
          </a:p>
          <a:p>
            <a:r>
              <a:rPr lang="en-US" dirty="0"/>
              <a:t>Prepare to be Called on</a:t>
            </a:r>
          </a:p>
        </p:txBody>
      </p:sp>
      <p:sp>
        <p:nvSpPr>
          <p:cNvPr id="2" name="Title 1"/>
          <p:cNvSpPr>
            <a:spLocks noGrp="1"/>
          </p:cNvSpPr>
          <p:nvPr>
            <p:ph type="title"/>
          </p:nvPr>
        </p:nvSpPr>
        <p:spPr/>
        <p:txBody>
          <a:bodyPr/>
          <a:lstStyle/>
          <a:p>
            <a:r>
              <a:rPr lang="en-US" dirty="0">
                <a:solidFill>
                  <a:schemeClr val="accent3"/>
                </a:solidFill>
              </a:rPr>
              <a:t>Get Ready to Participate</a:t>
            </a:r>
            <a:endParaRPr lang="en-US" sz="3922" dirty="0">
              <a:solidFill>
                <a:schemeClr val="accent3"/>
              </a:solidFill>
            </a:endParaRPr>
          </a:p>
        </p:txBody>
      </p:sp>
      <p:pic>
        <p:nvPicPr>
          <p:cNvPr id="5" name="Picture 4">
            <a:extLst>
              <a:ext uri="{FF2B5EF4-FFF2-40B4-BE49-F238E27FC236}">
                <a16:creationId xmlns:a16="http://schemas.microsoft.com/office/drawing/2014/main" id="{647F44DA-81C4-491E-ABB3-6BF380DBA106}"/>
              </a:ext>
            </a:extLst>
          </p:cNvPr>
          <p:cNvPicPr>
            <a:picLocks noChangeAspect="1"/>
          </p:cNvPicPr>
          <p:nvPr/>
        </p:nvPicPr>
        <p:blipFill rotWithShape="1">
          <a:blip r:embed="rId3"/>
          <a:srcRect l="7308" r="7308"/>
          <a:stretch/>
        </p:blipFill>
        <p:spPr>
          <a:xfrm>
            <a:off x="6333744" y="0"/>
            <a:ext cx="5858256" cy="6861048"/>
          </a:xfrm>
          <a:prstGeom prst="rect">
            <a:avLst/>
          </a:prstGeom>
          <a:solidFill>
            <a:srgbClr val="D7D7D7"/>
          </a:solidFill>
        </p:spPr>
      </p:pic>
    </p:spTree>
    <p:extLst>
      <p:ext uri="{BB962C8B-B14F-4D97-AF65-F5344CB8AC3E}">
        <p14:creationId xmlns:p14="http://schemas.microsoft.com/office/powerpoint/2010/main" val="174424654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HIDDEN - Slide22">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dirty="0">
                <a:cs typeface="Arial" pitchFamily="34" charset="0"/>
              </a:rPr>
              <a:t>Getting the most from this class</a:t>
            </a:r>
            <a:endParaRPr lang="en-US" dirty="0">
              <a:solidFill>
                <a:srgbClr val="FF0000"/>
              </a:solidFill>
              <a:cs typeface="Arial" pitchFamily="34" charset="0"/>
            </a:endParaRPr>
          </a:p>
        </p:txBody>
      </p:sp>
      <p:grpSp>
        <p:nvGrpSpPr>
          <p:cNvPr id="9" name="Group 8">
            <a:extLst>
              <a:ext uri="{FF2B5EF4-FFF2-40B4-BE49-F238E27FC236}">
                <a16:creationId xmlns:a16="http://schemas.microsoft.com/office/drawing/2014/main" id="{7385E9CD-B0BA-48D5-9541-8D461A456EBC}"/>
              </a:ext>
            </a:extLst>
          </p:cNvPr>
          <p:cNvGrpSpPr/>
          <p:nvPr/>
        </p:nvGrpSpPr>
        <p:grpSpPr>
          <a:xfrm>
            <a:off x="269240" y="1507807"/>
            <a:ext cx="11650562" cy="3842385"/>
            <a:chOff x="253460" y="1819656"/>
            <a:chExt cx="11650562" cy="3842385"/>
          </a:xfrm>
        </p:grpSpPr>
        <p:pic>
          <p:nvPicPr>
            <p:cNvPr id="11" name="Picture 10" descr="A person looking at the camera&#10;&#10;Description generated with very high confidence">
              <a:extLst>
                <a:ext uri="{FF2B5EF4-FFF2-40B4-BE49-F238E27FC236}">
                  <a16:creationId xmlns:a16="http://schemas.microsoft.com/office/drawing/2014/main" id="{448998F3-3478-4E64-A2D1-540AF8D1049D}"/>
                </a:ext>
              </a:extLst>
            </p:cNvPr>
            <p:cNvPicPr>
              <a:picLocks noChangeAspect="1"/>
            </p:cNvPicPr>
            <p:nvPr/>
          </p:nvPicPr>
          <p:blipFill rotWithShape="1">
            <a:blip r:embed="rId3">
              <a:extLst>
                <a:ext uri="{28A0092B-C50C-407E-A947-70E740481C1C}">
                  <a14:useLocalDpi xmlns:a14="http://schemas.microsoft.com/office/drawing/2010/main" val="0"/>
                </a:ext>
              </a:extLst>
            </a:blip>
            <a:srcRect b="-222"/>
            <a:stretch/>
          </p:blipFill>
          <p:spPr>
            <a:xfrm>
              <a:off x="7578002" y="1828178"/>
              <a:ext cx="4319330" cy="3833863"/>
            </a:xfrm>
            <a:prstGeom prst="rect">
              <a:avLst/>
            </a:prstGeom>
          </p:spPr>
        </p:pic>
        <p:pic>
          <p:nvPicPr>
            <p:cNvPr id="15" name="Picture 14" descr="A person sitting in front of a computer&#10;&#10;Description generated with very high confidence">
              <a:extLst>
                <a:ext uri="{FF2B5EF4-FFF2-40B4-BE49-F238E27FC236}">
                  <a16:creationId xmlns:a16="http://schemas.microsoft.com/office/drawing/2014/main" id="{2F5F4390-07DF-4E8B-9510-3AA0CBDBBF5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69240" y="1825389"/>
              <a:ext cx="4331770" cy="3833863"/>
            </a:xfrm>
            <a:prstGeom prst="rect">
              <a:avLst/>
            </a:prstGeom>
          </p:spPr>
        </p:pic>
        <p:sp>
          <p:nvSpPr>
            <p:cNvPr id="16" name="Rectangle 15">
              <a:extLst>
                <a:ext uri="{FF2B5EF4-FFF2-40B4-BE49-F238E27FC236}">
                  <a16:creationId xmlns:a16="http://schemas.microsoft.com/office/drawing/2014/main" id="{CB92B3C6-DA31-48AF-BA81-DC29C00003B5}"/>
                </a:ext>
              </a:extLst>
            </p:cNvPr>
            <p:cNvSpPr>
              <a:spLocks/>
            </p:cNvSpPr>
            <p:nvPr/>
          </p:nvSpPr>
          <p:spPr bwMode="auto">
            <a:xfrm>
              <a:off x="7584692" y="1825389"/>
              <a:ext cx="4319330" cy="3833863"/>
            </a:xfrm>
            <a:prstGeom prst="rect">
              <a:avLst/>
            </a:prstGeom>
            <a:gradFill>
              <a:gsLst>
                <a:gs pos="7000">
                  <a:srgbClr val="000000">
                    <a:alpha val="80000"/>
                  </a:srgbClr>
                </a:gs>
                <a:gs pos="39000">
                  <a:srgbClr val="000000">
                    <a:lumMod val="98000"/>
                    <a:alpha val="16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3400" rIns="182854" bIns="143400" numCol="1" spcCol="0" rtlCol="0" fromWordArt="0" anchor="t" anchorCtr="0" forceAA="0" compatLnSpc="1">
              <a:prstTxWarp prst="textNoShape">
                <a:avLst/>
              </a:prstTxWarp>
              <a:noAutofit/>
            </a:bodyPr>
            <a:lstStyle/>
            <a:p>
              <a:pPr defTabSz="914019" fontAlgn="base">
                <a:lnSpc>
                  <a:spcPct val="90000"/>
                </a:lnSpc>
                <a:spcBef>
                  <a:spcPct val="0"/>
                </a:spcBef>
                <a:spcAft>
                  <a:spcPct val="0"/>
                </a:spcAft>
                <a:defRPr/>
              </a:pPr>
              <a:r>
                <a:rPr lang="en-US" sz="2000" dirty="0">
                  <a:solidFill>
                    <a:prstClr val="white"/>
                  </a:solidFill>
                  <a:latin typeface="Segoe UI Semibold"/>
                  <a:cs typeface="Arial" pitchFamily="34" charset="0"/>
                </a:rPr>
                <a:t>…but stay </a:t>
              </a:r>
              <a:r>
                <a:rPr lang="en-US" sz="2000" dirty="0">
                  <a:solidFill>
                    <a:srgbClr val="FF0000"/>
                  </a:solidFill>
                  <a:latin typeface="Segoe UI Semibold"/>
                  <a:cs typeface="Arial" pitchFamily="34" charset="0"/>
                </a:rPr>
                <a:t>engaged.</a:t>
              </a:r>
              <a:endParaRPr lang="en-US" sz="2000" dirty="0">
                <a:gradFill>
                  <a:gsLst>
                    <a:gs pos="0">
                      <a:srgbClr val="FFFFFF"/>
                    </a:gs>
                    <a:gs pos="100000">
                      <a:srgbClr val="FFFFFF"/>
                    </a:gs>
                  </a:gsLst>
                  <a:lin ang="5400000" scaled="0"/>
                </a:gradFill>
                <a:latin typeface="Segoe UI Semibold"/>
                <a:ea typeface="Segoe UI" pitchFamily="34" charset="0"/>
                <a:cs typeface="Arial" pitchFamily="34" charset="0"/>
              </a:endParaRPr>
            </a:p>
          </p:txBody>
        </p:sp>
        <p:sp>
          <p:nvSpPr>
            <p:cNvPr id="17" name="Rectangle 16">
              <a:extLst>
                <a:ext uri="{FF2B5EF4-FFF2-40B4-BE49-F238E27FC236}">
                  <a16:creationId xmlns:a16="http://schemas.microsoft.com/office/drawing/2014/main" id="{04404E96-9250-4CD5-A629-8E82C0750039}"/>
                </a:ext>
              </a:extLst>
            </p:cNvPr>
            <p:cNvSpPr>
              <a:spLocks/>
            </p:cNvSpPr>
            <p:nvPr/>
          </p:nvSpPr>
          <p:spPr bwMode="auto">
            <a:xfrm flipV="1">
              <a:off x="274320" y="1819656"/>
              <a:ext cx="4259580" cy="3833864"/>
            </a:xfrm>
            <a:prstGeom prst="rect">
              <a:avLst/>
            </a:prstGeom>
            <a:gradFill>
              <a:gsLst>
                <a:gs pos="7000">
                  <a:srgbClr val="000000">
                    <a:alpha val="80000"/>
                  </a:srgbClr>
                </a:gs>
                <a:gs pos="39000">
                  <a:srgbClr val="000000">
                    <a:lumMod val="98000"/>
                    <a:alpha val="16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3400" rIns="182854" bIns="143400" numCol="1" spcCol="0" rtlCol="0" fromWordArt="0" anchor="t" anchorCtr="0" forceAA="0" compatLnSpc="1">
              <a:prstTxWarp prst="textNoShape">
                <a:avLst/>
              </a:prstTxWarp>
              <a:noAutofit/>
            </a:bodyPr>
            <a:lstStyle/>
            <a:p>
              <a:pPr defTabSz="91401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Segoe UI Semibold"/>
                <a:ea typeface="Segoe UI" pitchFamily="34" charset="0"/>
                <a:cs typeface="Arial" pitchFamily="34" charset="0"/>
              </a:endParaRPr>
            </a:p>
          </p:txBody>
        </p:sp>
        <p:sp>
          <p:nvSpPr>
            <p:cNvPr id="18" name="Rectangle 17">
              <a:extLst>
                <a:ext uri="{FF2B5EF4-FFF2-40B4-BE49-F238E27FC236}">
                  <a16:creationId xmlns:a16="http://schemas.microsoft.com/office/drawing/2014/main" id="{9964589E-E8BC-4B20-A494-AC67310DF9C2}"/>
                </a:ext>
              </a:extLst>
            </p:cNvPr>
            <p:cNvSpPr>
              <a:spLocks/>
            </p:cNvSpPr>
            <p:nvPr/>
          </p:nvSpPr>
          <p:spPr bwMode="auto">
            <a:xfrm>
              <a:off x="4533900" y="1825390"/>
              <a:ext cx="3057091" cy="3833863"/>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3400" rIns="182854" bIns="143400" numCol="1" spcCol="0" rtlCol="0" fromWordArt="0" anchor="t" anchorCtr="0" forceAA="0" compatLnSpc="1">
              <a:prstTxWarp prst="textNoShape">
                <a:avLst/>
              </a:prstTxWarp>
              <a:noAutofit/>
            </a:bodyPr>
            <a:lstStyle/>
            <a:p>
              <a:pPr algn="ctr" defTabSz="457159">
                <a:defRPr/>
              </a:pPr>
              <a:endParaRPr lang="en-US" sz="2400" dirty="0">
                <a:solidFill>
                  <a:schemeClr val="bg1"/>
                </a:solidFill>
                <a:latin typeface="Segoe UI Semibold"/>
                <a:cs typeface="Arial" pitchFamily="34" charset="0"/>
              </a:endParaRPr>
            </a:p>
            <a:p>
              <a:pPr algn="ctr" defTabSz="457159">
                <a:defRPr/>
              </a:pPr>
              <a:endParaRPr lang="en-US" sz="2400" dirty="0">
                <a:solidFill>
                  <a:schemeClr val="bg1"/>
                </a:solidFill>
                <a:latin typeface="Segoe UI Semibold"/>
                <a:cs typeface="Arial" pitchFamily="34" charset="0"/>
              </a:endParaRPr>
            </a:p>
            <a:p>
              <a:pPr algn="ctr" defTabSz="457159">
                <a:defRPr/>
              </a:pPr>
              <a:r>
                <a:rPr lang="en-US" sz="2400" dirty="0">
                  <a:solidFill>
                    <a:schemeClr val="bg1"/>
                  </a:solidFill>
                  <a:latin typeface="Segoe UI Semibold"/>
                  <a:cs typeface="Arial" pitchFamily="34" charset="0"/>
                </a:rPr>
                <a:t>Annotation tools</a:t>
              </a:r>
            </a:p>
            <a:p>
              <a:pPr algn="ctr" defTabSz="457159">
                <a:defRPr/>
              </a:pPr>
              <a:endParaRPr lang="en-US" sz="2400" dirty="0">
                <a:solidFill>
                  <a:schemeClr val="bg1"/>
                </a:solidFill>
                <a:latin typeface="Segoe UI Semibold"/>
                <a:cs typeface="Arial" pitchFamily="34" charset="0"/>
              </a:endParaRPr>
            </a:p>
            <a:p>
              <a:pPr algn="ctr" defTabSz="457159">
                <a:defRPr/>
              </a:pPr>
              <a:r>
                <a:rPr lang="en-US" sz="2400" dirty="0">
                  <a:solidFill>
                    <a:schemeClr val="bg1"/>
                  </a:solidFill>
                  <a:latin typeface="Segoe UI Semibold"/>
                  <a:cs typeface="Arial" pitchFamily="34" charset="0"/>
                </a:rPr>
                <a:t>Emoticons</a:t>
              </a:r>
            </a:p>
            <a:p>
              <a:pPr algn="ctr" defTabSz="457159">
                <a:defRPr/>
              </a:pPr>
              <a:endParaRPr lang="en-US" sz="2400" dirty="0">
                <a:solidFill>
                  <a:schemeClr val="bg1"/>
                </a:solidFill>
                <a:latin typeface="Segoe UI Semibold"/>
                <a:cs typeface="Arial" pitchFamily="34" charset="0"/>
              </a:endParaRPr>
            </a:p>
            <a:p>
              <a:pPr algn="ctr" defTabSz="457159">
                <a:defRPr/>
              </a:pPr>
              <a:r>
                <a:rPr lang="en-US" sz="2400" dirty="0">
                  <a:solidFill>
                    <a:schemeClr val="bg1"/>
                  </a:solidFill>
                  <a:latin typeface="Segoe UI Semibold"/>
                  <a:cs typeface="Arial" pitchFamily="34" charset="0"/>
                </a:rPr>
                <a:t>Voice discussions</a:t>
              </a:r>
            </a:p>
            <a:p>
              <a:pPr algn="ctr" defTabSz="457159">
                <a:defRPr/>
              </a:pPr>
              <a:endParaRPr lang="en-US" sz="2400" dirty="0">
                <a:solidFill>
                  <a:schemeClr val="bg1"/>
                </a:solidFill>
                <a:latin typeface="Segoe UI Semibold"/>
                <a:cs typeface="Arial" pitchFamily="34" charset="0"/>
              </a:endParaRPr>
            </a:p>
          </p:txBody>
        </p:sp>
        <p:sp>
          <p:nvSpPr>
            <p:cNvPr id="19" name="TextBox 18">
              <a:extLst>
                <a:ext uri="{FF2B5EF4-FFF2-40B4-BE49-F238E27FC236}">
                  <a16:creationId xmlns:a16="http://schemas.microsoft.com/office/drawing/2014/main" id="{AF4F5A1F-7A8C-4982-A691-A1106196547C}"/>
                </a:ext>
              </a:extLst>
            </p:cNvPr>
            <p:cNvSpPr txBox="1"/>
            <p:nvPr/>
          </p:nvSpPr>
          <p:spPr>
            <a:xfrm>
              <a:off x="253460" y="5034177"/>
              <a:ext cx="4347550" cy="6278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prstClr val="white"/>
                  </a:solidFill>
                  <a:latin typeface="Segoe UI Semibold"/>
                  <a:cs typeface="Arial" pitchFamily="34" charset="0"/>
                </a:rPr>
                <a:t>Stay</a:t>
              </a:r>
              <a:r>
                <a:rPr lang="en-US" sz="2400" dirty="0">
                  <a:gradFill>
                    <a:gsLst>
                      <a:gs pos="2917">
                        <a:schemeClr val="tx1"/>
                      </a:gs>
                      <a:gs pos="30000">
                        <a:schemeClr val="tx1"/>
                      </a:gs>
                    </a:gsLst>
                    <a:lin ang="5400000" scaled="0"/>
                  </a:gradFill>
                </a:rPr>
                <a:t> </a:t>
              </a:r>
              <a:r>
                <a:rPr lang="en-US" sz="2000" dirty="0">
                  <a:solidFill>
                    <a:srgbClr val="FF0000"/>
                  </a:solidFill>
                  <a:latin typeface="Segoe UI Semibold"/>
                  <a:cs typeface="Arial" pitchFamily="34" charset="0"/>
                </a:rPr>
                <a:t>muted</a:t>
              </a:r>
              <a:r>
                <a:rPr lang="en-US" sz="2000" dirty="0">
                  <a:solidFill>
                    <a:prstClr val="white"/>
                  </a:solidFill>
                  <a:latin typeface="Segoe UI Semibold"/>
                  <a:cs typeface="Arial" pitchFamily="34" charset="0"/>
                </a:rPr>
                <a:t>…</a:t>
              </a:r>
            </a:p>
          </p:txBody>
        </p:sp>
      </p:grpSp>
    </p:spTree>
    <p:extLst>
      <p:ext uri="{BB962C8B-B14F-4D97-AF65-F5344CB8AC3E}">
        <p14:creationId xmlns:p14="http://schemas.microsoft.com/office/powerpoint/2010/main" val="265055116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HIDDEN - Slide23">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8F1E0021-D059-46CD-9FAF-4B9FC811673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 y="1"/>
            <a:ext cx="12192000" cy="6949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97FC5D40-F3E2-404C-AD52-EE04DD4CA579}"/>
              </a:ext>
            </a:extLst>
          </p:cNvPr>
          <p:cNvSpPr>
            <a:spLocks/>
          </p:cNvSpPr>
          <p:nvPr/>
        </p:nvSpPr>
        <p:spPr bwMode="auto">
          <a:xfrm>
            <a:off x="0" y="2"/>
            <a:ext cx="12192001" cy="6949608"/>
          </a:xfrm>
          <a:prstGeom prst="rect">
            <a:avLst/>
          </a:prstGeom>
          <a:gradFill>
            <a:gsLst>
              <a:gs pos="7000">
                <a:srgbClr val="000000">
                  <a:alpha val="80000"/>
                </a:srgbClr>
              </a:gs>
              <a:gs pos="39000">
                <a:srgbClr val="000000">
                  <a:lumMod val="98000"/>
                  <a:alpha val="16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3400" rIns="182854" bIns="143400" numCol="1" spcCol="0" rtlCol="0" fromWordArt="0" anchor="t" anchorCtr="0" forceAA="0" compatLnSpc="1">
            <a:prstTxWarp prst="textNoShape">
              <a:avLst/>
            </a:prstTxWarp>
            <a:noAutofit/>
          </a:bodyPr>
          <a:lstStyle/>
          <a:p>
            <a:pPr defTabSz="914019" fontAlgn="base">
              <a:lnSpc>
                <a:spcPct val="90000"/>
              </a:lnSpc>
              <a:spcBef>
                <a:spcPct val="0"/>
              </a:spcBef>
              <a:spcAft>
                <a:spcPct val="0"/>
              </a:spcAft>
              <a:defRPr/>
            </a:pPr>
            <a:r>
              <a:rPr lang="en-US" sz="3200" b="1" spc="-100" dirty="0">
                <a:ln w="3175">
                  <a:noFill/>
                </a:ln>
                <a:solidFill>
                  <a:srgbClr val="0078D7"/>
                </a:solidFill>
                <a:latin typeface="Arial" pitchFamily="34" charset="0"/>
                <a:cs typeface="Arial" pitchFamily="34" charset="0"/>
              </a:rPr>
              <a:t>									Virtual Training</a:t>
            </a:r>
            <a:br>
              <a:rPr lang="en-US" sz="3200" b="1" spc="-100" dirty="0">
                <a:ln w="3175">
                  <a:noFill/>
                </a:ln>
                <a:solidFill>
                  <a:srgbClr val="0078D7"/>
                </a:solidFill>
                <a:latin typeface="Arial" pitchFamily="34" charset="0"/>
                <a:cs typeface="Arial" pitchFamily="34" charset="0"/>
              </a:rPr>
            </a:br>
            <a:r>
              <a:rPr lang="en-US" sz="3200" b="1" spc="-100" dirty="0">
                <a:ln w="3175">
                  <a:noFill/>
                </a:ln>
                <a:solidFill>
                  <a:srgbClr val="0078D7"/>
                </a:solidFill>
                <a:latin typeface="Arial" pitchFamily="34" charset="0"/>
                <a:cs typeface="Arial" pitchFamily="34" charset="0"/>
              </a:rPr>
              <a:t>									</a:t>
            </a:r>
            <a:r>
              <a:rPr lang="en-US" sz="3200" b="1" spc="-100" dirty="0">
                <a:ln w="3175">
                  <a:noFill/>
                </a:ln>
                <a:solidFill>
                  <a:srgbClr val="FFFFFF"/>
                </a:solidFill>
                <a:latin typeface="Segoe UI Light"/>
                <a:cs typeface="Arial" pitchFamily="34" charset="0"/>
              </a:rPr>
              <a:t>Tour of your virtual</a:t>
            </a:r>
            <a:br>
              <a:rPr lang="en-US" sz="3200" b="1" spc="-100" dirty="0">
                <a:ln w="3175">
                  <a:noFill/>
                </a:ln>
                <a:solidFill>
                  <a:srgbClr val="FFFFFF"/>
                </a:solidFill>
                <a:latin typeface="Segoe UI Light"/>
                <a:cs typeface="Arial" pitchFamily="34" charset="0"/>
              </a:rPr>
            </a:br>
            <a:r>
              <a:rPr lang="en-US" sz="3200" b="1" spc="-100" dirty="0">
                <a:ln w="3175">
                  <a:noFill/>
                </a:ln>
                <a:solidFill>
                  <a:srgbClr val="FFFFFF"/>
                </a:solidFill>
                <a:latin typeface="Segoe UI Light"/>
                <a:cs typeface="Arial" pitchFamily="34" charset="0"/>
              </a:rPr>
              <a:t>									classroom</a:t>
            </a:r>
          </a:p>
          <a:p>
            <a:pPr defTabSz="914019" fontAlgn="base">
              <a:lnSpc>
                <a:spcPct val="90000"/>
              </a:lnSpc>
              <a:spcBef>
                <a:spcPct val="0"/>
              </a:spcBef>
              <a:spcAft>
                <a:spcPct val="0"/>
              </a:spcAft>
              <a:defRPr/>
            </a:pPr>
            <a:endParaRPr lang="en-US" sz="3200" b="1" spc="-100" dirty="0">
              <a:ln w="3175">
                <a:noFill/>
              </a:ln>
              <a:solidFill>
                <a:srgbClr val="FFFFFF"/>
              </a:solidFill>
              <a:latin typeface="Segoe UI Light"/>
              <a:ea typeface="Segoe UI" pitchFamily="34" charset="0"/>
              <a:cs typeface="Arial" pitchFamily="34" charset="0"/>
            </a:endParaRPr>
          </a:p>
          <a:p>
            <a:pPr defTabSz="914019" fontAlgn="base">
              <a:lnSpc>
                <a:spcPct val="90000"/>
              </a:lnSpc>
              <a:spcBef>
                <a:spcPct val="0"/>
              </a:spcBef>
              <a:spcAft>
                <a:spcPct val="0"/>
              </a:spcAft>
              <a:defRPr/>
            </a:pPr>
            <a:endParaRPr lang="en-US" sz="3200" b="1" spc="-100" dirty="0">
              <a:ln w="3175">
                <a:noFill/>
              </a:ln>
              <a:solidFill>
                <a:srgbClr val="FFFFFF"/>
              </a:solidFill>
              <a:latin typeface="Segoe UI Light"/>
              <a:ea typeface="Segoe UI" pitchFamily="34" charset="0"/>
              <a:cs typeface="Arial" pitchFamily="34" charset="0"/>
            </a:endParaRPr>
          </a:p>
          <a:p>
            <a:pPr marL="8229600" lvl="8" indent="-284163" defTabSz="914367">
              <a:spcBef>
                <a:spcPct val="20000"/>
              </a:spcBef>
              <a:buSzPct val="90000"/>
              <a:buFont typeface="Arial" pitchFamily="34" charset="0"/>
              <a:buChar char="•"/>
              <a:defRPr/>
            </a:pPr>
            <a:r>
              <a:rPr lang="en-US" sz="2400" dirty="0">
                <a:solidFill>
                  <a:srgbClr val="FFFFFF"/>
                </a:solidFill>
                <a:latin typeface="Segoe UI Light"/>
                <a:cs typeface="Arial" pitchFamily="34" charset="0"/>
              </a:rPr>
              <a:t>Introduction to the Skype tools </a:t>
            </a:r>
            <a:br>
              <a:rPr lang="en-US" sz="2400" dirty="0">
                <a:solidFill>
                  <a:srgbClr val="FFFFFF"/>
                </a:solidFill>
                <a:latin typeface="Segoe UI Light"/>
                <a:cs typeface="Arial" pitchFamily="34" charset="0"/>
              </a:rPr>
            </a:br>
            <a:r>
              <a:rPr lang="en-US" sz="2400" dirty="0">
                <a:solidFill>
                  <a:srgbClr val="FFFFFF"/>
                </a:solidFill>
                <a:latin typeface="Segoe UI Light"/>
                <a:cs typeface="Arial" pitchFamily="34" charset="0"/>
              </a:rPr>
              <a:t>you will use in class</a:t>
            </a:r>
          </a:p>
          <a:p>
            <a:pPr marL="8229600" lvl="8" indent="-284163" defTabSz="914367">
              <a:spcBef>
                <a:spcPct val="20000"/>
              </a:spcBef>
              <a:buSzPct val="90000"/>
              <a:buFont typeface="Arial" pitchFamily="34" charset="0"/>
              <a:buChar char="•"/>
              <a:defRPr/>
            </a:pPr>
            <a:r>
              <a:rPr lang="en-US" sz="2400" dirty="0">
                <a:solidFill>
                  <a:srgbClr val="FFFFFF"/>
                </a:solidFill>
                <a:latin typeface="Segoe UI Light"/>
                <a:cs typeface="Arial" pitchFamily="34" charset="0"/>
              </a:rPr>
              <a:t>Demonstration of the LOD environment</a:t>
            </a:r>
          </a:p>
          <a:p>
            <a:pPr defTabSz="91401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Segoe UI Semibold"/>
              <a:ea typeface="Segoe UI" pitchFamily="34" charset="0"/>
              <a:cs typeface="Arial" pitchFamily="34" charset="0"/>
            </a:endParaRPr>
          </a:p>
        </p:txBody>
      </p:sp>
    </p:spTree>
    <p:extLst>
      <p:ext uri="{BB962C8B-B14F-4D97-AF65-F5344CB8AC3E}">
        <p14:creationId xmlns:p14="http://schemas.microsoft.com/office/powerpoint/2010/main" val="80501691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HIDDEN - Slide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How to give feedback</a:t>
            </a:r>
            <a:endParaRPr lang="en-US" sz="3922" dirty="0">
              <a:solidFill>
                <a:schemeClr val="accent3"/>
              </a:solidFill>
            </a:endParaRPr>
          </a:p>
        </p:txBody>
      </p:sp>
      <p:grpSp>
        <p:nvGrpSpPr>
          <p:cNvPr id="5" name="Group 4"/>
          <p:cNvGrpSpPr>
            <a:grpSpLocks noChangeAspect="1"/>
          </p:cNvGrpSpPr>
          <p:nvPr/>
        </p:nvGrpSpPr>
        <p:grpSpPr>
          <a:xfrm rot="540000">
            <a:off x="7872800" y="3506038"/>
            <a:ext cx="384479" cy="437841"/>
            <a:chOff x="9153525" y="552450"/>
            <a:chExt cx="2173288" cy="2474912"/>
          </a:xfrm>
        </p:grpSpPr>
        <p:sp>
          <p:nvSpPr>
            <p:cNvPr id="6" name="Freeform 33"/>
            <p:cNvSpPr>
              <a:spLocks/>
            </p:cNvSpPr>
            <p:nvPr/>
          </p:nvSpPr>
          <p:spPr bwMode="auto">
            <a:xfrm>
              <a:off x="9153525" y="742951"/>
              <a:ext cx="2041527" cy="2284411"/>
            </a:xfrm>
            <a:custGeom>
              <a:avLst/>
              <a:gdLst>
                <a:gd name="T0" fmla="*/ 1284 w 1286"/>
                <a:gd name="T1" fmla="*/ 1323 h 1439"/>
                <a:gd name="T2" fmla="*/ 1269 w 1286"/>
                <a:gd name="T3" fmla="*/ 1334 h 1439"/>
                <a:gd name="T4" fmla="*/ 1241 w 1286"/>
                <a:gd name="T5" fmla="*/ 1353 h 1439"/>
                <a:gd name="T6" fmla="*/ 1204 w 1286"/>
                <a:gd name="T7" fmla="*/ 1375 h 1439"/>
                <a:gd name="T8" fmla="*/ 1160 w 1286"/>
                <a:gd name="T9" fmla="*/ 1398 h 1439"/>
                <a:gd name="T10" fmla="*/ 1112 w 1286"/>
                <a:gd name="T11" fmla="*/ 1419 h 1439"/>
                <a:gd name="T12" fmla="*/ 1062 w 1286"/>
                <a:gd name="T13" fmla="*/ 1434 h 1439"/>
                <a:gd name="T14" fmla="*/ 1015 w 1286"/>
                <a:gd name="T15" fmla="*/ 1439 h 1439"/>
                <a:gd name="T16" fmla="*/ 970 w 1286"/>
                <a:gd name="T17" fmla="*/ 1434 h 1439"/>
                <a:gd name="T18" fmla="*/ 922 w 1286"/>
                <a:gd name="T19" fmla="*/ 1424 h 1439"/>
                <a:gd name="T20" fmla="*/ 870 w 1286"/>
                <a:gd name="T21" fmla="*/ 1409 h 1439"/>
                <a:gd name="T22" fmla="*/ 817 w 1286"/>
                <a:gd name="T23" fmla="*/ 1391 h 1439"/>
                <a:gd name="T24" fmla="*/ 763 w 1286"/>
                <a:gd name="T25" fmla="*/ 1366 h 1439"/>
                <a:gd name="T26" fmla="*/ 710 w 1286"/>
                <a:gd name="T27" fmla="*/ 1336 h 1439"/>
                <a:gd name="T28" fmla="*/ 660 w 1286"/>
                <a:gd name="T29" fmla="*/ 1301 h 1439"/>
                <a:gd name="T30" fmla="*/ 614 w 1286"/>
                <a:gd name="T31" fmla="*/ 1257 h 1439"/>
                <a:gd name="T32" fmla="*/ 569 w 1286"/>
                <a:gd name="T33" fmla="*/ 1204 h 1439"/>
                <a:gd name="T34" fmla="*/ 502 w 1286"/>
                <a:gd name="T35" fmla="*/ 1118 h 1439"/>
                <a:gd name="T36" fmla="*/ 417 w 1286"/>
                <a:gd name="T37" fmla="*/ 1009 h 1439"/>
                <a:gd name="T38" fmla="*/ 323 w 1286"/>
                <a:gd name="T39" fmla="*/ 887 h 1439"/>
                <a:gd name="T40" fmla="*/ 229 w 1286"/>
                <a:gd name="T41" fmla="*/ 766 h 1439"/>
                <a:gd name="T42" fmla="*/ 144 w 1286"/>
                <a:gd name="T43" fmla="*/ 656 h 1439"/>
                <a:gd name="T44" fmla="*/ 78 w 1286"/>
                <a:gd name="T45" fmla="*/ 571 h 1439"/>
                <a:gd name="T46" fmla="*/ 40 w 1286"/>
                <a:gd name="T47" fmla="*/ 523 h 1439"/>
                <a:gd name="T48" fmla="*/ 32 w 1286"/>
                <a:gd name="T49" fmla="*/ 504 h 1439"/>
                <a:gd name="T50" fmla="*/ 13 w 1286"/>
                <a:gd name="T51" fmla="*/ 427 h 1439"/>
                <a:gd name="T52" fmla="*/ 0 w 1286"/>
                <a:gd name="T53" fmla="*/ 309 h 1439"/>
                <a:gd name="T54" fmla="*/ 21 w 1286"/>
                <a:gd name="T55" fmla="*/ 185 h 1439"/>
                <a:gd name="T56" fmla="*/ 88 w 1286"/>
                <a:gd name="T57" fmla="*/ 92 h 1439"/>
                <a:gd name="T58" fmla="*/ 139 w 1286"/>
                <a:gd name="T59" fmla="*/ 37 h 1439"/>
                <a:gd name="T60" fmla="*/ 166 w 1286"/>
                <a:gd name="T61" fmla="*/ 10 h 1439"/>
                <a:gd name="T62" fmla="*/ 176 w 1286"/>
                <a:gd name="T63" fmla="*/ 1 h 1439"/>
                <a:gd name="T64" fmla="*/ 417 w 1286"/>
                <a:gd name="T65" fmla="*/ 329 h 1439"/>
                <a:gd name="T66" fmla="*/ 400 w 1286"/>
                <a:gd name="T67" fmla="*/ 649 h 1439"/>
                <a:gd name="T68" fmla="*/ 1063 w 1286"/>
                <a:gd name="T69" fmla="*/ 1013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6" h="1439">
                  <a:moveTo>
                    <a:pt x="1286" y="1322"/>
                  </a:moveTo>
                  <a:lnTo>
                    <a:pt x="1284" y="1323"/>
                  </a:lnTo>
                  <a:lnTo>
                    <a:pt x="1278" y="1328"/>
                  </a:lnTo>
                  <a:lnTo>
                    <a:pt x="1269" y="1334"/>
                  </a:lnTo>
                  <a:lnTo>
                    <a:pt x="1257" y="1342"/>
                  </a:lnTo>
                  <a:lnTo>
                    <a:pt x="1241" y="1353"/>
                  </a:lnTo>
                  <a:lnTo>
                    <a:pt x="1224" y="1363"/>
                  </a:lnTo>
                  <a:lnTo>
                    <a:pt x="1204" y="1375"/>
                  </a:lnTo>
                  <a:lnTo>
                    <a:pt x="1182" y="1387"/>
                  </a:lnTo>
                  <a:lnTo>
                    <a:pt x="1160" y="1398"/>
                  </a:lnTo>
                  <a:lnTo>
                    <a:pt x="1136" y="1409"/>
                  </a:lnTo>
                  <a:lnTo>
                    <a:pt x="1112" y="1419"/>
                  </a:lnTo>
                  <a:lnTo>
                    <a:pt x="1087" y="1427"/>
                  </a:lnTo>
                  <a:lnTo>
                    <a:pt x="1062" y="1434"/>
                  </a:lnTo>
                  <a:lnTo>
                    <a:pt x="1039" y="1438"/>
                  </a:lnTo>
                  <a:lnTo>
                    <a:pt x="1015" y="1439"/>
                  </a:lnTo>
                  <a:lnTo>
                    <a:pt x="993" y="1438"/>
                  </a:lnTo>
                  <a:lnTo>
                    <a:pt x="970" y="1434"/>
                  </a:lnTo>
                  <a:lnTo>
                    <a:pt x="947" y="1430"/>
                  </a:lnTo>
                  <a:lnTo>
                    <a:pt x="922" y="1424"/>
                  </a:lnTo>
                  <a:lnTo>
                    <a:pt x="896" y="1418"/>
                  </a:lnTo>
                  <a:lnTo>
                    <a:pt x="870" y="1409"/>
                  </a:lnTo>
                  <a:lnTo>
                    <a:pt x="844" y="1400"/>
                  </a:lnTo>
                  <a:lnTo>
                    <a:pt x="817" y="1391"/>
                  </a:lnTo>
                  <a:lnTo>
                    <a:pt x="790" y="1379"/>
                  </a:lnTo>
                  <a:lnTo>
                    <a:pt x="763" y="1366"/>
                  </a:lnTo>
                  <a:lnTo>
                    <a:pt x="736" y="1352"/>
                  </a:lnTo>
                  <a:lnTo>
                    <a:pt x="710" y="1336"/>
                  </a:lnTo>
                  <a:lnTo>
                    <a:pt x="685" y="1320"/>
                  </a:lnTo>
                  <a:lnTo>
                    <a:pt x="660" y="1301"/>
                  </a:lnTo>
                  <a:lnTo>
                    <a:pt x="637" y="1280"/>
                  </a:lnTo>
                  <a:lnTo>
                    <a:pt x="614" y="1257"/>
                  </a:lnTo>
                  <a:lnTo>
                    <a:pt x="593" y="1234"/>
                  </a:lnTo>
                  <a:lnTo>
                    <a:pt x="569" y="1204"/>
                  </a:lnTo>
                  <a:lnTo>
                    <a:pt x="539" y="1165"/>
                  </a:lnTo>
                  <a:lnTo>
                    <a:pt x="502" y="1118"/>
                  </a:lnTo>
                  <a:lnTo>
                    <a:pt x="462" y="1066"/>
                  </a:lnTo>
                  <a:lnTo>
                    <a:pt x="417" y="1009"/>
                  </a:lnTo>
                  <a:lnTo>
                    <a:pt x="370" y="948"/>
                  </a:lnTo>
                  <a:lnTo>
                    <a:pt x="323" y="887"/>
                  </a:lnTo>
                  <a:lnTo>
                    <a:pt x="275" y="825"/>
                  </a:lnTo>
                  <a:lnTo>
                    <a:pt x="229" y="766"/>
                  </a:lnTo>
                  <a:lnTo>
                    <a:pt x="184" y="708"/>
                  </a:lnTo>
                  <a:lnTo>
                    <a:pt x="144" y="656"/>
                  </a:lnTo>
                  <a:lnTo>
                    <a:pt x="107" y="609"/>
                  </a:lnTo>
                  <a:lnTo>
                    <a:pt x="78" y="571"/>
                  </a:lnTo>
                  <a:lnTo>
                    <a:pt x="55" y="542"/>
                  </a:lnTo>
                  <a:lnTo>
                    <a:pt x="40" y="523"/>
                  </a:lnTo>
                  <a:lnTo>
                    <a:pt x="35" y="516"/>
                  </a:lnTo>
                  <a:lnTo>
                    <a:pt x="32" y="504"/>
                  </a:lnTo>
                  <a:lnTo>
                    <a:pt x="23" y="473"/>
                  </a:lnTo>
                  <a:lnTo>
                    <a:pt x="13" y="427"/>
                  </a:lnTo>
                  <a:lnTo>
                    <a:pt x="3" y="371"/>
                  </a:lnTo>
                  <a:lnTo>
                    <a:pt x="0" y="309"/>
                  </a:lnTo>
                  <a:lnTo>
                    <a:pt x="5" y="246"/>
                  </a:lnTo>
                  <a:lnTo>
                    <a:pt x="21" y="185"/>
                  </a:lnTo>
                  <a:lnTo>
                    <a:pt x="53" y="134"/>
                  </a:lnTo>
                  <a:lnTo>
                    <a:pt x="88" y="92"/>
                  </a:lnTo>
                  <a:lnTo>
                    <a:pt x="117" y="60"/>
                  </a:lnTo>
                  <a:lnTo>
                    <a:pt x="139" y="37"/>
                  </a:lnTo>
                  <a:lnTo>
                    <a:pt x="154" y="20"/>
                  </a:lnTo>
                  <a:lnTo>
                    <a:pt x="166" y="10"/>
                  </a:lnTo>
                  <a:lnTo>
                    <a:pt x="172" y="4"/>
                  </a:lnTo>
                  <a:lnTo>
                    <a:pt x="176" y="1"/>
                  </a:lnTo>
                  <a:lnTo>
                    <a:pt x="177" y="0"/>
                  </a:lnTo>
                  <a:lnTo>
                    <a:pt x="417" y="329"/>
                  </a:lnTo>
                  <a:lnTo>
                    <a:pt x="400" y="498"/>
                  </a:lnTo>
                  <a:lnTo>
                    <a:pt x="400" y="649"/>
                  </a:lnTo>
                  <a:lnTo>
                    <a:pt x="779" y="1075"/>
                  </a:lnTo>
                  <a:lnTo>
                    <a:pt x="1063" y="1013"/>
                  </a:lnTo>
                  <a:lnTo>
                    <a:pt x="1286" y="1322"/>
                  </a:lnTo>
                  <a:close/>
                </a:path>
              </a:pathLst>
            </a:custGeom>
            <a:solidFill>
              <a:schemeClr val="bg1"/>
            </a:solidFill>
            <a:ln w="28575">
              <a:solidFill>
                <a:schemeClr val="bg1">
                  <a:lumMod val="65000"/>
                </a:schemeClr>
              </a:solidFill>
            </a:ln>
          </p:spPr>
          <p:txBody>
            <a:bodyPr vert="horz" wrap="square" lIns="91427" tIns="45713" rIns="91427" bIns="45713" numCol="1" anchor="t" anchorCtr="0" compatLnSpc="1">
              <a:prstTxWarp prst="textNoShape">
                <a:avLst/>
              </a:prstTxWarp>
            </a:bodyPr>
            <a:lstStyle/>
            <a:p>
              <a:pPr defTabSz="768045">
                <a:defRPr/>
              </a:pPr>
              <a:endParaRPr lang="en-US" sz="1500">
                <a:solidFill>
                  <a:srgbClr val="505050"/>
                </a:solidFill>
                <a:latin typeface="Segoe UI"/>
              </a:endParaRPr>
            </a:p>
          </p:txBody>
        </p:sp>
        <p:sp>
          <p:nvSpPr>
            <p:cNvPr id="7" name="Freeform 34"/>
            <p:cNvSpPr>
              <a:spLocks/>
            </p:cNvSpPr>
            <p:nvPr/>
          </p:nvSpPr>
          <p:spPr bwMode="auto">
            <a:xfrm>
              <a:off x="9393236" y="552450"/>
              <a:ext cx="1933577" cy="2289173"/>
            </a:xfrm>
            <a:custGeom>
              <a:avLst/>
              <a:gdLst>
                <a:gd name="T0" fmla="*/ 115 w 1218"/>
                <a:gd name="T1" fmla="*/ 41 h 1442"/>
                <a:gd name="T2" fmla="*/ 154 w 1218"/>
                <a:gd name="T3" fmla="*/ 15 h 1442"/>
                <a:gd name="T4" fmla="*/ 206 w 1218"/>
                <a:gd name="T5" fmla="*/ 0 h 1442"/>
                <a:gd name="T6" fmla="*/ 223 w 1218"/>
                <a:gd name="T7" fmla="*/ 4 h 1442"/>
                <a:gd name="T8" fmla="*/ 239 w 1218"/>
                <a:gd name="T9" fmla="*/ 13 h 1442"/>
                <a:gd name="T10" fmla="*/ 258 w 1218"/>
                <a:gd name="T11" fmla="*/ 35 h 1442"/>
                <a:gd name="T12" fmla="*/ 302 w 1218"/>
                <a:gd name="T13" fmla="*/ 91 h 1442"/>
                <a:gd name="T14" fmla="*/ 356 w 1218"/>
                <a:gd name="T15" fmla="*/ 157 h 1442"/>
                <a:gd name="T16" fmla="*/ 411 w 1218"/>
                <a:gd name="T17" fmla="*/ 221 h 1442"/>
                <a:gd name="T18" fmla="*/ 453 w 1218"/>
                <a:gd name="T19" fmla="*/ 270 h 1442"/>
                <a:gd name="T20" fmla="*/ 469 w 1218"/>
                <a:gd name="T21" fmla="*/ 289 h 1442"/>
                <a:gd name="T22" fmla="*/ 474 w 1218"/>
                <a:gd name="T23" fmla="*/ 328 h 1442"/>
                <a:gd name="T24" fmla="*/ 461 w 1218"/>
                <a:gd name="T25" fmla="*/ 406 h 1442"/>
                <a:gd name="T26" fmla="*/ 410 w 1218"/>
                <a:gd name="T27" fmla="*/ 459 h 1442"/>
                <a:gd name="T28" fmla="*/ 365 w 1218"/>
                <a:gd name="T29" fmla="*/ 496 h 1442"/>
                <a:gd name="T30" fmla="*/ 322 w 1218"/>
                <a:gd name="T31" fmla="*/ 547 h 1442"/>
                <a:gd name="T32" fmla="*/ 289 w 1218"/>
                <a:gd name="T33" fmla="*/ 604 h 1442"/>
                <a:gd name="T34" fmla="*/ 276 w 1218"/>
                <a:gd name="T35" fmla="*/ 662 h 1442"/>
                <a:gd name="T36" fmla="*/ 292 w 1218"/>
                <a:gd name="T37" fmla="*/ 716 h 1442"/>
                <a:gd name="T38" fmla="*/ 343 w 1218"/>
                <a:gd name="T39" fmla="*/ 781 h 1442"/>
                <a:gd name="T40" fmla="*/ 412 w 1218"/>
                <a:gd name="T41" fmla="*/ 864 h 1442"/>
                <a:gd name="T42" fmla="*/ 486 w 1218"/>
                <a:gd name="T43" fmla="*/ 949 h 1442"/>
                <a:gd name="T44" fmla="*/ 548 w 1218"/>
                <a:gd name="T45" fmla="*/ 1020 h 1442"/>
                <a:gd name="T46" fmla="*/ 582 w 1218"/>
                <a:gd name="T47" fmla="*/ 1059 h 1442"/>
                <a:gd name="T48" fmla="*/ 590 w 1218"/>
                <a:gd name="T49" fmla="*/ 1064 h 1442"/>
                <a:gd name="T50" fmla="*/ 618 w 1218"/>
                <a:gd name="T51" fmla="*/ 1071 h 1442"/>
                <a:gd name="T52" fmla="*/ 660 w 1218"/>
                <a:gd name="T53" fmla="*/ 1078 h 1442"/>
                <a:gd name="T54" fmla="*/ 710 w 1218"/>
                <a:gd name="T55" fmla="*/ 1081 h 1442"/>
                <a:gd name="T56" fmla="*/ 759 w 1218"/>
                <a:gd name="T57" fmla="*/ 1074 h 1442"/>
                <a:gd name="T58" fmla="*/ 803 w 1218"/>
                <a:gd name="T59" fmla="*/ 1053 h 1442"/>
                <a:gd name="T60" fmla="*/ 850 w 1218"/>
                <a:gd name="T61" fmla="*/ 1032 h 1442"/>
                <a:gd name="T62" fmla="*/ 902 w 1218"/>
                <a:gd name="T63" fmla="*/ 1017 h 1442"/>
                <a:gd name="T64" fmla="*/ 954 w 1218"/>
                <a:gd name="T65" fmla="*/ 1013 h 1442"/>
                <a:gd name="T66" fmla="*/ 1001 w 1218"/>
                <a:gd name="T67" fmla="*/ 1024 h 1442"/>
                <a:gd name="T68" fmla="*/ 1037 w 1218"/>
                <a:gd name="T69" fmla="*/ 1053 h 1442"/>
                <a:gd name="T70" fmla="*/ 1114 w 1218"/>
                <a:gd name="T71" fmla="*/ 1152 h 1442"/>
                <a:gd name="T72" fmla="*/ 1187 w 1218"/>
                <a:gd name="T73" fmla="*/ 1243 h 1442"/>
                <a:gd name="T74" fmla="*/ 1207 w 1218"/>
                <a:gd name="T75" fmla="*/ 1269 h 1442"/>
                <a:gd name="T76" fmla="*/ 1218 w 1218"/>
                <a:gd name="T77" fmla="*/ 1307 h 1442"/>
                <a:gd name="T78" fmla="*/ 1214 w 1218"/>
                <a:gd name="T79" fmla="*/ 1341 h 1442"/>
                <a:gd name="T80" fmla="*/ 1195 w 1218"/>
                <a:gd name="T81" fmla="*/ 1380 h 1442"/>
                <a:gd name="T82" fmla="*/ 1135 w 1218"/>
                <a:gd name="T83" fmla="*/ 1442 h 1442"/>
                <a:gd name="T84" fmla="*/ 910 w 1218"/>
                <a:gd name="T85" fmla="*/ 1191 h 1442"/>
                <a:gd name="T86" fmla="*/ 859 w 1218"/>
                <a:gd name="T87" fmla="*/ 1212 h 1442"/>
                <a:gd name="T88" fmla="*/ 780 w 1218"/>
                <a:gd name="T89" fmla="*/ 1239 h 1442"/>
                <a:gd name="T90" fmla="*/ 690 w 1218"/>
                <a:gd name="T91" fmla="*/ 1258 h 1442"/>
                <a:gd name="T92" fmla="*/ 603 w 1218"/>
                <a:gd name="T93" fmla="*/ 1257 h 1442"/>
                <a:gd name="T94" fmla="*/ 535 w 1218"/>
                <a:gd name="T95" fmla="*/ 1223 h 1442"/>
                <a:gd name="T96" fmla="*/ 449 w 1218"/>
                <a:gd name="T97" fmla="*/ 1140 h 1442"/>
                <a:gd name="T98" fmla="*/ 348 w 1218"/>
                <a:gd name="T99" fmla="*/ 1029 h 1442"/>
                <a:gd name="T100" fmla="*/ 251 w 1218"/>
                <a:gd name="T101" fmla="*/ 916 h 1442"/>
                <a:gd name="T102" fmla="*/ 179 w 1218"/>
                <a:gd name="T103" fmla="*/ 830 h 1442"/>
                <a:gd name="T104" fmla="*/ 151 w 1218"/>
                <a:gd name="T105" fmla="*/ 795 h 1442"/>
                <a:gd name="T106" fmla="*/ 148 w 1218"/>
                <a:gd name="T107" fmla="*/ 705 h 1442"/>
                <a:gd name="T108" fmla="*/ 177 w 1218"/>
                <a:gd name="T109" fmla="*/ 529 h 1442"/>
                <a:gd name="T110" fmla="*/ 0 w 1218"/>
                <a:gd name="T111" fmla="*/ 12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8" h="1442">
                  <a:moveTo>
                    <a:pt x="106" y="50"/>
                  </a:moveTo>
                  <a:lnTo>
                    <a:pt x="108" y="47"/>
                  </a:lnTo>
                  <a:lnTo>
                    <a:pt x="115" y="41"/>
                  </a:lnTo>
                  <a:lnTo>
                    <a:pt x="126" y="34"/>
                  </a:lnTo>
                  <a:lnTo>
                    <a:pt x="139" y="25"/>
                  </a:lnTo>
                  <a:lnTo>
                    <a:pt x="154" y="15"/>
                  </a:lnTo>
                  <a:lnTo>
                    <a:pt x="171" y="8"/>
                  </a:lnTo>
                  <a:lnTo>
                    <a:pt x="188" y="2"/>
                  </a:lnTo>
                  <a:lnTo>
                    <a:pt x="206" y="0"/>
                  </a:lnTo>
                  <a:lnTo>
                    <a:pt x="212" y="1"/>
                  </a:lnTo>
                  <a:lnTo>
                    <a:pt x="218" y="2"/>
                  </a:lnTo>
                  <a:lnTo>
                    <a:pt x="223" y="4"/>
                  </a:lnTo>
                  <a:lnTo>
                    <a:pt x="229" y="6"/>
                  </a:lnTo>
                  <a:lnTo>
                    <a:pt x="234" y="9"/>
                  </a:lnTo>
                  <a:lnTo>
                    <a:pt x="239" y="13"/>
                  </a:lnTo>
                  <a:lnTo>
                    <a:pt x="244" y="17"/>
                  </a:lnTo>
                  <a:lnTo>
                    <a:pt x="249" y="22"/>
                  </a:lnTo>
                  <a:lnTo>
                    <a:pt x="258" y="35"/>
                  </a:lnTo>
                  <a:lnTo>
                    <a:pt x="271" y="52"/>
                  </a:lnTo>
                  <a:lnTo>
                    <a:pt x="285" y="71"/>
                  </a:lnTo>
                  <a:lnTo>
                    <a:pt x="302" y="91"/>
                  </a:lnTo>
                  <a:lnTo>
                    <a:pt x="319" y="112"/>
                  </a:lnTo>
                  <a:lnTo>
                    <a:pt x="337" y="134"/>
                  </a:lnTo>
                  <a:lnTo>
                    <a:pt x="356" y="157"/>
                  </a:lnTo>
                  <a:lnTo>
                    <a:pt x="375" y="179"/>
                  </a:lnTo>
                  <a:lnTo>
                    <a:pt x="394" y="200"/>
                  </a:lnTo>
                  <a:lnTo>
                    <a:pt x="411" y="221"/>
                  </a:lnTo>
                  <a:lnTo>
                    <a:pt x="427" y="239"/>
                  </a:lnTo>
                  <a:lnTo>
                    <a:pt x="441" y="256"/>
                  </a:lnTo>
                  <a:lnTo>
                    <a:pt x="453" y="270"/>
                  </a:lnTo>
                  <a:lnTo>
                    <a:pt x="461" y="279"/>
                  </a:lnTo>
                  <a:lnTo>
                    <a:pt x="467" y="287"/>
                  </a:lnTo>
                  <a:lnTo>
                    <a:pt x="469" y="289"/>
                  </a:lnTo>
                  <a:lnTo>
                    <a:pt x="470" y="294"/>
                  </a:lnTo>
                  <a:lnTo>
                    <a:pt x="473" y="308"/>
                  </a:lnTo>
                  <a:lnTo>
                    <a:pt x="474" y="328"/>
                  </a:lnTo>
                  <a:lnTo>
                    <a:pt x="474" y="353"/>
                  </a:lnTo>
                  <a:lnTo>
                    <a:pt x="469" y="379"/>
                  </a:lnTo>
                  <a:lnTo>
                    <a:pt x="461" y="406"/>
                  </a:lnTo>
                  <a:lnTo>
                    <a:pt x="447" y="429"/>
                  </a:lnTo>
                  <a:lnTo>
                    <a:pt x="424" y="449"/>
                  </a:lnTo>
                  <a:lnTo>
                    <a:pt x="410" y="459"/>
                  </a:lnTo>
                  <a:lnTo>
                    <a:pt x="396" y="469"/>
                  </a:lnTo>
                  <a:lnTo>
                    <a:pt x="381" y="482"/>
                  </a:lnTo>
                  <a:lnTo>
                    <a:pt x="365" y="496"/>
                  </a:lnTo>
                  <a:lnTo>
                    <a:pt x="350" y="513"/>
                  </a:lnTo>
                  <a:lnTo>
                    <a:pt x="336" y="529"/>
                  </a:lnTo>
                  <a:lnTo>
                    <a:pt x="322" y="547"/>
                  </a:lnTo>
                  <a:lnTo>
                    <a:pt x="309" y="565"/>
                  </a:lnTo>
                  <a:lnTo>
                    <a:pt x="297" y="584"/>
                  </a:lnTo>
                  <a:lnTo>
                    <a:pt x="289" y="604"/>
                  </a:lnTo>
                  <a:lnTo>
                    <a:pt x="282" y="623"/>
                  </a:lnTo>
                  <a:lnTo>
                    <a:pt x="277" y="643"/>
                  </a:lnTo>
                  <a:lnTo>
                    <a:pt x="276" y="662"/>
                  </a:lnTo>
                  <a:lnTo>
                    <a:pt x="277" y="680"/>
                  </a:lnTo>
                  <a:lnTo>
                    <a:pt x="283" y="698"/>
                  </a:lnTo>
                  <a:lnTo>
                    <a:pt x="292" y="716"/>
                  </a:lnTo>
                  <a:lnTo>
                    <a:pt x="306" y="735"/>
                  </a:lnTo>
                  <a:lnTo>
                    <a:pt x="323" y="756"/>
                  </a:lnTo>
                  <a:lnTo>
                    <a:pt x="343" y="781"/>
                  </a:lnTo>
                  <a:lnTo>
                    <a:pt x="364" y="807"/>
                  </a:lnTo>
                  <a:lnTo>
                    <a:pt x="388" y="835"/>
                  </a:lnTo>
                  <a:lnTo>
                    <a:pt x="412" y="864"/>
                  </a:lnTo>
                  <a:lnTo>
                    <a:pt x="437" y="893"/>
                  </a:lnTo>
                  <a:lnTo>
                    <a:pt x="462" y="922"/>
                  </a:lnTo>
                  <a:lnTo>
                    <a:pt x="486" y="949"/>
                  </a:lnTo>
                  <a:lnTo>
                    <a:pt x="509" y="975"/>
                  </a:lnTo>
                  <a:lnTo>
                    <a:pt x="529" y="999"/>
                  </a:lnTo>
                  <a:lnTo>
                    <a:pt x="548" y="1020"/>
                  </a:lnTo>
                  <a:lnTo>
                    <a:pt x="563" y="1037"/>
                  </a:lnTo>
                  <a:lnTo>
                    <a:pt x="575" y="1050"/>
                  </a:lnTo>
                  <a:lnTo>
                    <a:pt x="582" y="1059"/>
                  </a:lnTo>
                  <a:lnTo>
                    <a:pt x="585" y="1061"/>
                  </a:lnTo>
                  <a:lnTo>
                    <a:pt x="586" y="1061"/>
                  </a:lnTo>
                  <a:lnTo>
                    <a:pt x="590" y="1064"/>
                  </a:lnTo>
                  <a:lnTo>
                    <a:pt x="598" y="1065"/>
                  </a:lnTo>
                  <a:lnTo>
                    <a:pt x="607" y="1067"/>
                  </a:lnTo>
                  <a:lnTo>
                    <a:pt x="618" y="1071"/>
                  </a:lnTo>
                  <a:lnTo>
                    <a:pt x="631" y="1073"/>
                  </a:lnTo>
                  <a:lnTo>
                    <a:pt x="645" y="1075"/>
                  </a:lnTo>
                  <a:lnTo>
                    <a:pt x="660" y="1078"/>
                  </a:lnTo>
                  <a:lnTo>
                    <a:pt x="677" y="1080"/>
                  </a:lnTo>
                  <a:lnTo>
                    <a:pt x="693" y="1081"/>
                  </a:lnTo>
                  <a:lnTo>
                    <a:pt x="710" y="1081"/>
                  </a:lnTo>
                  <a:lnTo>
                    <a:pt x="727" y="1080"/>
                  </a:lnTo>
                  <a:lnTo>
                    <a:pt x="744" y="1078"/>
                  </a:lnTo>
                  <a:lnTo>
                    <a:pt x="759" y="1074"/>
                  </a:lnTo>
                  <a:lnTo>
                    <a:pt x="774" y="1068"/>
                  </a:lnTo>
                  <a:lnTo>
                    <a:pt x="789" y="1061"/>
                  </a:lnTo>
                  <a:lnTo>
                    <a:pt x="803" y="1053"/>
                  </a:lnTo>
                  <a:lnTo>
                    <a:pt x="817" y="1046"/>
                  </a:lnTo>
                  <a:lnTo>
                    <a:pt x="833" y="1038"/>
                  </a:lnTo>
                  <a:lnTo>
                    <a:pt x="850" y="1032"/>
                  </a:lnTo>
                  <a:lnTo>
                    <a:pt x="866" y="1026"/>
                  </a:lnTo>
                  <a:lnTo>
                    <a:pt x="884" y="1021"/>
                  </a:lnTo>
                  <a:lnTo>
                    <a:pt x="902" y="1017"/>
                  </a:lnTo>
                  <a:lnTo>
                    <a:pt x="919" y="1014"/>
                  </a:lnTo>
                  <a:lnTo>
                    <a:pt x="937" y="1013"/>
                  </a:lnTo>
                  <a:lnTo>
                    <a:pt x="954" y="1013"/>
                  </a:lnTo>
                  <a:lnTo>
                    <a:pt x="970" y="1015"/>
                  </a:lnTo>
                  <a:lnTo>
                    <a:pt x="985" y="1019"/>
                  </a:lnTo>
                  <a:lnTo>
                    <a:pt x="1001" y="1024"/>
                  </a:lnTo>
                  <a:lnTo>
                    <a:pt x="1014" y="1032"/>
                  </a:lnTo>
                  <a:lnTo>
                    <a:pt x="1027" y="1041"/>
                  </a:lnTo>
                  <a:lnTo>
                    <a:pt x="1037" y="1053"/>
                  </a:lnTo>
                  <a:lnTo>
                    <a:pt x="1060" y="1083"/>
                  </a:lnTo>
                  <a:lnTo>
                    <a:pt x="1086" y="1117"/>
                  </a:lnTo>
                  <a:lnTo>
                    <a:pt x="1114" y="1152"/>
                  </a:lnTo>
                  <a:lnTo>
                    <a:pt x="1141" y="1186"/>
                  </a:lnTo>
                  <a:lnTo>
                    <a:pt x="1167" y="1218"/>
                  </a:lnTo>
                  <a:lnTo>
                    <a:pt x="1187" y="1243"/>
                  </a:lnTo>
                  <a:lnTo>
                    <a:pt x="1201" y="1261"/>
                  </a:lnTo>
                  <a:lnTo>
                    <a:pt x="1206" y="1266"/>
                  </a:lnTo>
                  <a:lnTo>
                    <a:pt x="1207" y="1269"/>
                  </a:lnTo>
                  <a:lnTo>
                    <a:pt x="1212" y="1277"/>
                  </a:lnTo>
                  <a:lnTo>
                    <a:pt x="1215" y="1290"/>
                  </a:lnTo>
                  <a:lnTo>
                    <a:pt x="1218" y="1307"/>
                  </a:lnTo>
                  <a:lnTo>
                    <a:pt x="1218" y="1317"/>
                  </a:lnTo>
                  <a:lnTo>
                    <a:pt x="1218" y="1329"/>
                  </a:lnTo>
                  <a:lnTo>
                    <a:pt x="1214" y="1341"/>
                  </a:lnTo>
                  <a:lnTo>
                    <a:pt x="1211" y="1353"/>
                  </a:lnTo>
                  <a:lnTo>
                    <a:pt x="1205" y="1367"/>
                  </a:lnTo>
                  <a:lnTo>
                    <a:pt x="1195" y="1380"/>
                  </a:lnTo>
                  <a:lnTo>
                    <a:pt x="1185" y="1393"/>
                  </a:lnTo>
                  <a:lnTo>
                    <a:pt x="1171" y="1407"/>
                  </a:lnTo>
                  <a:lnTo>
                    <a:pt x="1135" y="1442"/>
                  </a:lnTo>
                  <a:lnTo>
                    <a:pt x="922" y="1186"/>
                  </a:lnTo>
                  <a:lnTo>
                    <a:pt x="919" y="1187"/>
                  </a:lnTo>
                  <a:lnTo>
                    <a:pt x="910" y="1191"/>
                  </a:lnTo>
                  <a:lnTo>
                    <a:pt x="897" y="1197"/>
                  </a:lnTo>
                  <a:lnTo>
                    <a:pt x="881" y="1204"/>
                  </a:lnTo>
                  <a:lnTo>
                    <a:pt x="859" y="1212"/>
                  </a:lnTo>
                  <a:lnTo>
                    <a:pt x="835" y="1222"/>
                  </a:lnTo>
                  <a:lnTo>
                    <a:pt x="809" y="1230"/>
                  </a:lnTo>
                  <a:lnTo>
                    <a:pt x="780" y="1239"/>
                  </a:lnTo>
                  <a:lnTo>
                    <a:pt x="750" y="1246"/>
                  </a:lnTo>
                  <a:lnTo>
                    <a:pt x="720" y="1254"/>
                  </a:lnTo>
                  <a:lnTo>
                    <a:pt x="690" y="1258"/>
                  </a:lnTo>
                  <a:lnTo>
                    <a:pt x="660" y="1261"/>
                  </a:lnTo>
                  <a:lnTo>
                    <a:pt x="631" y="1261"/>
                  </a:lnTo>
                  <a:lnTo>
                    <a:pt x="603" y="1257"/>
                  </a:lnTo>
                  <a:lnTo>
                    <a:pt x="579" y="1250"/>
                  </a:lnTo>
                  <a:lnTo>
                    <a:pt x="557" y="1239"/>
                  </a:lnTo>
                  <a:lnTo>
                    <a:pt x="535" y="1223"/>
                  </a:lnTo>
                  <a:lnTo>
                    <a:pt x="509" y="1200"/>
                  </a:lnTo>
                  <a:lnTo>
                    <a:pt x="481" y="1172"/>
                  </a:lnTo>
                  <a:lnTo>
                    <a:pt x="449" y="1140"/>
                  </a:lnTo>
                  <a:lnTo>
                    <a:pt x="416" y="1105"/>
                  </a:lnTo>
                  <a:lnTo>
                    <a:pt x="382" y="1067"/>
                  </a:lnTo>
                  <a:lnTo>
                    <a:pt x="348" y="1029"/>
                  </a:lnTo>
                  <a:lnTo>
                    <a:pt x="315" y="991"/>
                  </a:lnTo>
                  <a:lnTo>
                    <a:pt x="282" y="953"/>
                  </a:lnTo>
                  <a:lnTo>
                    <a:pt x="251" y="916"/>
                  </a:lnTo>
                  <a:lnTo>
                    <a:pt x="224" y="883"/>
                  </a:lnTo>
                  <a:lnTo>
                    <a:pt x="199" y="854"/>
                  </a:lnTo>
                  <a:lnTo>
                    <a:pt x="179" y="830"/>
                  </a:lnTo>
                  <a:lnTo>
                    <a:pt x="164" y="811"/>
                  </a:lnTo>
                  <a:lnTo>
                    <a:pt x="154" y="800"/>
                  </a:lnTo>
                  <a:lnTo>
                    <a:pt x="151" y="795"/>
                  </a:lnTo>
                  <a:lnTo>
                    <a:pt x="150" y="783"/>
                  </a:lnTo>
                  <a:lnTo>
                    <a:pt x="148" y="751"/>
                  </a:lnTo>
                  <a:lnTo>
                    <a:pt x="148" y="705"/>
                  </a:lnTo>
                  <a:lnTo>
                    <a:pt x="152" y="650"/>
                  </a:lnTo>
                  <a:lnTo>
                    <a:pt x="160" y="588"/>
                  </a:lnTo>
                  <a:lnTo>
                    <a:pt x="177" y="529"/>
                  </a:lnTo>
                  <a:lnTo>
                    <a:pt x="203" y="475"/>
                  </a:lnTo>
                  <a:lnTo>
                    <a:pt x="239" y="432"/>
                  </a:lnTo>
                  <a:lnTo>
                    <a:pt x="0" y="129"/>
                  </a:lnTo>
                  <a:lnTo>
                    <a:pt x="106" y="50"/>
                  </a:lnTo>
                  <a:close/>
                </a:path>
              </a:pathLst>
            </a:custGeom>
            <a:solidFill>
              <a:schemeClr val="bg1"/>
            </a:solidFill>
            <a:ln w="28575">
              <a:solidFill>
                <a:schemeClr val="bg1">
                  <a:lumMod val="65000"/>
                </a:schemeClr>
              </a:solidFill>
            </a:ln>
          </p:spPr>
          <p:txBody>
            <a:bodyPr vert="horz" wrap="square" lIns="91427" tIns="45713" rIns="91427" bIns="45713" numCol="1" anchor="t" anchorCtr="0" compatLnSpc="1">
              <a:prstTxWarp prst="textNoShape">
                <a:avLst/>
              </a:prstTxWarp>
            </a:bodyPr>
            <a:lstStyle/>
            <a:p>
              <a:pPr defTabSz="768045">
                <a:defRPr/>
              </a:pPr>
              <a:endParaRPr lang="en-US" sz="1500">
                <a:solidFill>
                  <a:srgbClr val="505050"/>
                </a:solidFill>
                <a:latin typeface="Segoe UI"/>
              </a:endParaRPr>
            </a:p>
          </p:txBody>
        </p:sp>
      </p:grpSp>
      <p:pic>
        <p:nvPicPr>
          <p:cNvPr id="8" name="Picture 10" descr="http://upload.wikimedia.org/wikipedia/en/5/5a/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6906" y="3487779"/>
            <a:ext cx="475220" cy="4151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premiumpsd.com/wp-content/uploads/2011/04/3D-Red-Coffee-Mug-583x480.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6908832" y="5031440"/>
            <a:ext cx="529508" cy="48246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254214" y="3423790"/>
            <a:ext cx="700606" cy="531737"/>
          </a:xfrm>
          <a:prstGeom prst="rect">
            <a:avLst/>
          </a:prstGeom>
          <a:noFill/>
        </p:spPr>
        <p:txBody>
          <a:bodyPr wrap="none" rtlCol="0">
            <a:spAutoFit/>
          </a:bodyPr>
          <a:lstStyle/>
          <a:p>
            <a:pPr defTabSz="768045">
              <a:defRPr/>
            </a:pPr>
            <a:r>
              <a:rPr lang="en-US" sz="2800" dirty="0">
                <a:solidFill>
                  <a:srgbClr val="002050">
                    <a:lumMod val="75000"/>
                  </a:srgbClr>
                </a:solidFill>
                <a:latin typeface="Segoe UI"/>
              </a:rPr>
              <a:t>Yes</a:t>
            </a:r>
          </a:p>
        </p:txBody>
      </p:sp>
      <p:sp>
        <p:nvSpPr>
          <p:cNvPr id="12" name="TextBox 11"/>
          <p:cNvSpPr txBox="1"/>
          <p:nvPr/>
        </p:nvSpPr>
        <p:spPr>
          <a:xfrm>
            <a:off x="5963565" y="3423790"/>
            <a:ext cx="673486" cy="531737"/>
          </a:xfrm>
          <a:prstGeom prst="rect">
            <a:avLst/>
          </a:prstGeom>
          <a:noFill/>
        </p:spPr>
        <p:txBody>
          <a:bodyPr wrap="none" rtlCol="0">
            <a:spAutoFit/>
          </a:bodyPr>
          <a:lstStyle/>
          <a:p>
            <a:pPr defTabSz="768045">
              <a:defRPr/>
            </a:pPr>
            <a:r>
              <a:rPr lang="en-US" sz="2800" dirty="0">
                <a:solidFill>
                  <a:srgbClr val="002050">
                    <a:lumMod val="75000"/>
                  </a:srgbClr>
                </a:solidFill>
                <a:latin typeface="Segoe UI"/>
              </a:rPr>
              <a:t>No</a:t>
            </a:r>
          </a:p>
        </p:txBody>
      </p:sp>
      <p:sp>
        <p:nvSpPr>
          <p:cNvPr id="13" name="TextBox 12"/>
          <p:cNvSpPr txBox="1"/>
          <p:nvPr/>
        </p:nvSpPr>
        <p:spPr>
          <a:xfrm>
            <a:off x="8296860" y="3423790"/>
            <a:ext cx="1646372" cy="531737"/>
          </a:xfrm>
          <a:prstGeom prst="rect">
            <a:avLst/>
          </a:prstGeom>
          <a:noFill/>
        </p:spPr>
        <p:txBody>
          <a:bodyPr wrap="none" rtlCol="0">
            <a:spAutoFit/>
          </a:bodyPr>
          <a:lstStyle/>
          <a:p>
            <a:pPr defTabSz="768045">
              <a:defRPr/>
            </a:pPr>
            <a:r>
              <a:rPr lang="en-US" sz="2800" dirty="0">
                <a:solidFill>
                  <a:srgbClr val="002050">
                    <a:lumMod val="75000"/>
                  </a:srgbClr>
                </a:solidFill>
                <a:latin typeface="Segoe UI"/>
              </a:rPr>
              <a:t>Question</a:t>
            </a:r>
          </a:p>
        </p:txBody>
      </p:sp>
      <p:sp>
        <p:nvSpPr>
          <p:cNvPr id="14" name="TextBox 13"/>
          <p:cNvSpPr txBox="1"/>
          <p:nvPr/>
        </p:nvSpPr>
        <p:spPr>
          <a:xfrm>
            <a:off x="3254214" y="4985669"/>
            <a:ext cx="2698562" cy="531737"/>
          </a:xfrm>
          <a:prstGeom prst="rect">
            <a:avLst/>
          </a:prstGeom>
          <a:noFill/>
        </p:spPr>
        <p:txBody>
          <a:bodyPr wrap="none" rtlCol="0">
            <a:spAutoFit/>
          </a:bodyPr>
          <a:lstStyle/>
          <a:p>
            <a:pPr defTabSz="768045">
              <a:defRPr/>
            </a:pPr>
            <a:r>
              <a:rPr lang="en-US" sz="2800" dirty="0">
                <a:solidFill>
                  <a:srgbClr val="002050">
                    <a:lumMod val="75000"/>
                  </a:srgbClr>
                </a:solidFill>
                <a:latin typeface="Segoe UI"/>
              </a:rPr>
              <a:t>Technical issues</a:t>
            </a:r>
          </a:p>
        </p:txBody>
      </p:sp>
      <p:sp>
        <p:nvSpPr>
          <p:cNvPr id="15" name="TextBox 14"/>
          <p:cNvSpPr txBox="1"/>
          <p:nvPr/>
        </p:nvSpPr>
        <p:spPr>
          <a:xfrm>
            <a:off x="7472455" y="4985669"/>
            <a:ext cx="2429872" cy="531737"/>
          </a:xfrm>
          <a:prstGeom prst="rect">
            <a:avLst/>
          </a:prstGeom>
          <a:noFill/>
        </p:spPr>
        <p:txBody>
          <a:bodyPr wrap="none" rtlCol="0">
            <a:spAutoFit/>
          </a:bodyPr>
          <a:lstStyle/>
          <a:p>
            <a:pPr defTabSz="768045">
              <a:defRPr/>
            </a:pPr>
            <a:r>
              <a:rPr lang="en-US" sz="2800" dirty="0">
                <a:solidFill>
                  <a:srgbClr val="002050">
                    <a:lumMod val="75000"/>
                  </a:srgbClr>
                </a:solidFill>
                <a:latin typeface="Segoe UI"/>
              </a:rPr>
              <a:t>Stepped away</a:t>
            </a:r>
          </a:p>
        </p:txBody>
      </p:sp>
      <p:cxnSp>
        <p:nvCxnSpPr>
          <p:cNvPr id="16" name="Straight Connector 15"/>
          <p:cNvCxnSpPr/>
          <p:nvPr/>
        </p:nvCxnSpPr>
        <p:spPr>
          <a:xfrm>
            <a:off x="1682461" y="4447254"/>
            <a:ext cx="7588873" cy="0"/>
          </a:xfrm>
          <a:prstGeom prst="line">
            <a:avLst/>
          </a:prstGeom>
          <a:ln w="190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498958" y="3217240"/>
            <a:ext cx="0" cy="936248"/>
          </a:xfrm>
          <a:prstGeom prst="line">
            <a:avLst/>
          </a:prstGeom>
          <a:ln w="190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472840" y="3217240"/>
            <a:ext cx="0" cy="936248"/>
          </a:xfrm>
          <a:prstGeom prst="line">
            <a:avLst/>
          </a:prstGeom>
          <a:ln w="190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330002" y="4779118"/>
            <a:ext cx="0" cy="936248"/>
          </a:xfrm>
          <a:prstGeom prst="line">
            <a:avLst/>
          </a:prstGeom>
          <a:ln w="190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82461" y="2923471"/>
            <a:ext cx="7588873" cy="0"/>
          </a:xfrm>
          <a:prstGeom prst="line">
            <a:avLst/>
          </a:prstGeom>
          <a:ln w="190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pic>
        <p:nvPicPr>
          <p:cNvPr id="21" name="Picture 13" descr="C:\Users\Janine Kurnoff\AppData\Local\Microsoft\Windows\Temporary Internet Files\Content.IE5\R9X5P9VZ\MC900432537[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15732" y="3477781"/>
            <a:ext cx="435158" cy="435156"/>
          </a:xfrm>
          <a:prstGeom prst="rect">
            <a:avLst/>
          </a:prstGeom>
          <a:noFill/>
          <a:extLst>
            <a:ext uri="{909E8E84-426E-40DD-AFC4-6F175D3DCCD1}">
              <a14:hiddenFill xmlns:a14="http://schemas.microsoft.com/office/drawing/2010/main">
                <a:solidFill>
                  <a:srgbClr val="FFFFFF"/>
                </a:solidFill>
              </a14:hiddenFill>
            </a:ext>
          </a:extLst>
        </p:spPr>
      </p:pic>
      <p:sp>
        <p:nvSpPr>
          <p:cNvPr id="22" name="Octagon 21"/>
          <p:cNvSpPr/>
          <p:nvPr/>
        </p:nvSpPr>
        <p:spPr>
          <a:xfrm>
            <a:off x="1982672" y="5055399"/>
            <a:ext cx="383688" cy="383688"/>
          </a:xfrm>
          <a:prstGeom prst="octagon">
            <a:avLst/>
          </a:prstGeom>
          <a:gradFill flip="none" rotWithShape="1">
            <a:gsLst>
              <a:gs pos="50800">
                <a:srgbClr val="E03030"/>
              </a:gs>
              <a:gs pos="0">
                <a:srgbClr val="E03030">
                  <a:lumMod val="75000"/>
                </a:srgbClr>
              </a:gs>
              <a:gs pos="100000">
                <a:srgbClr val="FFFFFF"/>
              </a:gs>
            </a:gsLst>
            <a:path path="circle">
              <a:fillToRect l="100000" t="100000"/>
            </a:path>
            <a:tileRect r="-100000" b="-100000"/>
          </a:gradFill>
          <a:ln w="38100" cap="flat" cmpd="sng" algn="ctr">
            <a:solidFill>
              <a:srgbClr val="FFFFFF"/>
            </a:solidFill>
            <a:prstDash val="solid"/>
            <a:miter lim="800000"/>
          </a:ln>
          <a:effectLst/>
          <a:scene3d>
            <a:camera prst="orthographicFront"/>
            <a:lightRig rig="threePt" dir="t"/>
          </a:scene3d>
          <a:sp3d>
            <a:bevelT w="114300" prst="artDeco"/>
          </a:sp3d>
        </p:spPr>
        <p:txBody>
          <a:bodyPr rtlCol="0" anchor="ctr"/>
          <a:lstStyle/>
          <a:p>
            <a:pPr algn="ctr" defTabSz="914320">
              <a:defRPr/>
            </a:pPr>
            <a:endParaRPr lang="en-US" sz="1500" kern="0" dirty="0" err="1">
              <a:solidFill>
                <a:srgbClr val="FFFFFF"/>
              </a:solidFill>
              <a:latin typeface="Tahoma"/>
            </a:endParaRPr>
          </a:p>
        </p:txBody>
      </p:sp>
      <p:sp>
        <p:nvSpPr>
          <p:cNvPr id="23" name="TextBox 22"/>
          <p:cNvSpPr txBox="1"/>
          <p:nvPr/>
        </p:nvSpPr>
        <p:spPr>
          <a:xfrm>
            <a:off x="3481428" y="1561448"/>
            <a:ext cx="6734223" cy="971155"/>
          </a:xfrm>
          <a:prstGeom prst="rect">
            <a:avLst/>
          </a:prstGeom>
          <a:noFill/>
        </p:spPr>
        <p:txBody>
          <a:bodyPr wrap="square" rtlCol="0">
            <a:spAutoFit/>
          </a:bodyPr>
          <a:lstStyle/>
          <a:p>
            <a:pPr defTabSz="768045">
              <a:defRPr/>
            </a:pPr>
            <a:r>
              <a:rPr lang="en-US" sz="2800" dirty="0">
                <a:solidFill>
                  <a:srgbClr val="505050">
                    <a:lumMod val="75000"/>
                    <a:lumOff val="25000"/>
                  </a:srgbClr>
                </a:solidFill>
                <a:latin typeface="Segoe UI"/>
              </a:rPr>
              <a:t>Accessed by clicking the pen icon, in the upper-right corner of your Skype window</a:t>
            </a:r>
          </a:p>
        </p:txBody>
      </p:sp>
      <p:pic>
        <p:nvPicPr>
          <p:cNvPr id="24" name="Picture 23"/>
          <p:cNvPicPr>
            <a:picLocks noChangeAspect="1"/>
          </p:cNvPicPr>
          <p:nvPr/>
        </p:nvPicPr>
        <p:blipFill>
          <a:blip r:embed="rId6"/>
          <a:stretch>
            <a:fillRect/>
          </a:stretch>
        </p:blipFill>
        <p:spPr>
          <a:xfrm>
            <a:off x="1842559" y="1724036"/>
            <a:ext cx="650423" cy="591294"/>
          </a:xfrm>
          <a:prstGeom prst="rect">
            <a:avLst/>
          </a:prstGeom>
        </p:spPr>
      </p:pic>
    </p:spTree>
    <p:extLst>
      <p:ext uri="{BB962C8B-B14F-4D97-AF65-F5344CB8AC3E}">
        <p14:creationId xmlns:p14="http://schemas.microsoft.com/office/powerpoint/2010/main" val="59621525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HIDDEN - Slide27">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BECA74-CF33-433C-99D6-E34CCC36FB5D}"/>
              </a:ext>
            </a:extLst>
          </p:cNvPr>
          <p:cNvSpPr>
            <a:spLocks noGrp="1"/>
          </p:cNvSpPr>
          <p:nvPr>
            <p:ph type="title"/>
          </p:nvPr>
        </p:nvSpPr>
        <p:spPr/>
        <p:txBody>
          <a:bodyPr/>
          <a:lstStyle/>
          <a:p>
            <a:r>
              <a:rPr lang="en-US" dirty="0"/>
              <a:t>Connect to Lab environment LOD </a:t>
            </a:r>
          </a:p>
        </p:txBody>
      </p:sp>
      <p:sp>
        <p:nvSpPr>
          <p:cNvPr id="5" name="Text Placeholder 4">
            <a:extLst>
              <a:ext uri="{FF2B5EF4-FFF2-40B4-BE49-F238E27FC236}">
                <a16:creationId xmlns:a16="http://schemas.microsoft.com/office/drawing/2014/main" id="{7829DFAA-62AD-4BFA-A214-7C2CEB8F5044}"/>
              </a:ext>
            </a:extLst>
          </p:cNvPr>
          <p:cNvSpPr>
            <a:spLocks noGrp="1"/>
          </p:cNvSpPr>
          <p:nvPr>
            <p:ph type="body" sz="quarter" idx="10"/>
          </p:nvPr>
        </p:nvSpPr>
        <p:spPr>
          <a:xfrm>
            <a:off x="269239" y="1189177"/>
            <a:ext cx="11653523" cy="4413259"/>
          </a:xfrm>
        </p:spPr>
        <p:txBody>
          <a:bodyPr/>
          <a:lstStyle/>
          <a:p>
            <a:pPr lvl="0">
              <a:lnSpc>
                <a:spcPct val="150000"/>
              </a:lnSpc>
            </a:pPr>
            <a:r>
              <a:rPr lang="en-US" dirty="0"/>
              <a:t>Using the desktop version of IE go to: </a:t>
            </a:r>
            <a:r>
              <a:rPr lang="en-US" u="sng" dirty="0">
                <a:hlinkClick r:id="rId3"/>
              </a:rPr>
              <a:t>https://aka.ms/premiereducation</a:t>
            </a:r>
            <a:endParaRPr lang="en-US" u="sng" dirty="0"/>
          </a:p>
          <a:p>
            <a:pPr lvl="0">
              <a:lnSpc>
                <a:spcPct val="150000"/>
              </a:lnSpc>
            </a:pPr>
            <a:r>
              <a:rPr lang="en-US" dirty="0"/>
              <a:t>Sign in with your Microsoft account (Live ID/Azure Id)</a:t>
            </a:r>
          </a:p>
          <a:p>
            <a:pPr lvl="0">
              <a:lnSpc>
                <a:spcPct val="150000"/>
              </a:lnSpc>
            </a:pPr>
            <a:r>
              <a:rPr lang="en-US" i="1" dirty="0"/>
              <a:t>If you do not have one, then create it here: </a:t>
            </a:r>
            <a:r>
              <a:rPr lang="en-US" i="1" dirty="0">
                <a:hlinkClick r:id="rId4"/>
              </a:rPr>
              <a:t>http://live.com</a:t>
            </a:r>
            <a:endParaRPr lang="en-US" i="1" dirty="0"/>
          </a:p>
          <a:p>
            <a:pPr lvl="0">
              <a:lnSpc>
                <a:spcPct val="150000"/>
              </a:lnSpc>
            </a:pPr>
            <a:r>
              <a:rPr lang="en-US" dirty="0"/>
              <a:t>Click “Redeem Training Key”</a:t>
            </a:r>
          </a:p>
          <a:p>
            <a:pPr lvl="0">
              <a:lnSpc>
                <a:spcPct val="150000"/>
              </a:lnSpc>
            </a:pPr>
            <a:endParaRPr lang="en-US" dirty="0"/>
          </a:p>
          <a:p>
            <a:pPr lvl="0">
              <a:lnSpc>
                <a:spcPct val="150000"/>
              </a:lnSpc>
            </a:pPr>
            <a:r>
              <a:rPr lang="en-US" dirty="0"/>
              <a:t>Register the lab code</a:t>
            </a:r>
          </a:p>
        </p:txBody>
      </p:sp>
    </p:spTree>
    <p:extLst>
      <p:ext uri="{BB962C8B-B14F-4D97-AF65-F5344CB8AC3E}">
        <p14:creationId xmlns:p14="http://schemas.microsoft.com/office/powerpoint/2010/main" val="65635187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900113"/>
          </a:xfrm>
        </p:spPr>
        <p:txBody>
          <a:bodyPr/>
          <a:lstStyle/>
          <a:p>
            <a:r>
              <a:rPr lang="en-US" dirty="0">
                <a:noFill/>
              </a:rPr>
              <a:t>Microsoft</a:t>
            </a:r>
          </a:p>
        </p:txBody>
      </p:sp>
    </p:spTree>
    <p:extLst>
      <p:ext uri="{BB962C8B-B14F-4D97-AF65-F5344CB8AC3E}">
        <p14:creationId xmlns:p14="http://schemas.microsoft.com/office/powerpoint/2010/main" val="178913806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idx="4294967295"/>
          </p:nvPr>
        </p:nvSpPr>
        <p:spPr>
          <a:xfrm>
            <a:off x="536575" y="288925"/>
            <a:ext cx="11655425" cy="900113"/>
          </a:xfrm>
        </p:spPr>
        <p:txBody>
          <a:bodyPr/>
          <a:lstStyle/>
          <a:p>
            <a:r>
              <a:rPr lang="en-US" dirty="0">
                <a:noFill/>
              </a:rPr>
              <a:t>Disclaimer</a:t>
            </a:r>
          </a:p>
        </p:txBody>
      </p:sp>
    </p:spTree>
    <p:extLst>
      <p:ext uri="{BB962C8B-B14F-4D97-AF65-F5344CB8AC3E}">
        <p14:creationId xmlns:p14="http://schemas.microsoft.com/office/powerpoint/2010/main" val="29302020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HIDDEN - Slide16">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Name</a:t>
            </a:r>
          </a:p>
          <a:p>
            <a:endParaRPr lang="en-US"/>
          </a:p>
          <a:p>
            <a:r>
              <a:rPr lang="en-US"/>
              <a:t>Specialty</a:t>
            </a:r>
          </a:p>
          <a:p>
            <a:endParaRPr lang="en-US"/>
          </a:p>
          <a:p>
            <a:r>
              <a:rPr lang="en-US"/>
              <a:t>Experience</a:t>
            </a:r>
            <a:endParaRPr lang="en-US" dirty="0"/>
          </a:p>
        </p:txBody>
      </p:sp>
      <p:sp>
        <p:nvSpPr>
          <p:cNvPr id="2" name="Title 1"/>
          <p:cNvSpPr>
            <a:spLocks noGrp="1"/>
          </p:cNvSpPr>
          <p:nvPr>
            <p:ph type="title"/>
          </p:nvPr>
        </p:nvSpPr>
        <p:spPr/>
        <p:txBody>
          <a:bodyPr/>
          <a:lstStyle/>
          <a:p>
            <a:r>
              <a:rPr lang="en-US"/>
              <a:t>Instructor Introduction</a:t>
            </a:r>
            <a:endParaRPr lang="en-US" dirty="0"/>
          </a:p>
        </p:txBody>
      </p:sp>
      <p:pic>
        <p:nvPicPr>
          <p:cNvPr id="6" name="Picture 5">
            <a:extLst>
              <a:ext uri="{FF2B5EF4-FFF2-40B4-BE49-F238E27FC236}">
                <a16:creationId xmlns:a16="http://schemas.microsoft.com/office/drawing/2014/main" id="{E291E8A7-D1FC-49F4-AD02-BF75B3A0D1B9}"/>
              </a:ext>
            </a:extLst>
          </p:cNvPr>
          <p:cNvPicPr>
            <a:picLocks noChangeAspect="1"/>
          </p:cNvPicPr>
          <p:nvPr/>
        </p:nvPicPr>
        <p:blipFill rotWithShape="1">
          <a:blip r:embed="rId3" cstate="screen">
            <a:duotone>
              <a:schemeClr val="accent3">
                <a:shade val="45000"/>
                <a:satMod val="135000"/>
              </a:schemeClr>
              <a:prstClr val="white"/>
            </a:duotone>
            <a:extLst>
              <a:ext uri="{28A0092B-C50C-407E-A947-70E740481C1C}">
                <a14:useLocalDpi xmlns:a14="http://schemas.microsoft.com/office/drawing/2010/main"/>
              </a:ext>
            </a:extLst>
          </a:blip>
          <a:srcRect r="38339"/>
          <a:stretch/>
        </p:blipFill>
        <p:spPr>
          <a:xfrm>
            <a:off x="6333745" y="0"/>
            <a:ext cx="5858256" cy="6858000"/>
          </a:xfrm>
          <a:prstGeom prst="rect">
            <a:avLst/>
          </a:prstGeom>
        </p:spPr>
      </p:pic>
    </p:spTree>
    <p:extLst>
      <p:ext uri="{BB962C8B-B14F-4D97-AF65-F5344CB8AC3E}">
        <p14:creationId xmlns:p14="http://schemas.microsoft.com/office/powerpoint/2010/main" val="216079035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HIDDEN - Slide17">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Name</a:t>
            </a:r>
          </a:p>
          <a:p>
            <a:endParaRPr lang="en-US"/>
          </a:p>
          <a:p>
            <a:r>
              <a:rPr lang="en-US"/>
              <a:t>Job/Team/Specialty</a:t>
            </a:r>
          </a:p>
          <a:p>
            <a:endParaRPr lang="en-US"/>
          </a:p>
          <a:p>
            <a:r>
              <a:rPr lang="en-US"/>
              <a:t>Time Zone</a:t>
            </a:r>
          </a:p>
          <a:p>
            <a:endParaRPr lang="en-US" dirty="0"/>
          </a:p>
        </p:txBody>
      </p:sp>
      <p:sp>
        <p:nvSpPr>
          <p:cNvPr id="2" name="Title 1"/>
          <p:cNvSpPr>
            <a:spLocks noGrp="1"/>
          </p:cNvSpPr>
          <p:nvPr>
            <p:ph type="title"/>
          </p:nvPr>
        </p:nvSpPr>
        <p:spPr/>
        <p:txBody>
          <a:bodyPr/>
          <a:lstStyle/>
          <a:p>
            <a:r>
              <a:rPr lang="en-US"/>
              <a:t>Attendee Introductions</a:t>
            </a:r>
            <a:endParaRPr lang="en-US" dirty="0"/>
          </a:p>
        </p:txBody>
      </p:sp>
      <p:pic>
        <p:nvPicPr>
          <p:cNvPr id="5" name="Picture 4">
            <a:extLst>
              <a:ext uri="{FF2B5EF4-FFF2-40B4-BE49-F238E27FC236}">
                <a16:creationId xmlns:a16="http://schemas.microsoft.com/office/drawing/2014/main" id="{3A895181-9E67-4A9B-B8DB-292337D94A97}"/>
              </a:ext>
            </a:extLst>
          </p:cNvPr>
          <p:cNvPicPr>
            <a:picLocks noChangeAspect="1"/>
          </p:cNvPicPr>
          <p:nvPr/>
        </p:nvPicPr>
        <p:blipFill rotWithShape="1">
          <a:blip r:embed="rId3"/>
          <a:srcRect l="14578"/>
          <a:stretch/>
        </p:blipFill>
        <p:spPr>
          <a:xfrm>
            <a:off x="6333744" y="0"/>
            <a:ext cx="5858256" cy="6858000"/>
          </a:xfrm>
          <a:prstGeom prst="rect">
            <a:avLst/>
          </a:prstGeom>
          <a:solidFill>
            <a:srgbClr val="D7D7D7"/>
          </a:solidFill>
        </p:spPr>
      </p:pic>
    </p:spTree>
    <p:extLst>
      <p:ext uri="{BB962C8B-B14F-4D97-AF65-F5344CB8AC3E}">
        <p14:creationId xmlns:p14="http://schemas.microsoft.com/office/powerpoint/2010/main" val="261430376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HIDDEN - Slide5">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DD850C-29B9-4641-B580-0B91B9EBAE00}"/>
              </a:ext>
            </a:extLst>
          </p:cNvPr>
          <p:cNvSpPr>
            <a:spLocks noGrp="1"/>
          </p:cNvSpPr>
          <p:nvPr>
            <p:ph type="body" sz="quarter" idx="10"/>
          </p:nvPr>
        </p:nvSpPr>
        <p:spPr/>
        <p:txBody>
          <a:bodyPr/>
          <a:lstStyle/>
          <a:p>
            <a:r>
              <a:rPr lang="en-US"/>
              <a:t>{OBJECTIVE}</a:t>
            </a:r>
            <a:endParaRPr lang="en-US" dirty="0"/>
          </a:p>
        </p:txBody>
      </p:sp>
      <p:sp>
        <p:nvSpPr>
          <p:cNvPr id="5" name="Text Placeholder 4">
            <a:extLst>
              <a:ext uri="{FF2B5EF4-FFF2-40B4-BE49-F238E27FC236}">
                <a16:creationId xmlns:a16="http://schemas.microsoft.com/office/drawing/2014/main" id="{55182462-DFDF-4D48-A92C-42FD52821C4E}"/>
              </a:ext>
            </a:extLst>
          </p:cNvPr>
          <p:cNvSpPr>
            <a:spLocks noGrp="1"/>
          </p:cNvSpPr>
          <p:nvPr>
            <p:ph type="body" sz="quarter" idx="11"/>
          </p:nvPr>
        </p:nvSpPr>
        <p:spPr>
          <a:xfrm>
            <a:off x="269239" y="1189177"/>
            <a:ext cx="11653523" cy="572464"/>
          </a:xfrm>
        </p:spPr>
        <p:txBody>
          <a:bodyPr/>
          <a:lstStyle/>
          <a:p>
            <a:r>
              <a:rPr lang="en-US"/>
              <a:t>After completing this WorkshopPLUS, you will be able to:</a:t>
            </a:r>
            <a:endParaRPr lang="en-US" dirty="0"/>
          </a:p>
        </p:txBody>
      </p:sp>
      <p:sp>
        <p:nvSpPr>
          <p:cNvPr id="3" name="Title 2">
            <a:extLst>
              <a:ext uri="{FF2B5EF4-FFF2-40B4-BE49-F238E27FC236}">
                <a16:creationId xmlns:a16="http://schemas.microsoft.com/office/drawing/2014/main" id="{DC7B0E6D-A7DA-473C-AA35-4DB0FBFFAE8D}"/>
              </a:ext>
            </a:extLst>
          </p:cNvPr>
          <p:cNvSpPr>
            <a:spLocks noGrp="1"/>
          </p:cNvSpPr>
          <p:nvPr>
            <p:ph type="title" idx="4294967295"/>
          </p:nvPr>
        </p:nvSpPr>
        <p:spPr>
          <a:xfrm>
            <a:off x="536575" y="288925"/>
            <a:ext cx="11655425" cy="900113"/>
          </a:xfrm>
          <a:noFill/>
        </p:spPr>
        <p:txBody>
          <a:bodyPr wrap="square" lIns="146304" tIns="91440" rIns="146304" bIns="91440" rtlCol="0">
            <a:noAutofit/>
          </a:bodyPr>
          <a:lstStyle/>
          <a:p>
            <a:pPr defTabSz="914400">
              <a:spcAft>
                <a:spcPts val="600"/>
              </a:spcAft>
            </a:pPr>
            <a:r>
              <a:rPr lang="en-US">
                <a:solidFill>
                  <a:schemeClr val="accent3">
                    <a:alpha val="0"/>
                  </a:schemeClr>
                </a:solidFill>
              </a:rPr>
              <a:t>Objectives</a:t>
            </a:r>
            <a:endParaRPr lang="en-US" dirty="0">
              <a:solidFill>
                <a:schemeClr val="accent3">
                  <a:alpha val="0"/>
                </a:schemeClr>
              </a:solidFill>
            </a:endParaRPr>
          </a:p>
        </p:txBody>
      </p:sp>
    </p:spTree>
    <p:extLst>
      <p:ext uri="{BB962C8B-B14F-4D97-AF65-F5344CB8AC3E}">
        <p14:creationId xmlns:p14="http://schemas.microsoft.com/office/powerpoint/2010/main" val="226291394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HIDDEN - Slide19">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B875113-F2A1-4679-8582-33DC7319B49B}"/>
              </a:ext>
            </a:extLst>
          </p:cNvPr>
          <p:cNvGrpSpPr/>
          <p:nvPr/>
        </p:nvGrpSpPr>
        <p:grpSpPr>
          <a:xfrm rot="16200000">
            <a:off x="9152745" y="328222"/>
            <a:ext cx="3187307" cy="2710527"/>
            <a:chOff x="8963033" y="4075274"/>
            <a:chExt cx="3187307" cy="2710527"/>
          </a:xfrm>
        </p:grpSpPr>
        <p:sp>
          <p:nvSpPr>
            <p:cNvPr id="5" name="Freeform 345">
              <a:extLst>
                <a:ext uri="{FF2B5EF4-FFF2-40B4-BE49-F238E27FC236}">
                  <a16:creationId xmlns:a16="http://schemas.microsoft.com/office/drawing/2014/main" id="{2390D2C3-14D2-4B6E-B1A5-F57A40F03745}"/>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 name="Freeform 346">
              <a:extLst>
                <a:ext uri="{FF2B5EF4-FFF2-40B4-BE49-F238E27FC236}">
                  <a16:creationId xmlns:a16="http://schemas.microsoft.com/office/drawing/2014/main" id="{AF478CE4-61A0-45AA-B5EC-04B2759AEB63}"/>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 name="Freeform 347">
              <a:extLst>
                <a:ext uri="{FF2B5EF4-FFF2-40B4-BE49-F238E27FC236}">
                  <a16:creationId xmlns:a16="http://schemas.microsoft.com/office/drawing/2014/main" id="{0AC4EE95-B529-4332-BBB2-F5A2F317B4A5}"/>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Freeform 348">
              <a:extLst>
                <a:ext uri="{FF2B5EF4-FFF2-40B4-BE49-F238E27FC236}">
                  <a16:creationId xmlns:a16="http://schemas.microsoft.com/office/drawing/2014/main" id="{A32B3456-96F7-4070-8ED9-F42F213F880A}"/>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Freeform 349">
              <a:extLst>
                <a:ext uri="{FF2B5EF4-FFF2-40B4-BE49-F238E27FC236}">
                  <a16:creationId xmlns:a16="http://schemas.microsoft.com/office/drawing/2014/main" id="{04A32DB6-524B-42FA-AB6D-8A4ECD67C31D}"/>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Freeform 345">
              <a:extLst>
                <a:ext uri="{FF2B5EF4-FFF2-40B4-BE49-F238E27FC236}">
                  <a16:creationId xmlns:a16="http://schemas.microsoft.com/office/drawing/2014/main" id="{CA2BC921-F723-432F-B5AA-EC55C91BFE47}"/>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 name="Freeform 346">
              <a:extLst>
                <a:ext uri="{FF2B5EF4-FFF2-40B4-BE49-F238E27FC236}">
                  <a16:creationId xmlns:a16="http://schemas.microsoft.com/office/drawing/2014/main" id="{07794447-A4EA-499D-9378-B37925BFEA73}"/>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dirty="0"/>
              <a:t>Modules</a:t>
            </a:r>
          </a:p>
        </p:txBody>
      </p:sp>
      <p:graphicFrame>
        <p:nvGraphicFramePr>
          <p:cNvPr id="7" name="Diagram 6">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2811550092"/>
              </p:ext>
            </p:extLst>
          </p:nvPr>
        </p:nvGraphicFramePr>
        <p:xfrm>
          <a:off x="579437" y="1439861"/>
          <a:ext cx="10443697" cy="4876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584633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HIDDEN - Slide28">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Lst>
          </p:cNvPr>
          <p:cNvGrpSpPr/>
          <p:nvPr/>
        </p:nvGrpSpPr>
        <p:grpSpPr>
          <a:xfrm>
            <a:off x="8963033" y="4075274"/>
            <a:ext cx="3187307" cy="2710527"/>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a:t>Agenda Day 1</a:t>
            </a:r>
            <a:endParaRPr lang="en-US" dirty="0"/>
          </a:p>
        </p:txBody>
      </p:sp>
      <p:graphicFrame>
        <p:nvGraphicFramePr>
          <p:cNvPr id="7" name="Diagram 6">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3355117309"/>
              </p:ext>
            </p:extLst>
          </p:nvPr>
        </p:nvGraphicFramePr>
        <p:xfrm>
          <a:off x="414299" y="1107440"/>
          <a:ext cx="11363404" cy="5320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425122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HIDDEN - Slide29">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Lst>
          </p:cNvPr>
          <p:cNvGrpSpPr/>
          <p:nvPr/>
        </p:nvGrpSpPr>
        <p:grpSpPr>
          <a:xfrm>
            <a:off x="8963033" y="4075274"/>
            <a:ext cx="3187307" cy="2710527"/>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a:t>Agenda Day 2</a:t>
            </a:r>
            <a:endParaRPr lang="en-US" dirty="0"/>
          </a:p>
        </p:txBody>
      </p:sp>
      <p:graphicFrame>
        <p:nvGraphicFramePr>
          <p:cNvPr id="7" name="Diagram 6">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3676378695"/>
              </p:ext>
            </p:extLst>
          </p:nvPr>
        </p:nvGraphicFramePr>
        <p:xfrm>
          <a:off x="414299" y="1107440"/>
          <a:ext cx="11363404" cy="5320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542581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HIDDEN - Slide30">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Lst>
          </p:cNvPr>
          <p:cNvGrpSpPr/>
          <p:nvPr/>
        </p:nvGrpSpPr>
        <p:grpSpPr>
          <a:xfrm>
            <a:off x="8963033" y="4075274"/>
            <a:ext cx="3187307" cy="2710527"/>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a:t>Agenda Day 3</a:t>
            </a:r>
            <a:endParaRPr lang="en-US" dirty="0"/>
          </a:p>
        </p:txBody>
      </p:sp>
      <p:graphicFrame>
        <p:nvGraphicFramePr>
          <p:cNvPr id="7" name="Diagram 6">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2969236093"/>
              </p:ext>
            </p:extLst>
          </p:nvPr>
        </p:nvGraphicFramePr>
        <p:xfrm>
          <a:off x="414299" y="1107440"/>
          <a:ext cx="11363404" cy="5320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233211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7B3C912D-A84D-4C5E-A432-91CEDEA2F1C6}" vid="{539E249E-E621-4482-85BE-A40976C347BA}"/>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7B3C912D-A84D-4C5E-A432-91CEDEA2F1C6}" vid="{1FDDEE9B-AA16-43BF-9BF0-B2817731548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VariableListDefinition name="AD_HOC" displayName="AD_HOC" id="77c27f7a-050f-47ff-9632-d280870f5f3e" isdomainofvalue="False" dataSourceId="29f6a9d7-3466-4ff7-9d49-1a173e86fff2">
  <Variable name="TITLE" type="STRING" dataFieldId="30474f85-9244-4b0b-9665-70193198e00e"/>
</VariableListDefinition>
</file>

<file path=customXml/item10.xml><?xml version="1.0" encoding="utf-8"?>
<VariableListDefinition name="System" displayName="System" id="359c3d23-2dd0-4066-9d99-79503e47facc" isdomainofvalue="False" dataSourceId="42e5fc79-0282-4f40-a684-d43be6d320c4"/>
</file>

<file path=customXml/item11.xml><?xml version="1.0" encoding="utf-8"?>
<VariableList UniqueId="359c3d23-2dd0-4066-9d99-79503e47facc" Name="System" ContentType="XML" MajorVersion="0" MinorVersion="1" isLocalCopy="False" IsBaseObject="False" DataSourceId="42e5fc79-0282-4f40-a684-d43be6d320c4" DataSourceMajorVersion="0" DataSourceMinorVersion="1"/>
</file>

<file path=customXml/item12.xml><?xml version="1.0" encoding="utf-8"?>
<DataSourceInfo>
  <Id>42e5fc79-0282-4f40-a684-d43be6d320c4</Id>
  <MajorVersion>0</MajorVersion>
  <MinorVersion>1</MinorVersion>
  <DataSourceType>System</DataSourceType>
  <Name>System</Name>
  <Description/>
  <Filter/>
  <DataFields/>
</DataSourceInfo>
</file>

<file path=customXml/item13.xml><?xml version="1.0" encoding="utf-8"?>
<DataSourceMapping>
  <Id>405d81d6-bceb-4074-b6c3-fc7c778deb3e</Id>
  <Name>EXPRESSION_VARIABLE_MAPPING</Name>
  <TargetDataSource>42e5fc79-0282-4f40-a684-d43be6d320c4</TargetDataSource>
  <SourceType>XML File</SourceType>
  <IsReadOnly>false</IsReadOnly>
  <SalesforceOrganizationId>00000000-0000-0000-0000-000000000000</SalesforceOrganizationId>
  <SalesforceOrganizationName/>
  <SalesforceApiVersion/>
  <Properties/>
  <RawMappings/>
  <DesignTimeProperties/>
</DataSourceMapping>
</file>

<file path=customXml/item14.xml><?xml version="1.0" encoding="utf-8"?>
<VariableListCustXmlRels>
  <VariableListCustXmlRel variableListName="AD_HOC">
    <VariableListDefCustXmlId>{78B65148-D1BD-4EA5-B5AA-812BB46C3904}</VariableListDefCustXmlId>
    <LibraryMetadataCustXmlId>{AF1931DF-B06B-44BF-A711-A32B82F1876B}</LibraryMetadataCustXmlId>
    <DataSourceInfoCustXmlId>{07D2862D-FCC5-42A4-82BD-26D5EAFED372}</DataSourceInfoCustXmlId>
    <DataSourceMappingCustXmlId>{F5DF98DE-17D8-43DB-9B9D-A8B031B21B2A}</DataSourceMappingCustXmlId>
    <SdmcCustXmlId>{A1613328-54D9-42BE-A710-1D4370F2A93B}</SdmcCustXmlId>
  </VariableListCustXmlRel>
  <VariableListCustXmlRel variableListName="Computed">
    <VariableListDefCustXmlId>{AECB774D-0F85-4F42-A971-3951B26E5285}</VariableListDefCustXmlId>
    <LibraryMetadataCustXmlId>{0442A82D-2CDB-44E1-AE1D-E04F78BE01C7}</LibraryMetadataCustXmlId>
    <DataSourceInfoCustXmlId>{CFA031B6-219B-4DF9-97C6-6E442227ACC5}</DataSourceInfoCustXmlId>
    <DataSourceMappingCustXmlId>{6C223193-DB55-4355-9B81-289C148B124D}</DataSourceMappingCustXmlId>
  </VariableListCustXmlRel>
  <VariableListCustXmlRel variableListName="System">
    <VariableListDefCustXmlId>{07017854-ADFE-4CF3-BDE2-BF20EBA329CD}</VariableListDefCustXmlId>
    <LibraryMetadataCustXmlId>{0A403CB9-7BEB-4833-BA39-C282C1020C6A}</LibraryMetadataCustXmlId>
    <DataSourceInfoCustXmlId>{3F53F6E7-0504-4868-BA18-94A534B80564}</DataSourceInfoCustXmlId>
    <DataSourceMappingCustXmlId>{080B81D1-36C8-4493-90F0-9919D858FA85}</DataSourceMappingCustXmlId>
  </VariableListCustXmlRel>
</VariableListCustXmlRels>
</file>

<file path=customXml/item15.xml><?xml version="1.0" encoding="utf-8"?>
<AllExternalAdhocVariableMappings/>
</file>

<file path=customXml/item16.xml><?xml version="1.0" encoding="utf-8"?>
<ct:contentTypeSchema xmlns:ct="http://schemas.microsoft.com/office/2006/metadata/contentType" xmlns:ma="http://schemas.microsoft.com/office/2006/metadata/properties/metaAttributes" ct:_="" ma:_="" ma:contentTypeName="Document" ma:contentTypeID="0x010100672BF0AD2AB49B408B985190171F7322" ma:contentTypeVersion="13" ma:contentTypeDescription="Create a new document." ma:contentTypeScope="" ma:versionID="2f767a14c568ab284617c635207a492d">
  <xsd:schema xmlns:xsd="http://www.w3.org/2001/XMLSchema" xmlns:xs="http://www.w3.org/2001/XMLSchema" xmlns:p="http://schemas.microsoft.com/office/2006/metadata/properties" xmlns:ns2="17d67a9f-373f-45be-b9c2-a759827fe65a" xmlns:ns3="40a30fe5-3c91-48c8-b277-cba3a67671ec" targetNamespace="http://schemas.microsoft.com/office/2006/metadata/properties" ma:root="true" ma:fieldsID="deee9fa819f3ee1a96444de47edf25a0" ns2:_="" ns3:_="">
    <xsd:import namespace="17d67a9f-373f-45be-b9c2-a759827fe65a"/>
    <xsd:import namespace="40a30fe5-3c91-48c8-b277-cba3a67671e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DateTaken" minOccurs="0"/>
                <xsd:element ref="ns2:MediaServiceEventHashCode" minOccurs="0"/>
                <xsd:element ref="ns2:MediaServiceGenerationTime" minOccurs="0"/>
                <xsd:element ref="ns2:MediaServiceAutoTags"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d67a9f-373f-45be-b9c2-a759827fe65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a30fe5-3c91-48c8-b277-cba3a67671ec"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hidden="true" ma:internalName="LastSharedByUser" ma:readOnly="true">
      <xsd:simpleType>
        <xsd:restriction base="dms:Note"/>
      </xsd:simpleType>
    </xsd:element>
    <xsd:element name="LastSharedByTime" ma:index="13"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7.xml><?xml version="1.0" encoding="utf-8"?>
<?mso-contentType ?>
<FormTemplates xmlns="http://schemas.microsoft.com/sharepoint/v3/contenttype/forms">
  <Display>DocumentLibraryForm</Display>
  <Edit>DocumentLibraryForm</Edit>
  <New>DocumentLibraryForm</New>
</FormTemplates>
</file>

<file path=customXml/item18.xml><?xml version="1.0" encoding="utf-8"?>
<p:properties xmlns:p="http://schemas.microsoft.com/office/2006/metadata/properties" xmlns:xsi="http://www.w3.org/2001/XMLSchema-instance" xmlns:pc="http://schemas.microsoft.com/office/infopath/2007/PartnerControls">
  <documentManagement>
    <MediaServiceKeyPoints xmlns="17d67a9f-373f-45be-b9c2-a759827fe65a" xsi:nil="true"/>
  </documentManagement>
</p:properties>
</file>

<file path=customXml/item2.xml><?xml version="1.0" encoding="utf-8"?>
<VariableList UniqueId="77c27f7a-050f-47ff-9632-d280870f5f3e" Name="AD_HOC" ContentType="XML" MajorVersion="0" MinorVersion="1" isLocalCopy="False" IsBaseObject="False" DataSourceId="29f6a9d7-3466-4ff7-9d49-1a173e86fff2" DataSourceMajorVersion="0" DataSourceMinorVersion="1"/>
</file>

<file path=customXml/item3.xml><?xml version="1.0" encoding="utf-8"?>
<DataSourceInfo>
  <Id>29f6a9d7-3466-4ff7-9d49-1a173e86fff2</Id>
  <MajorVersion>0</MajorVersion>
  <MinorVersion>1</MinorVersion>
  <DataSourceType>Ad_Hoc</DataSourceType>
  <Name>AD_HOC</Name>
  <Description/>
  <Filter/>
  <DataFields>
    <FieldInfo>
      <Id>30474f85-9244-4b0b-9665-70193198e00e</Id>
      <Name>TITLE</Name>
      <Description/>
      <ExpressionString/>
      <FieldType>System.String</FieldType>
      <Filter/>
      <DefaultValue/>
      <IsInputParameter>false</IsInputParameter>
      <IsInputMultipleValues>false</IsInputMultipleValues>
      <IncludeInRecordSelector>true</IncludeInRecordSelector>
      <IsRepeating>false</IsRepeating>
      <IsKeyField>false</IsKeyField>
      <Required>false</Required>
      <NativeSourceType>String</NativeSourceType>
      <MaxLength>0</MaxLength>
      <DynamicDomainOfValueSourceId/>
      <TrimEmptyRows>false</TrimEmptyRows>
      <CanIncludeInModel>true</CanIncludeInModel>
      <IncludeInModel>true</IncludeInModel>
      <IsPartial>false</IsPartial>
      <IsValid>true</IsValid>
      <NativeFieldMapping/>
      <OriginalName>TITLE</OriginalName>
      <ValidationMessage/>
    </FieldInfo>
  </DataFields>
</DataSourceInfo>
</file>

<file path=customXml/item4.xml><?xml version="1.0" encoding="utf-8"?>
<DataSourceMapping>
  <Id>c26f7218-128d-449b-a8b1-2d27bb9ccffa</Id>
  <Name>AD_HOC_MAPPING</Name>
  <TargetDataSource>29f6a9d7-3466-4ff7-9d49-1a173e86fff2</TargetDataSource>
  <SourceType>XML File</SourceType>
  <IsReadOnly>false</IsReadOnly>
  <SalesforceOrganizationId>00000000-0000-0000-0000-000000000000</SalesforceOrganizationId>
  <SalesforceOrganizationName/>
  <SalesforceApiVersion/>
  <Properties>
    <Property Name="RecordSeperator" Value="SampleData/DataRecord"/>
  </Properties>
  <RawMappings>
    <RawMapping DataFieldId="30474f85-9244-4b0b-9665-70193198e00e" Mapping="DataRecord/TITLE"/>
  </RawMappings>
  <DesignTimeProperties/>
</DataSourceMapping>
</file>

<file path=customXml/item5.xml><?xml version="1.0" encoding="utf-8"?>
<SourceDataModel Name="AD_HOC" TargetDataSourceId="29f6a9d7-3466-4ff7-9d49-1a173e86fff2"/>
</file>

<file path=customXml/item6.xml><?xml version="1.0" encoding="utf-8"?>
<VariableListDefinition name="Computed" displayName="Computed" id="f3bee383-a5a1-4572-a3b4-76d03aceafbd" isdomainofvalue="False" dataSourceId="f295cdbc-a69c-4693-a913-1ff46601aa6e"/>
</file>

<file path=customXml/item7.xml><?xml version="1.0" encoding="utf-8"?>
<VariableList UniqueId="f3bee383-a5a1-4572-a3b4-76d03aceafbd" Name="Computed" ContentType="XML" MajorVersion="0" MinorVersion="1" isLocalCopy="False" IsBaseObject="False" DataSourceId="f295cdbc-a69c-4693-a913-1ff46601aa6e" DataSourceMajorVersion="0" DataSourceMinorVersion="1"/>
</file>

<file path=customXml/item8.xml><?xml version="1.0" encoding="utf-8"?>
<DataSourceInfo>
  <Id>f295cdbc-a69c-4693-a913-1ff46601aa6e</Id>
  <MajorVersion>0</MajorVersion>
  <MinorVersion>1</MinorVersion>
  <DataSourceType>Expression</DataSourceType>
  <Name>Computed</Name>
  <Description/>
  <Filter/>
  <DataFields/>
</DataSourceInfo>
</file>

<file path=customXml/item9.xml><?xml version="1.0" encoding="utf-8"?>
<DataSourceMapping>
  <Id>a28af2a9-9bd1-408a-bda4-b4bb4f567975</Id>
  <Name>EXPRESSION_VARIABLE_MAPPING</Name>
  <TargetDataSource>f295cdbc-a69c-4693-a913-1ff46601aa6e</TargetDataSource>
  <SourceType>XML File</SourceType>
  <IsReadOnly>false</IsReadOnly>
  <SalesforceOrganizationId>00000000-0000-0000-0000-000000000000</SalesforceOrganizationId>
  <SalesforceOrganizationName/>
  <SalesforceApiVersion/>
  <Properties/>
  <RawMappings/>
  <DesignTimeProperties/>
</DataSourceMapping>
</file>

<file path=customXml/itemProps1.xml><?xml version="1.0" encoding="utf-8"?>
<ds:datastoreItem xmlns:ds="http://schemas.openxmlformats.org/officeDocument/2006/customXml" ds:itemID="{78B65148-D1BD-4EA5-B5AA-812BB46C3904}">
  <ds:schemaRefs/>
</ds:datastoreItem>
</file>

<file path=customXml/itemProps10.xml><?xml version="1.0" encoding="utf-8"?>
<ds:datastoreItem xmlns:ds="http://schemas.openxmlformats.org/officeDocument/2006/customXml" ds:itemID="{07017854-ADFE-4CF3-BDE2-BF20EBA329CD}">
  <ds:schemaRefs/>
</ds:datastoreItem>
</file>

<file path=customXml/itemProps11.xml><?xml version="1.0" encoding="utf-8"?>
<ds:datastoreItem xmlns:ds="http://schemas.openxmlformats.org/officeDocument/2006/customXml" ds:itemID="{0A403CB9-7BEB-4833-BA39-C282C1020C6A}">
  <ds:schemaRefs/>
</ds:datastoreItem>
</file>

<file path=customXml/itemProps12.xml><?xml version="1.0" encoding="utf-8"?>
<ds:datastoreItem xmlns:ds="http://schemas.openxmlformats.org/officeDocument/2006/customXml" ds:itemID="{3F53F6E7-0504-4868-BA18-94A534B80564}">
  <ds:schemaRefs/>
</ds:datastoreItem>
</file>

<file path=customXml/itemProps13.xml><?xml version="1.0" encoding="utf-8"?>
<ds:datastoreItem xmlns:ds="http://schemas.openxmlformats.org/officeDocument/2006/customXml" ds:itemID="{080B81D1-36C8-4493-90F0-9919D858FA85}">
  <ds:schemaRefs/>
</ds:datastoreItem>
</file>

<file path=customXml/itemProps14.xml><?xml version="1.0" encoding="utf-8"?>
<ds:datastoreItem xmlns:ds="http://schemas.openxmlformats.org/officeDocument/2006/customXml" ds:itemID="{5F0933AA-76B9-473D-B8E6-E2C2716A8231}">
  <ds:schemaRefs/>
</ds:datastoreItem>
</file>

<file path=customXml/itemProps15.xml><?xml version="1.0" encoding="utf-8"?>
<ds:datastoreItem xmlns:ds="http://schemas.openxmlformats.org/officeDocument/2006/customXml" ds:itemID="{14B0D7E8-7E7F-4209-BA9F-90F6AA859C0D}">
  <ds:schemaRefs/>
</ds:datastoreItem>
</file>

<file path=customXml/itemProps16.xml><?xml version="1.0" encoding="utf-8"?>
<ds:datastoreItem xmlns:ds="http://schemas.openxmlformats.org/officeDocument/2006/customXml" ds:itemID="{BC7B63FE-E2FF-404B-A2A6-BB647EC82EA2}"/>
</file>

<file path=customXml/itemProps17.xml><?xml version="1.0" encoding="utf-8"?>
<ds:datastoreItem xmlns:ds="http://schemas.openxmlformats.org/officeDocument/2006/customXml" ds:itemID="{2C5CACAA-06A5-4FB0-BA54-9FA66385FD0D}"/>
</file>

<file path=customXml/itemProps18.xml><?xml version="1.0" encoding="utf-8"?>
<ds:datastoreItem xmlns:ds="http://schemas.openxmlformats.org/officeDocument/2006/customXml" ds:itemID="{56B7992C-55FE-41FF-A8F5-19D643EE6B9C}"/>
</file>

<file path=customXml/itemProps2.xml><?xml version="1.0" encoding="utf-8"?>
<ds:datastoreItem xmlns:ds="http://schemas.openxmlformats.org/officeDocument/2006/customXml" ds:itemID="{AF1931DF-B06B-44BF-A711-A32B82F1876B}">
  <ds:schemaRefs/>
</ds:datastoreItem>
</file>

<file path=customXml/itemProps3.xml><?xml version="1.0" encoding="utf-8"?>
<ds:datastoreItem xmlns:ds="http://schemas.openxmlformats.org/officeDocument/2006/customXml" ds:itemID="{07D2862D-FCC5-42A4-82BD-26D5EAFED372}">
  <ds:schemaRefs/>
</ds:datastoreItem>
</file>

<file path=customXml/itemProps4.xml><?xml version="1.0" encoding="utf-8"?>
<ds:datastoreItem xmlns:ds="http://schemas.openxmlformats.org/officeDocument/2006/customXml" ds:itemID="{F5DF98DE-17D8-43DB-9B9D-A8B031B21B2A}">
  <ds:schemaRefs/>
</ds:datastoreItem>
</file>

<file path=customXml/itemProps5.xml><?xml version="1.0" encoding="utf-8"?>
<ds:datastoreItem xmlns:ds="http://schemas.openxmlformats.org/officeDocument/2006/customXml" ds:itemID="{A1613328-54D9-42BE-A710-1D4370F2A93B}">
  <ds:schemaRefs/>
</ds:datastoreItem>
</file>

<file path=customXml/itemProps6.xml><?xml version="1.0" encoding="utf-8"?>
<ds:datastoreItem xmlns:ds="http://schemas.openxmlformats.org/officeDocument/2006/customXml" ds:itemID="{AECB774D-0F85-4F42-A971-3951B26E5285}">
  <ds:schemaRefs/>
</ds:datastoreItem>
</file>

<file path=customXml/itemProps7.xml><?xml version="1.0" encoding="utf-8"?>
<ds:datastoreItem xmlns:ds="http://schemas.openxmlformats.org/officeDocument/2006/customXml" ds:itemID="{0442A82D-2CDB-44E1-AE1D-E04F78BE01C7}">
  <ds:schemaRefs/>
</ds:datastoreItem>
</file>

<file path=customXml/itemProps8.xml><?xml version="1.0" encoding="utf-8"?>
<ds:datastoreItem xmlns:ds="http://schemas.openxmlformats.org/officeDocument/2006/customXml" ds:itemID="{CFA031B6-219B-4DF9-97C6-6E442227ACC5}">
  <ds:schemaRefs/>
</ds:datastoreItem>
</file>

<file path=customXml/itemProps9.xml><?xml version="1.0" encoding="utf-8"?>
<ds:datastoreItem xmlns:ds="http://schemas.openxmlformats.org/officeDocument/2006/customXml" ds:itemID="{6C223193-DB55-4355-9B81-289C148B124D}">
  <ds:schemaRefs/>
</ds:datastoreItem>
</file>

<file path=docProps/app.xml><?xml version="1.0" encoding="utf-8"?>
<Properties xmlns="http://schemas.openxmlformats.org/officeDocument/2006/extended-properties" xmlns:vt="http://schemas.openxmlformats.org/officeDocument/2006/docPropsVTypes">
  <Template>Module_Template</Template>
  <TotalTime>0</TotalTime>
  <Words>481</Words>
  <Application>Microsoft Office PowerPoint</Application>
  <PresentationFormat>Widescreen</PresentationFormat>
  <Paragraphs>143</Paragraphs>
  <Slides>15</Slides>
  <Notes>15</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Arial</vt:lpstr>
      <vt:lpstr>Calibri</vt:lpstr>
      <vt:lpstr>Calibri Light</vt:lpstr>
      <vt:lpstr>Consolas</vt:lpstr>
      <vt:lpstr>Segoe UI</vt:lpstr>
      <vt:lpstr>Segoe UI Light</vt:lpstr>
      <vt:lpstr>Segoe UI Semibold</vt:lpstr>
      <vt:lpstr>Tahoma</vt:lpstr>
      <vt:lpstr>Wingdings</vt:lpstr>
      <vt:lpstr>WHITE TEMPLATE</vt:lpstr>
      <vt:lpstr>COLOR TEMPLATE</vt:lpstr>
      <vt:lpstr>WorkshopPLUS - Windows Server: Vital Signs Part 1</vt:lpstr>
      <vt:lpstr>Disclaimer</vt:lpstr>
      <vt:lpstr>Instructor Introduction</vt:lpstr>
      <vt:lpstr>Attendee Introductions</vt:lpstr>
      <vt:lpstr>Objectives</vt:lpstr>
      <vt:lpstr>Modules</vt:lpstr>
      <vt:lpstr>Agenda Day 1</vt:lpstr>
      <vt:lpstr>Agenda Day 2</vt:lpstr>
      <vt:lpstr>Agenda Day 3</vt:lpstr>
      <vt:lpstr>Get Ready to Participate</vt:lpstr>
      <vt:lpstr>Getting the most from this class</vt:lpstr>
      <vt:lpstr>PowerPoint Presentation</vt:lpstr>
      <vt:lpstr>How to give feedback</vt:lpstr>
      <vt:lpstr>Connect to Lab environment LOD </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Server: Vital Signs Part 1</dc:title>
  <dc:creator>Devid Treuling</dc:creator>
  <cp:lastModifiedBy>Devid Treuling</cp:lastModifiedBy>
  <cp:revision>2</cp:revision>
  <dcterms:created xsi:type="dcterms:W3CDTF">2018-12-21T17:53:33Z</dcterms:created>
  <dcterms:modified xsi:type="dcterms:W3CDTF">2018-12-21T17:53:58Z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devidt@microsoft.com</vt:lpwstr>
  </property>
  <property fmtid="{D5CDD505-2E9C-101B-9397-08002B2CF9AE}" pid="5" name="MSIP_Label_f42aa342-8706-4288-bd11-ebb85995028c_SetDate">
    <vt:lpwstr>2018-12-21T17:53:50.9354234Z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0x010100672BF0AD2AB49B408B985190171F7322</vt:lpwstr>
  </property>
</Properties>
</file>