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wmf" ContentType="image/x-wmf"/>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1.xml" ContentType="application/vnd.openxmlformats-officedocument.customXmlProperties+xml"/>
  <Override PartName="/customXml/itemProps10.xml" ContentType="application/vnd.openxmlformats-officedocument.customXmlProperties+xml"/>
  <Override PartName="/customXml/itemProps9.xml" ContentType="application/vnd.openxmlformats-officedocument.customXmlProperties+xml"/>
  <Override PartName="/customXml/itemProps8.xml" ContentType="application/vnd.openxmlformats-officedocument.customXmlProperties+xml"/>
  <Override PartName="/customXml/itemProps7.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6.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core.xml" ContentType="application/vnd.openxmlformats-package.core-properties+xml"/>
  <Override PartName="/customXml/itemProps15.xml" ContentType="application/vnd.openxmlformats-officedocument.customXmlProperties+xml"/>
  <Override PartName="/customXml/itemProps14.xml" ContentType="application/vnd.openxmlformats-officedocument.customXmlProperties+xml"/>
  <Override PartName="/customXml/itemProps13.xml" ContentType="application/vnd.openxmlformats-officedocument.customXmlProperties+xml"/>
  <Override PartName="/customXml/itemProps12.xml" ContentType="application/vnd.openxmlformats-officedocument.customXmlProperties+xml"/>
  <Override PartName="/customXml/itemProps17.xml" ContentType="application/vnd.openxmlformats-officedocument.customXmlProperties+xml"/>
  <Override PartName="/customXml/itemProps16.xml" ContentType="application/vnd.openxmlformats-officedocument.customXmlProperties+xml"/>
  <Override PartName="/customXml/itemProps18.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6"/>
    <p:sldMasterId id="2147483697" r:id="rId17"/>
  </p:sldMasterIdLst>
  <p:notesMasterIdLst>
    <p:notesMasterId r:id="rId56"/>
  </p:notesMasterIdLst>
  <p:sldIdLst>
    <p:sldId id="257" r:id="rId18"/>
    <p:sldId id="259" r:id="rId19"/>
    <p:sldId id="258" r:id="rId20"/>
    <p:sldId id="286" r:id="rId21"/>
    <p:sldId id="261" r:id="rId22"/>
    <p:sldId id="266" r:id="rId23"/>
    <p:sldId id="264" r:id="rId24"/>
    <p:sldId id="1807" r:id="rId25"/>
    <p:sldId id="1808" r:id="rId26"/>
    <p:sldId id="1621" r:id="rId27"/>
    <p:sldId id="1622" r:id="rId28"/>
    <p:sldId id="1625" r:id="rId29"/>
    <p:sldId id="1623" r:id="rId30"/>
    <p:sldId id="1624" r:id="rId31"/>
    <p:sldId id="1803" r:id="rId32"/>
    <p:sldId id="1627" r:id="rId33"/>
    <p:sldId id="1809" r:id="rId34"/>
    <p:sldId id="1810" r:id="rId35"/>
    <p:sldId id="1811" r:id="rId36"/>
    <p:sldId id="1812" r:id="rId37"/>
    <p:sldId id="1813" r:id="rId38"/>
    <p:sldId id="1814" r:id="rId39"/>
    <p:sldId id="1815" r:id="rId40"/>
    <p:sldId id="1638" r:id="rId41"/>
    <p:sldId id="1639" r:id="rId42"/>
    <p:sldId id="267" r:id="rId43"/>
    <p:sldId id="256" r:id="rId44"/>
    <p:sldId id="271" r:id="rId45"/>
    <p:sldId id="1816" r:id="rId46"/>
    <p:sldId id="1824" r:id="rId47"/>
    <p:sldId id="1817" r:id="rId48"/>
    <p:sldId id="1818" r:id="rId49"/>
    <p:sldId id="1819" r:id="rId50"/>
    <p:sldId id="1820" r:id="rId51"/>
    <p:sldId id="1821" r:id="rId52"/>
    <p:sldId id="1822" r:id="rId53"/>
    <p:sldId id="1823" r:id="rId54"/>
    <p:sldId id="262" r:id="rId55"/>
  </p:sldIdLst>
  <p:sldSz cx="12192000" cy="6858000"/>
  <p:notesSz cx="6858000" cy="9144000"/>
  <p:custDataLst>
    <p:custData r:id="rId6"/>
    <p:custData r:id="rId2"/>
    <p:custData r:id="rId4"/>
    <p:custData r:id="rId13"/>
    <p:custData r:id="rId8"/>
    <p:custData r:id="rId9"/>
    <p:custData r:id="rId5"/>
    <p:custData r:id="rId10"/>
    <p:custData r:id="rId14"/>
    <p:custData r:id="rId1"/>
    <p:custData r:id="rId11"/>
    <p:custData r:id="rId7"/>
    <p:custData r:id="rId12"/>
    <p:custData r:id="rId3"/>
    <p:custData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Server: Vital Signs Part 1" id="{AFBB797B-9A8E-4029-85FD-0C0652C4DA91}">
          <p14:sldIdLst>
            <p14:sldId id="257"/>
            <p14:sldId id="259"/>
          </p14:sldIdLst>
        </p14:section>
        <p14:section name="Virtual Memory" id="{C4A7581D-9838-471D-ADF7-EEED80F18BF3}">
          <p14:sldIdLst>
            <p14:sldId id="258"/>
            <p14:sldId id="286"/>
          </p14:sldIdLst>
        </p14:section>
        <p14:section name="What is Vitual Memory User Mode" id="{121AD44B-B6B6-4D15-BB67-8F8655A11A61}">
          <p14:sldIdLst>
            <p14:sldId id="261"/>
            <p14:sldId id="266"/>
          </p14:sldIdLst>
        </p14:section>
        <p14:section name="What is Vitual Memory User Mode - Virtual Memory Concept" id="{1F2262B0-9F9E-49E7-BC2E-8E5D616F7E9B}">
          <p14:sldIdLst>
            <p14:sldId id="264"/>
            <p14:sldId id="1807"/>
            <p14:sldId id="1808"/>
            <p14:sldId id="1621"/>
            <p14:sldId id="1622"/>
            <p14:sldId id="1625"/>
            <p14:sldId id="1623"/>
            <p14:sldId id="1624"/>
            <p14:sldId id="1803"/>
            <p14:sldId id="1627"/>
            <p14:sldId id="1809"/>
            <p14:sldId id="1810"/>
            <p14:sldId id="1811"/>
            <p14:sldId id="1812"/>
            <p14:sldId id="1813"/>
            <p14:sldId id="1814"/>
            <p14:sldId id="1815"/>
            <p14:sldId id="1638"/>
            <p14:sldId id="1639"/>
            <p14:sldId id="267"/>
          </p14:sldIdLst>
        </p14:section>
        <p14:section name="What is Vitual Memory User Mode - Lab: Should I add more memory to my device?" id="{2E375041-6E0B-4340-A64C-02615ED2595E}">
          <p14:sldIdLst>
            <p14:sldId id="256"/>
            <p14:sldId id="271"/>
          </p14:sldIdLst>
        </p14:section>
        <p14:section name="What is Virtual Memory Kernel Mode" id="{7E3F132F-CC99-4478-9EC5-7BF9BE700C32}">
          <p14:sldIdLst>
            <p14:sldId id="1816"/>
            <p14:sldId id="1824"/>
          </p14:sldIdLst>
        </p14:section>
        <p14:section name="What is Virtual Memory Kernel Mode - Kernel Virtual memory Layout" id="{C9C98FB1-D609-4753-A012-7EB1A3BFD698}">
          <p14:sldIdLst>
            <p14:sldId id="1817"/>
            <p14:sldId id="1818"/>
            <p14:sldId id="1819"/>
            <p14:sldId id="1820"/>
            <p14:sldId id="1821"/>
          </p14:sldIdLst>
        </p14:section>
        <p14:section name="What is Virtual Memory Kernel Mode - Lab: The Case Of Nowhere To Run" id="{8184436A-1ACB-4557-8738-E83790C3FFEA}">
          <p14:sldIdLst>
            <p14:sldId id="1822"/>
            <p14:sldId id="1823"/>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72"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slide" Target="slides/slide38.xml"/><Relationship Id="rId63" Type="http://schemas.openxmlformats.org/officeDocument/2006/relationships/customXml" Target="../customXml/item18.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Master" Target="slideMasters/slideMaster1.xml"/><Relationship Id="rId29" Type="http://schemas.openxmlformats.org/officeDocument/2006/relationships/slide" Target="slides/slide12.xml"/><Relationship Id="rId11" Type="http://schemas.openxmlformats.org/officeDocument/2006/relationships/customXml" Target="../customXml/item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customXml" Target="../customXml/item16.xml"/><Relationship Id="rId19" Type="http://schemas.openxmlformats.org/officeDocument/2006/relationships/slide" Target="slides/slide2.xml"/><Relationship Id="rId14" Type="http://schemas.openxmlformats.org/officeDocument/2006/relationships/customXml" Target="../customXml/item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34.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2.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theme" Target="theme/theme1.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customXml" Target="../customXml/item17.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presProps" Target="presProps.xml"/><Relationship Id="rId10" Type="http://schemas.openxmlformats.org/officeDocument/2006/relationships/customXml" Target="../customXml/item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0D9CB-BB77-42F5-AA79-B30BF21BF427}" type="datetimeFigureOut">
              <a:rPr lang="en-US" smtClean="0"/>
              <a:t>12/21/2018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E175C-7983-4602-8F84-497150BD1B7A}" type="slidenum">
              <a:rPr lang="en-US" smtClean="0"/>
              <a:t>‹#›</a:t>
            </a:fld>
            <a:endParaRPr lang="en-US"/>
          </a:p>
        </p:txBody>
      </p:sp>
    </p:spTree>
    <p:extLst>
      <p:ext uri="{BB962C8B-B14F-4D97-AF65-F5344CB8AC3E}">
        <p14:creationId xmlns:p14="http://schemas.microsoft.com/office/powerpoint/2010/main" val="3215619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blogs.technet.com/b/markrussinovich/archive/2009/03/26/3211216.aspx"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live.sysinternals.com/procexp.ex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12/21/2018</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12/21/2018 18:22:55</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8365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ts val="1348"/>
              </a:lnSpc>
            </a:pPr>
            <a:r>
              <a:rPr lang="en-US" dirty="0">
                <a:ea typeface="Segoe UI" pitchFamily="34" charset="0"/>
              </a:rPr>
              <a:t>A process rarely uses 100% of its virtual memory, and wasteful use of memory is common</a:t>
            </a:r>
          </a:p>
          <a:p>
            <a:pPr marL="385331" indent="-177845">
              <a:lnSpc>
                <a:spcPts val="1348"/>
              </a:lnSpc>
              <a:buFont typeface="Arial" pitchFamily="34" charset="0"/>
              <a:buChar char="•"/>
            </a:pPr>
            <a:r>
              <a:rPr lang="en-US" dirty="0">
                <a:ea typeface="Segoe UI" pitchFamily="34" charset="0"/>
              </a:rPr>
              <a:t>Processes (applications) rarely use all of the memory that they reserve. Even a highly skilled application developer might struggle to be 100% efficient with memory. Therefore, by putting the application in virtual memory, the kernel can provide for the needs of the application instead of the wants of the application</a:t>
            </a:r>
          </a:p>
          <a:p>
            <a:pPr marL="385331" indent="-177845">
              <a:lnSpc>
                <a:spcPts val="1348"/>
              </a:lnSpc>
              <a:buFont typeface="Arial" pitchFamily="34" charset="0"/>
              <a:buChar char="•"/>
            </a:pPr>
            <a:r>
              <a:rPr lang="en-US" dirty="0">
                <a:ea typeface="Segoe UI" pitchFamily="34" charset="0"/>
              </a:rPr>
              <a:t>If processes could access RAM directly, Windows and Windows Server would need more RAM than they normally do</a:t>
            </a:r>
          </a:p>
          <a:p>
            <a:pPr marL="0" indent="0">
              <a:lnSpc>
                <a:spcPts val="1348"/>
              </a:lnSpc>
              <a:buFont typeface="Arial" pitchFamily="34" charset="0"/>
              <a:buNone/>
            </a:pPr>
            <a:r>
              <a:rPr lang="en-US" dirty="0">
                <a:ea typeface="Segoe UI" pitchFamily="34" charset="0"/>
              </a:rPr>
              <a:t>The virtual memory is private to the process</a:t>
            </a:r>
          </a:p>
          <a:p>
            <a:pPr marL="385331" indent="-177845">
              <a:lnSpc>
                <a:spcPts val="1348"/>
              </a:lnSpc>
              <a:buFont typeface="Arial" pitchFamily="34" charset="0"/>
              <a:buChar char="•"/>
            </a:pPr>
            <a:r>
              <a:rPr lang="en-US" dirty="0">
                <a:ea typeface="Segoe UI" pitchFamily="34" charset="0"/>
              </a:rPr>
              <a:t>Each process receives the exact same memory addresses in the virtual memory, but the memory is private to the process</a:t>
            </a:r>
          </a:p>
          <a:p>
            <a:pPr marL="0" indent="0">
              <a:lnSpc>
                <a:spcPts val="1348"/>
              </a:lnSpc>
              <a:buFont typeface="Arial" pitchFamily="34" charset="0"/>
              <a:buNone/>
            </a:pPr>
            <a:r>
              <a:rPr lang="en-US" dirty="0">
                <a:ea typeface="Segoe UI" pitchFamily="34" charset="0"/>
              </a:rPr>
              <a:t>The process does not run out of memory, unless it fills all of its virtual memory</a:t>
            </a:r>
          </a:p>
          <a:p>
            <a:pPr marL="385331" indent="-177845">
              <a:lnSpc>
                <a:spcPts val="1348"/>
              </a:lnSpc>
              <a:buFont typeface="Arial" pitchFamily="34" charset="0"/>
              <a:buChar char="•"/>
            </a:pPr>
            <a:r>
              <a:rPr lang="en-US" dirty="0">
                <a:ea typeface="Segoe UI" pitchFamily="34" charset="0"/>
              </a:rPr>
              <a:t>The virtual address space that is given to a process is exceptionally large in relation to the hardware. However, the virtual address space is finite and cannot be exceeded</a:t>
            </a:r>
          </a:p>
          <a:p>
            <a:pPr marL="0" indent="0">
              <a:lnSpc>
                <a:spcPts val="1348"/>
              </a:lnSpc>
              <a:buFont typeface="Arial" pitchFamily="34" charset="0"/>
              <a:buNone/>
            </a:pPr>
            <a:r>
              <a:rPr lang="en-US" dirty="0">
                <a:ea typeface="Segoe UI" pitchFamily="34" charset="0"/>
              </a:rPr>
              <a:t>A process cannot exceed its virtual address space</a:t>
            </a:r>
          </a:p>
          <a:p>
            <a:pPr marL="385331" indent="-177845">
              <a:lnSpc>
                <a:spcPts val="1348"/>
              </a:lnSpc>
              <a:buFont typeface="Arial" pitchFamily="34" charset="0"/>
              <a:buChar char="•"/>
            </a:pPr>
            <a:r>
              <a:rPr lang="en-US" dirty="0">
                <a:ea typeface="Segoe UI" pitchFamily="34" charset="0"/>
              </a:rPr>
              <a:t>If a process tries to make a memory allocation that cannot fit within its virtual address space, an out of virtual memory error occurs. This error typically causes the application to crash</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10</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235333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Font typeface="Arial" pitchFamily="34" charset="0"/>
              <a:buNone/>
            </a:pPr>
            <a:r>
              <a:rPr lang="en-US" dirty="0"/>
              <a:t>Processes are not aware of the physical resources</a:t>
            </a:r>
          </a:p>
          <a:p>
            <a:pPr marL="385331" lvl="1" indent="-177845">
              <a:buFont typeface="Arial" pitchFamily="34" charset="0"/>
              <a:buChar char="•"/>
            </a:pPr>
            <a:r>
              <a:rPr lang="en-US" dirty="0"/>
              <a:t>Each process is given the same virtual address space, regardless of the amount of physical RAM on the computer. It all comes down to the amount of memory that processes actually use</a:t>
            </a:r>
          </a:p>
          <a:p>
            <a:pPr marL="0" indent="0">
              <a:buFont typeface="Arial" pitchFamily="34" charset="0"/>
              <a:buNone/>
            </a:pPr>
            <a:r>
              <a:rPr lang="en-US" dirty="0"/>
              <a:t>The Virtual Memory Manager (VMM) manages the physical resources on behalf of the kernel</a:t>
            </a:r>
          </a:p>
          <a:p>
            <a:pPr marL="385331" lvl="1" indent="-177845">
              <a:buFont typeface="Arial" pitchFamily="34" charset="0"/>
              <a:buChar char="•"/>
            </a:pPr>
            <a:r>
              <a:rPr lang="en-US" dirty="0"/>
              <a:t>The VMM manages the physical resources (RAM and page file) of the computer</a:t>
            </a:r>
          </a:p>
          <a:p>
            <a:pPr marL="0" indent="0">
              <a:buFont typeface="Arial" pitchFamily="34" charset="0"/>
              <a:buNone/>
            </a:pPr>
            <a:r>
              <a:rPr lang="en-US" dirty="0"/>
              <a:t>Physical resources (RAM and page file) are used only as needed</a:t>
            </a:r>
          </a:p>
          <a:p>
            <a:pPr marL="385331" lvl="1" indent="-177845">
              <a:buFont typeface="Arial" pitchFamily="34" charset="0"/>
              <a:buChar char="•"/>
            </a:pPr>
            <a:r>
              <a:rPr lang="en-US" dirty="0"/>
              <a:t>When a process commits or writes to memory, the VMM provides the process with physical RAM to store the memory. This happens only when a process actually uses the memory. Therefore, the RAM is only used when necessary</a:t>
            </a:r>
          </a:p>
          <a:p>
            <a:pPr marL="0" indent="0">
              <a:buFont typeface="Arial" pitchFamily="34" charset="0"/>
              <a:buNone/>
            </a:pPr>
            <a:r>
              <a:rPr lang="en-US" dirty="0"/>
              <a:t>The VMM needs to manage only the real memory usage (committed memory) of the processes</a:t>
            </a:r>
          </a:p>
          <a:p>
            <a:pPr marL="385331" indent="-177845">
              <a:buFont typeface="Arial" pitchFamily="34" charset="0"/>
              <a:buChar char="•"/>
            </a:pPr>
            <a:r>
              <a:rPr lang="en-US" dirty="0"/>
              <a:t>The VMM manages the system commit charge (covered in Module 4: Physical Memory), which is all of the memory that the processes and the kernel have committed or written to (</a:t>
            </a:r>
            <a:r>
              <a:rPr lang="en-US" i="1" dirty="0"/>
              <a:t>in use</a:t>
            </a:r>
            <a:r>
              <a:rPr lang="en-US" dirty="0"/>
              <a:t>)</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11</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1086015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Computers running Windows NT use a microkernel architecture, which means that the kernel is resident in every process. This allows threads in the process to transition from User mode to kernel mode.</a:t>
            </a:r>
          </a:p>
          <a:p>
            <a:r>
              <a:rPr lang="en-US" dirty="0"/>
              <a:t>The virtual address space of every process is divided into User mode and kernel mode. This might seem like there is an instance of the kernel in every process, but the kernel is system-wide. There is only one instance of the kernel, and it is simply referenced inside of the virtual memory of every process.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12</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41914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largest number that can be represented by 32 bits is 4 GB. This is calculated as 2 to the power of 32 (2^32) bytes.</a:t>
            </a:r>
          </a:p>
          <a:p>
            <a:r>
              <a:rPr lang="en-US" dirty="0"/>
              <a:t>Back in 1993, when computers had about 8 MB of RAM, Windows NT 3.0 was created for a 32-bit machine and was established with 4 GB of virtual memory per process.</a:t>
            </a:r>
          </a:p>
          <a:p>
            <a:r>
              <a:rPr lang="en-US" dirty="0"/>
              <a:t>The kernel was given 2 GB, which is system-wide, and each application was given 2 GB.</a:t>
            </a:r>
          </a:p>
          <a:p>
            <a:r>
              <a:rPr lang="en-US" dirty="0"/>
              <a:t>This was exceptionally large back then. Today, this amount of virtual address space is still used, but typically too small for modern applications and hardware.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13</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152709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largest number that can be represented by 64 bits is 16 EB (exabytes). This is calculated as 2 to the power of 64 (2^64) bytes. Advanced Micro Devices (AMD) created the x64 processor architecture, which allows memory access up to 256 TB of virtual address space on current Windows OSes. </a:t>
            </a:r>
          </a:p>
          <a:p>
            <a:endParaRPr lang="en-US" dirty="0"/>
          </a:p>
          <a:p>
            <a:r>
              <a:rPr lang="en-US" dirty="0"/>
              <a:t>256 TB is much lower than the true limit of 64-bit. A 64-bit virtual address space can have up to 16 EB of virtual memory. With such a large amount of memory, it is obvious that today’s computers, as well as tomorrow’s foreseeable machines (at least in the consumer market), are not even close to requiring support for that much memory. Because of that, the current limitation implemented is only using 48-bit, or 256 TB of space. This is divided into User and Kernel mode, thus 128 TB for each.</a:t>
            </a:r>
          </a:p>
          <a:p>
            <a:endParaRPr lang="en-US" dirty="0"/>
          </a:p>
          <a:p>
            <a:r>
              <a:rPr lang="en-US" dirty="0"/>
              <a:t>Windows</a:t>
            </a:r>
            <a:r>
              <a:rPr lang="en-US" baseline="0" dirty="0"/>
              <a:t> 8.1 and Windows Server 2012 R2 (and newer) </a:t>
            </a:r>
            <a:r>
              <a:rPr lang="en-US" baseline="0" dirty="0" err="1"/>
              <a:t>saZhave</a:t>
            </a:r>
            <a:r>
              <a:rPr lang="en-US" baseline="0" dirty="0"/>
              <a:t> a hardware requirement for the </a:t>
            </a:r>
            <a:r>
              <a:rPr lang="en-US" dirty="0"/>
              <a:t>CMPXCHG16B instruction</a:t>
            </a:r>
            <a:r>
              <a:rPr lang="en-US" baseline="0" dirty="0"/>
              <a:t> allowing them to fully use the x64 256 TB virtual address space. Earlier versions of 64-bit (x64) Windows and Windows Server do not have the hardware requirement for the </a:t>
            </a:r>
            <a:r>
              <a:rPr lang="en-US" dirty="0"/>
              <a:t>CMPXCHG16B instruction</a:t>
            </a:r>
            <a:r>
              <a:rPr lang="en-US" baseline="0" dirty="0"/>
              <a:t> and assume a 16 TB virtual address space.</a:t>
            </a:r>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14</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213776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1450" lvl="0" indent="-171450">
              <a:buFont typeface="Arial" pitchFamily="34" charset="0"/>
              <a:buChar char="•"/>
            </a:pPr>
            <a:r>
              <a:rPr lang="en-US" sz="1000" dirty="0"/>
              <a:t>A page is the granularity in which the MMU (Memory Management Unit) divides the virtual address space for logistics purposes. The default size of a page of memory is 4 KB on x86 and x64 versions of Windows – Itanium processors use 8 KB pages</a:t>
            </a:r>
          </a:p>
          <a:p>
            <a:pPr marL="171450" lvl="0" indent="-171450">
              <a:buFont typeface="Arial" pitchFamily="34" charset="0"/>
              <a:buChar char="•"/>
            </a:pPr>
            <a:endParaRPr lang="en-US" sz="1000" dirty="0"/>
          </a:p>
          <a:p>
            <a:pPr marL="171450" lvl="0" indent="-171450">
              <a:buFont typeface="Arial" pitchFamily="34" charset="0"/>
              <a:buChar char="•"/>
            </a:pPr>
            <a:r>
              <a:rPr lang="en-US" sz="1000" dirty="0"/>
              <a:t>Virtual memory pages are in one of three states:</a:t>
            </a:r>
          </a:p>
          <a:p>
            <a:pPr marL="371475" lvl="0" indent="-171450">
              <a:buFont typeface="Arial" pitchFamily="34" charset="0"/>
              <a:buChar char="•"/>
            </a:pPr>
            <a:r>
              <a:rPr lang="en-US" sz="1000" dirty="0"/>
              <a:t>Free</a:t>
            </a:r>
          </a:p>
          <a:p>
            <a:pPr marL="371475" lvl="0" indent="-171450">
              <a:buFont typeface="Arial" pitchFamily="34" charset="0"/>
              <a:buChar char="•"/>
            </a:pPr>
            <a:r>
              <a:rPr lang="en-US" sz="1000" dirty="0"/>
              <a:t>Reserved</a:t>
            </a:r>
          </a:p>
          <a:p>
            <a:pPr marL="371475" lvl="0" indent="-171450">
              <a:buFont typeface="Arial" pitchFamily="34" charset="0"/>
              <a:buChar char="•"/>
            </a:pPr>
            <a:r>
              <a:rPr lang="en-US" sz="1000" dirty="0"/>
              <a:t>Committed.</a:t>
            </a:r>
          </a:p>
          <a:p>
            <a:pPr marL="371475" lvl="0" indent="-171450">
              <a:buFont typeface="Arial" pitchFamily="34" charset="0"/>
              <a:buChar char="•"/>
            </a:pPr>
            <a:endParaRPr lang="en-US" sz="1000" dirty="0"/>
          </a:p>
          <a:p>
            <a:pPr marL="171450" lvl="0" indent="-171450">
              <a:buFont typeface="Arial" pitchFamily="34" charset="0"/>
              <a:buChar char="•"/>
            </a:pPr>
            <a:r>
              <a:rPr lang="en-US" sz="1000" dirty="0"/>
              <a:t>All of the pages of a process’s virtual address space start off as free. There are no hardware resources backing this memory because there is no need to back it. Once a page is reserved, there is still no physical resources consumed to back it, but reserving portions of virtual address space allows the application to protect itself from itself. For example, when a thread is created it requires a contiguous block of stack memory that cannot be broken up.</a:t>
            </a:r>
          </a:p>
          <a:p>
            <a:pPr marL="171450" lvl="0" indent="-171450">
              <a:buFont typeface="Arial" pitchFamily="34" charset="0"/>
              <a:buChar char="•"/>
            </a:pPr>
            <a:endParaRPr lang="en-US" sz="1000" dirty="0"/>
          </a:p>
          <a:p>
            <a:pPr marL="171450" lvl="0" indent="-171450">
              <a:buFont typeface="Arial" pitchFamily="34" charset="0"/>
              <a:buChar char="•"/>
            </a:pPr>
            <a:r>
              <a:rPr lang="en-US" sz="1000" dirty="0"/>
              <a:t>Committed memory must be backed up by physical resources namely RAM and disk. When an application needs committed memory, it makes a request to the VMM to back the request with physical resources. This becomes a promise to back the allocation—not an actual consumption of resources.</a:t>
            </a:r>
          </a:p>
          <a:p>
            <a:pPr marL="171450" lvl="0" indent="-171450">
              <a:buFont typeface="Arial" pitchFamily="34" charset="0"/>
              <a:buChar char="•"/>
            </a:pPr>
            <a:endParaRPr lang="en-US" sz="1000" dirty="0"/>
          </a:p>
          <a:p>
            <a:pPr marL="171450" indent="-171450">
              <a:buFont typeface="Arial" pitchFamily="34" charset="0"/>
              <a:buChar char="•"/>
            </a:pPr>
            <a:r>
              <a:rPr lang="en-US" sz="1000" dirty="0"/>
              <a:t>The state of virtual memory pages is controlled by the application. The size of a process’s working set is controlled by the kernel</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C2F2DB-9EB8-4DD0-AFB0-72A4BB34969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Image Placeholder 5"/>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3382904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 page of memory is 4 KB in size. This is the smallest unit of memory that processes and the OS uses to track memory.</a:t>
            </a:r>
          </a:p>
          <a:p>
            <a:r>
              <a:rPr lang="en-US" dirty="0"/>
              <a:t>Pages of memory are in one of three basic states:</a:t>
            </a:r>
          </a:p>
          <a:p>
            <a:pPr marL="177845" indent="-177845">
              <a:buFont typeface="Arial" pitchFamily="34" charset="0"/>
              <a:buChar char="•"/>
            </a:pPr>
            <a:r>
              <a:rPr lang="en-US" dirty="0"/>
              <a:t>Reserved</a:t>
            </a:r>
          </a:p>
          <a:p>
            <a:pPr marL="177845" indent="-177845">
              <a:buFont typeface="Arial" pitchFamily="34" charset="0"/>
              <a:buChar char="•"/>
            </a:pPr>
            <a:r>
              <a:rPr lang="en-US" dirty="0"/>
              <a:t>Committed</a:t>
            </a:r>
          </a:p>
          <a:p>
            <a:pPr marL="177845" indent="-177845">
              <a:buFont typeface="Arial" pitchFamily="34" charset="0"/>
              <a:buChar char="•"/>
            </a:pPr>
            <a:r>
              <a:rPr lang="en-US" dirty="0"/>
              <a:t>Free</a:t>
            </a:r>
          </a:p>
          <a:p>
            <a:r>
              <a:rPr lang="en-US" dirty="0"/>
              <a:t>When a process is created, most of the pages of the virtual address space of the process are free. When the application needs memory, it first reserves pages of memory.</a:t>
            </a:r>
          </a:p>
          <a:p>
            <a:r>
              <a:rPr lang="en-US" dirty="0"/>
              <a:t>For example, if an application developer declares a large array. The array has not been written to, but the application is reserving the memory that is needed to contain the entire array. This is similar to making a reservation with a hotel weeks in advance. Do you think that the hotel immediately cordons off the room as soon as they get the reservation? Of course not. They just make a record of the reservation. Another analogy is to purchase a ticket for a flight—no commitment is made by the airline other than making a note of the purchase. The point is that in all of these cases, physical resources are not used to fulfill the request.</a:t>
            </a:r>
          </a:p>
          <a:p>
            <a:r>
              <a:rPr lang="en-US" dirty="0"/>
              <a:t>Technically, a memory reservation does require a small amount of physical memory to track the reservation itself, but this amount of memory is relatively trivial.</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16</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575533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the example on the slide, a x64 process creates a 100 MB memory reservation within its virtual address space. Memory reservations are similar to a hotel reservation where the reservation is noted, but not acted upon.</a:t>
            </a:r>
          </a:p>
          <a:p>
            <a:r>
              <a:rPr lang="en-US" dirty="0"/>
              <a:t>For example, if you book a hotel room one year in advance, the hotel would not cordon off a room right away—the hotel waits until the room is actually needed. The same is true for the VMM, where it will not consume any significant physical resources until the memory is actually needed.</a:t>
            </a:r>
          </a:p>
          <a:p>
            <a:r>
              <a:rPr lang="en-US" dirty="0"/>
              <a:t>A very small amount of memory is used to describe memory reservations. This structure is called a Virtual Address Descriptor (VAD). To simplify this concept though, a VAD uses no significant memory usage to describe memory reservations.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17</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120746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process requests the kernel to commit the memory and it is up to the kernel to grant the committed memory. When the commit is requested, the system commit charge is compared to the system commit limit (</a:t>
            </a:r>
            <a:r>
              <a:rPr lang="en-US" dirty="0" err="1"/>
              <a:t>RAM+all</a:t>
            </a:r>
            <a:r>
              <a:rPr lang="en-US" dirty="0"/>
              <a:t> paging files). If the system commit charge can increase to accommodate the requested amount, then the process is granted the committed memory. If not, then the commit is denied. Once committed, the memory is guaranteed to be backed up by physical resources (RAM or disk).</a:t>
            </a:r>
          </a:p>
          <a:p>
            <a:r>
              <a:rPr lang="en-US" dirty="0"/>
              <a:t>In the example on the slide, a x64 process commits 100 MB. The system commit charge is able to accommodate the 100 MB increase without exceeding the system commit limit, so the commit is granted and the system commit charge increases by the amount requested.</a:t>
            </a:r>
          </a:p>
          <a:p>
            <a:r>
              <a:rPr lang="en-US" dirty="0"/>
              <a:t>Keep in mind that committed memory is a guarantee to be backed up by physical resources. It does not mean that actual RAM or disk is being consumed. It is certainly possible for the system commit charge to reach the system commit limit, yet still have plenty of available RAM and free space on the paging file—this is where the physical resources are </a:t>
            </a:r>
            <a:r>
              <a:rPr lang="en-US" i="1" dirty="0"/>
              <a:t>promised out</a:t>
            </a:r>
            <a:r>
              <a:rPr lang="en-US" dirty="0"/>
              <a:t>, but not actually used yet.</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18</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665622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Virtual memory was never supposed to be a barrier. Back in 1993, 2 GB of virtual memory for each process was exceptionally large when computers had only about 8 MB of RAM. The idea is to have so much virtual memory that you never need to worry about your application running out. After processes started hitting the maximum virtual address space, all of us should have started migrating to 64-bit, to give each process 128 TB. Unfortunately, it is not that easy to simply go to 64-bit, and we are left hitting the limits of the 32-bit address space.</a:t>
            </a:r>
          </a:p>
          <a:p>
            <a:endParaRPr lang="en-US" dirty="0"/>
          </a:p>
          <a:p>
            <a:r>
              <a:rPr lang="en-US" dirty="0"/>
              <a:t>IIS worker processes (w3wp.exe) leak memory if they are poorly written. The 2 GB of virtual memory is not very big anymore, so the 2 GB limit is likely to be hit. If an application tries to allocate more memory than it can address, it throws an out-of-memory error that commonly causes the application to crash. The system is not actually out of memory, but the application is out of virtual memory. Recompiling the application to be 64-bit and putting it on a x64 (64-bit) system gives it 128 TB of virtual memory and prevents it from running out of memory.</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19</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426596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12/21/2018</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37329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Suppose you have a 32-bit process, which has a limit of 2 GB of virtual address space. The process has 1.5 GB of memory reserved and committed, and it has 500 MB free. It tries to allocate a 64-MB contiguous block of virtual memory to use for a new generation 0 for the .NET garbage collector. The allocation fails, and the application crashes with a </a:t>
            </a:r>
            <a:r>
              <a:rPr lang="en-US" b="1" dirty="0" err="1"/>
              <a:t>System.OutOfMemory</a:t>
            </a:r>
            <a:r>
              <a:rPr lang="en-US" dirty="0"/>
              <a:t> exception.</a:t>
            </a:r>
          </a:p>
          <a:p>
            <a:r>
              <a:rPr lang="en-US" dirty="0"/>
              <a:t>First, the system is not out of memory—the application is out of its own virtual memory. The application has 500 MB of virtual memory free, so why does it fail when trying to allocate 64 MB? The problem here is fragmentation. It is natural to assume that all of the memory is nicely sorted and contiguous, but that assumption is not correct. Applications allocate and de-allocate memory as they see fit. Even the best developers, who are managing memory as best as they can, are likely to fragment memory—especially if memory is frequently used.</a:t>
            </a:r>
          </a:p>
          <a:p>
            <a:r>
              <a:rPr lang="en-US" dirty="0"/>
              <a:t>Here, the 64 MB memory allocation fails because the memory is fragmented and there is not a contiguous block of free memory available. If the process had exceptionally large amounts of virtual memory, it could fragment the memory all that it wanted to without running out, but in 32-bit processes, the memory is too small for modern, memory-intensive applications.</a:t>
            </a:r>
          </a:p>
          <a:p>
            <a:r>
              <a:rPr lang="en-US" dirty="0"/>
              <a:t>The Microsoft .NET garbage collector (a User mode memory manager) can defragment memory, because it uses rich type information. It can move data and can update all the pointers to whatever it moves,</a:t>
            </a:r>
            <a:r>
              <a:rPr lang="en-US" b="1" dirty="0"/>
              <a:t> </a:t>
            </a:r>
            <a:r>
              <a:rPr lang="en-US" dirty="0"/>
              <a:t>because it knows where all the pointers are.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20</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185934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On 64-bit (x64) Windows and Windows Server, all processes must be 64-bit. The 32-bit applications are hosted within a 64-bit process called a Windows on Windows 64 (WOW64) process. In this architecture, the kernel memory is no longer in the 32-bit address space and is in the 64-bit address space. This means that the 32-bit applications can use up to 4 GB of virtual address space. Remember that 2^32 is 4 GB. For a 32-bit application to use more than 2 GB of virtual address space, it must be large address aware. Large address aware is explained next.</a:t>
            </a:r>
          </a:p>
          <a:p>
            <a:r>
              <a:rPr lang="en-US" dirty="0"/>
              <a:t>The application has the option to commit memory, which asks the memory manager to back the request with physical resources (RAM and page files). Once the memory is committed, the OS has guaranteed that the memory is backed up by physical resources (RAM and page files). This is similar to checking into the hotel or getting a seat assignment from the airline—a guarantee has been made.</a:t>
            </a:r>
          </a:p>
          <a:p>
            <a:r>
              <a:rPr lang="en-US" dirty="0"/>
              <a:t>Finally, when the memory has been actually written to, the OS maps the virtual memory page to a physical memory page in the RAM. The sum of all of the memory used in this way across the entire system called the system commit charge, which is explained more in Module 4: Physical Memory. This is similar to walking into your hotel room or sitting in your seat on the airplane.</a:t>
            </a:r>
          </a:p>
          <a:p>
            <a:r>
              <a:rPr lang="en-US" dirty="0"/>
              <a:t>By providing physical resources only to memory that has actually been written to, the OS can use the physical resource much more efficiently.</a:t>
            </a:r>
          </a:p>
          <a:p>
            <a:endParaRPr lang="en-US" dirty="0"/>
          </a:p>
          <a:p>
            <a:endParaRPr lang="en-US" dirty="0"/>
          </a:p>
          <a:p>
            <a:r>
              <a:rPr lang="en-US" b="1" dirty="0"/>
              <a:t>/LARGEADDRESSAWARE </a:t>
            </a:r>
            <a:r>
              <a:rPr lang="en-US" dirty="0"/>
              <a:t>(Large Address Aware) is a process structure header that is compiled into an executable</a:t>
            </a:r>
          </a:p>
          <a:p>
            <a:r>
              <a:rPr lang="en-US" dirty="0"/>
              <a:t>It makes the 32-bit applications aware of virtual memory beyond 2 GB, when available</a:t>
            </a:r>
          </a:p>
          <a:p>
            <a:r>
              <a:rPr lang="en-US" dirty="0"/>
              <a:t>Use the DUMPBIN tool from the Windows SDK (or other tools) to check whether an executable supports large address spaces</a:t>
            </a:r>
          </a:p>
          <a:p>
            <a:pPr lvl="1"/>
            <a:r>
              <a:rPr lang="en-US" dirty="0"/>
              <a:t>Dumpbin /headers </a:t>
            </a:r>
            <a:r>
              <a:rPr lang="en-US" i="1" dirty="0"/>
              <a:t>C:\Windows\system32\smss.exe</a:t>
            </a:r>
          </a:p>
          <a:p>
            <a:pPr lvl="1"/>
            <a:r>
              <a:rPr lang="en-US" dirty="0"/>
              <a:t>Application can handle large (&gt; 2 GB) addresses</a:t>
            </a:r>
          </a:p>
          <a:p>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21</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897390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You can measure the virtual memory usage of each process by using the </a:t>
            </a:r>
            <a:r>
              <a:rPr lang="en-US" b="1" dirty="0"/>
              <a:t>\Process(*)\Virtual Bytes</a:t>
            </a:r>
            <a:r>
              <a:rPr lang="en-US" dirty="0"/>
              <a:t> counter. It measures the sum of all of the reserved and committed User mode memory in the virtual address space of a process.</a:t>
            </a:r>
          </a:p>
          <a:p>
            <a:r>
              <a:rPr lang="en-US" dirty="0"/>
              <a:t>You can estimate the maximum size of the virtual address space based on the following conditions:</a:t>
            </a:r>
          </a:p>
          <a:p>
            <a:pPr marL="177845" indent="-177845">
              <a:buFont typeface="Arial" pitchFamily="34" charset="0"/>
              <a:buChar char="•"/>
            </a:pPr>
            <a:r>
              <a:rPr lang="en-US" b="1" dirty="0"/>
              <a:t>Condition</a:t>
            </a:r>
            <a:r>
              <a:rPr lang="en-US" dirty="0"/>
              <a:t>: Maximum size</a:t>
            </a:r>
          </a:p>
          <a:p>
            <a:pPr marL="385331" indent="-177845">
              <a:buFont typeface="Arial" pitchFamily="34" charset="0"/>
              <a:buChar char="•"/>
            </a:pPr>
            <a:r>
              <a:rPr lang="en-US" dirty="0"/>
              <a:t>x86 (default): 2 GB</a:t>
            </a:r>
          </a:p>
          <a:p>
            <a:pPr marL="385331" indent="-177845">
              <a:buFont typeface="Arial" pitchFamily="34" charset="0"/>
              <a:buChar char="•"/>
            </a:pPr>
            <a:r>
              <a:rPr lang="en-US" dirty="0"/>
              <a:t>x86 without /LARGEADDRESSAWARE on a system with the /3GB switch: 2 GB</a:t>
            </a:r>
          </a:p>
          <a:p>
            <a:pPr marL="385331" indent="-177845">
              <a:buFont typeface="Arial" pitchFamily="34" charset="0"/>
              <a:buChar char="•"/>
            </a:pPr>
            <a:r>
              <a:rPr lang="en-US" dirty="0"/>
              <a:t>x86 with /LARGEADDRESSAWARE on a system with the /3GB switch: 3 GB</a:t>
            </a:r>
          </a:p>
          <a:p>
            <a:pPr marL="385331" indent="-177845">
              <a:buFont typeface="Arial" pitchFamily="34" charset="0"/>
              <a:buChar char="•"/>
            </a:pPr>
            <a:r>
              <a:rPr lang="en-US" dirty="0"/>
              <a:t>x86 with /LARGEADDRESSAWARE on a system with the /3GB switch and /USERVA* switch: Same value as USERVA</a:t>
            </a:r>
          </a:p>
          <a:p>
            <a:pPr marL="385331" indent="-177845">
              <a:buFont typeface="Arial" pitchFamily="34" charset="0"/>
              <a:buChar char="•"/>
            </a:pPr>
            <a:r>
              <a:rPr lang="en-US" dirty="0"/>
              <a:t>x86 with /LARGEADDRESAWARE on a system running x64 Windows or x64 Windows Server: 4 GB</a:t>
            </a:r>
          </a:p>
          <a:p>
            <a:pPr marL="385331" indent="-177845">
              <a:buFont typeface="Arial" pitchFamily="34" charset="0"/>
              <a:buChar char="•"/>
            </a:pPr>
            <a:r>
              <a:rPr lang="en-US" dirty="0"/>
              <a:t>X64 Window 8/ Server 2012 and older: 8 TB</a:t>
            </a:r>
          </a:p>
          <a:p>
            <a:pPr marL="385331" indent="-177845">
              <a:buFont typeface="Arial" pitchFamily="34" charset="0"/>
              <a:buChar char="•"/>
            </a:pPr>
            <a:r>
              <a:rPr lang="en-US" dirty="0"/>
              <a:t>X64 Current: 128TB</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22</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46804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the counter </a:t>
            </a:r>
            <a:r>
              <a:rPr lang="en-US" b="1" dirty="0"/>
              <a:t>\Process(*)\Virtual Bytes</a:t>
            </a:r>
            <a:r>
              <a:rPr lang="en-US" dirty="0"/>
              <a:t> is greater than 80% of the virtual address space of a process, the process might get an out-of-memory condition soon, which can lead to a crash. Attach </a:t>
            </a:r>
            <a:r>
              <a:rPr lang="en-US" dirty="0" err="1"/>
              <a:t>VMMap</a:t>
            </a:r>
            <a:r>
              <a:rPr lang="en-US" dirty="0"/>
              <a:t> to the process to show the virtual memory fragmentation of the process and to show the largest contiguous block of free memory.</a:t>
            </a:r>
          </a:p>
          <a:p>
            <a:r>
              <a:rPr lang="en-US" dirty="0"/>
              <a:t>If a 32-bit application crashes frequently because it is out of memory, do one or more of the following:</a:t>
            </a:r>
          </a:p>
          <a:p>
            <a:pPr marL="177845" indent="-177845">
              <a:buFont typeface="Arial" pitchFamily="34" charset="0"/>
              <a:buChar char="•"/>
            </a:pPr>
            <a:r>
              <a:rPr lang="en-US" dirty="0"/>
              <a:t>Enable Large Address Aware on the process header (consult with the application developer on this), and carefully consider the /3GB switch</a:t>
            </a:r>
          </a:p>
          <a:p>
            <a:pPr marL="177845" indent="-177845">
              <a:buFont typeface="Arial" pitchFamily="34" charset="0"/>
              <a:buChar char="•"/>
            </a:pPr>
            <a:r>
              <a:rPr lang="en-US" dirty="0"/>
              <a:t>Migrate to 64-bit</a:t>
            </a:r>
          </a:p>
          <a:p>
            <a:pPr marL="177845" indent="-177845">
              <a:buFont typeface="Arial" pitchFamily="34" charset="0"/>
              <a:buChar char="•"/>
            </a:pPr>
            <a:r>
              <a:rPr lang="en-US" dirty="0"/>
              <a:t>Run the 32-bit application on the 64-bit version of the Windows or Windows Server</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23</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8524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Compare the </a:t>
            </a:r>
            <a:r>
              <a:rPr lang="en-US" b="1" dirty="0"/>
              <a:t>\Process(*)\Virtual Bytes</a:t>
            </a:r>
            <a:r>
              <a:rPr lang="en-US" dirty="0"/>
              <a:t> counter to the respective User mode virtual address space size of each process.</a:t>
            </a:r>
          </a:p>
          <a:p>
            <a:r>
              <a:rPr lang="en-US" dirty="0"/>
              <a:t>If a memory allocation fails because it does not have enough virtual memory to satisfy the request, it likely crashes with an </a:t>
            </a:r>
            <a:r>
              <a:rPr lang="en-US" i="1" dirty="0"/>
              <a:t>out of memory</a:t>
            </a:r>
            <a:r>
              <a:rPr lang="en-US" dirty="0"/>
              <a:t> error.</a:t>
            </a:r>
          </a:p>
          <a:p>
            <a:r>
              <a:rPr lang="en-US" dirty="0"/>
              <a:t>Remember that when a counter instance of the same name (in this case </a:t>
            </a:r>
            <a:r>
              <a:rPr lang="en-US" dirty="0" err="1"/>
              <a:t>BTSNTSvc</a:t>
            </a:r>
            <a:r>
              <a:rPr lang="en-US" dirty="0"/>
              <a:t>) is created, it uses the lowest </a:t>
            </a:r>
            <a:r>
              <a:rPr lang="en-US" i="1" dirty="0"/>
              <a:t>#n</a:t>
            </a:r>
            <a:r>
              <a:rPr lang="en-US" dirty="0"/>
              <a:t>, where </a:t>
            </a:r>
            <a:r>
              <a:rPr lang="en-US" i="1" dirty="0"/>
              <a:t>n</a:t>
            </a:r>
            <a:r>
              <a:rPr lang="en-US" dirty="0"/>
              <a:t> is the lowest number in a series, starting with 1. In this example, the BTSNTSvc#11 process crashes, and then the BTSNTSvc#11 name is reused again and again. This is why the line on the chart appears to be unbroken, even though the process keeps crashing.</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24</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569098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Examine \</a:t>
            </a:r>
            <a:r>
              <a:rPr lang="en-US" b="1" dirty="0"/>
              <a:t>Process(*)\ID Process </a:t>
            </a:r>
            <a:r>
              <a:rPr lang="en-US" dirty="0"/>
              <a:t>for each process respectively. If the value of </a:t>
            </a:r>
            <a:r>
              <a:rPr lang="en-US" b="1" dirty="0"/>
              <a:t>ID Process</a:t>
            </a:r>
            <a:r>
              <a:rPr lang="en-US" dirty="0"/>
              <a:t> changes, it indicates that the process has exited and a new process is reusing the name. This is not an evidence of an application crash, though. To prove that the application crashed, review the Application Event Log, and correlate any crash errors or </a:t>
            </a:r>
            <a:r>
              <a:rPr lang="en-US" i="1" dirty="0"/>
              <a:t>unexpected termination</a:t>
            </a:r>
            <a:r>
              <a:rPr lang="en-US" dirty="0"/>
              <a:t> errors with the </a:t>
            </a:r>
            <a:r>
              <a:rPr lang="en-US" b="1" dirty="0"/>
              <a:t>ID Process</a:t>
            </a:r>
            <a:r>
              <a:rPr lang="en-US" dirty="0"/>
              <a:t> counter value changes.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25</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259246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07049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237571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Question 1 Answer:</a:t>
            </a:r>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When a process is out of memory, it is out of virtual memory. Processes are unaware of physical resources</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Question 2 Answer:</a:t>
            </a:r>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A process typically crashes when it attempts to exceed its virtual address space</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Question 3 Answer:</a:t>
            </a:r>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The kernel provides processes with the memory they need, instead of want, for better efficiency of physical resources</a:t>
            </a:r>
          </a:p>
        </p:txBody>
      </p:sp>
      <p:sp>
        <p:nvSpPr>
          <p:cNvPr id="7" name="Slide Number Placeholder 6"/>
          <p:cNvSpPr>
            <a:spLocks noGrp="1"/>
          </p:cNvSpPr>
          <p:nvPr>
            <p:ph type="sldNum" sz="quarter" idx="12"/>
          </p:nvPr>
        </p:nvSpPr>
        <p:spPr/>
        <p:txBody>
          <a:bodyPr/>
          <a:lstStyle/>
          <a:p>
            <a:fld id="{8B263312-38AA-4E1E-B2B5-0F8F122B24FE}" type="slidenum">
              <a:rPr lang="en-US" smtClean="0"/>
              <a:pPr/>
              <a:t>28</a:t>
            </a:fld>
            <a:endParaRPr lang="en-US" dirty="0"/>
          </a:p>
        </p:txBody>
      </p:sp>
      <p:sp>
        <p:nvSpPr>
          <p:cNvPr id="8" name="Slide Image Placeholder 7">
            <a:extLst>
              <a:ext uri="{FF2B5EF4-FFF2-40B4-BE49-F238E27FC236}">
                <a16:creationId xmlns:a16="http://schemas.microsoft.com/office/drawing/2014/main" id="{C45065AA-A5CF-4493-8090-92D8602040CB}"/>
              </a:ext>
            </a:extLst>
          </p:cNvPr>
          <p:cNvSpPr>
            <a:spLocks noGrp="1" noRot="1" noChangeAspect="1"/>
          </p:cNvSpPr>
          <p:nvPr>
            <p:ph type="sldImg"/>
          </p:nvPr>
        </p:nvSpPr>
        <p:spPr>
          <a:xfrm>
            <a:off x="696913" y="857250"/>
            <a:ext cx="5486400" cy="3086100"/>
          </a:xfrm>
        </p:spPr>
      </p:sp>
      <p:sp>
        <p:nvSpPr>
          <p:cNvPr id="9" name="Date Placeholder 8">
            <a:extLst>
              <a:ext uri="{FF2B5EF4-FFF2-40B4-BE49-F238E27FC236}">
                <a16:creationId xmlns:a16="http://schemas.microsoft.com/office/drawing/2014/main" id="{A35BF34B-0E46-4CC9-A835-832C07DFEBB9}"/>
              </a:ext>
            </a:extLst>
          </p:cNvPr>
          <p:cNvSpPr>
            <a:spLocks noGrp="1"/>
          </p:cNvSpPr>
          <p:nvPr>
            <p:ph type="dt" idx="14"/>
          </p:nvPr>
        </p:nvSpPr>
        <p:spPr/>
        <p:txBody>
          <a:bodyPr/>
          <a:lstStyle/>
          <a:p>
            <a:fld id="{EFC6D221-D773-4FF7-A431-07EC53DE13A9}" type="datetime1">
              <a:rPr lang="en-US" smtClean="0"/>
              <a:t>12/21/2018</a:t>
            </a:fld>
            <a:endParaRPr lang="en-US" dirty="0"/>
          </a:p>
        </p:txBody>
      </p:sp>
    </p:spTree>
    <p:extLst>
      <p:ext uri="{BB962C8B-B14F-4D97-AF65-F5344CB8AC3E}">
        <p14:creationId xmlns:p14="http://schemas.microsoft.com/office/powerpoint/2010/main" val="2966558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29</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12/21/2018</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5094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12/21/2018</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46311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30</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smtClean="0"/>
              <a:t>12/21/2018</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22155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78265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Like applications, the kernel also lives in virtual address space. Unlike applications, the memory of the kernel is system-wide and is shared with drivers. The virtual memory is sub-divided into small regions for things, such as Pool Paged and Pool </a:t>
            </a:r>
            <a:r>
              <a:rPr lang="en-US" dirty="0" err="1"/>
              <a:t>Nonpaged</a:t>
            </a:r>
            <a:r>
              <a:rPr lang="en-US" dirty="0"/>
              <a:t> memory.</a:t>
            </a:r>
          </a:p>
          <a:p>
            <a:r>
              <a:rPr lang="en-US" dirty="0"/>
              <a:t>In Windows XP, Windows Server 2003 R2, and earlier, Pool Paged and Pool </a:t>
            </a:r>
            <a:r>
              <a:rPr lang="en-US" dirty="0" err="1"/>
              <a:t>Nonpaged</a:t>
            </a:r>
            <a:r>
              <a:rPr lang="en-US" dirty="0"/>
              <a:t> are locked into specific regions and do not change. This means that the Pool Paged memory can become heavily used, and run out of space within its memory region, while at the same time other regions like Pool </a:t>
            </a:r>
            <a:r>
              <a:rPr lang="en-US" dirty="0" err="1"/>
              <a:t>Nonpaged</a:t>
            </a:r>
            <a:r>
              <a:rPr lang="en-US" dirty="0"/>
              <a:t> could have plenty of free memory. This is why it is important to look at each of the memory pools individually.</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32</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1334653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Pool Paged and Pool Non-paged are kernel virtual memory pools that are primarily used by drivers. Unlike processes, where the virtual memory is private to each process, drivers must share the memory (ring 0) and must not overwrite the memory of another driver. </a:t>
            </a:r>
            <a:r>
              <a:rPr lang="en-US" sz="900" dirty="0"/>
              <a:t>The most common cause of problems with the kernel memory pool is poorly written drivers</a:t>
            </a:r>
          </a:p>
          <a:p>
            <a:endParaRPr lang="en-US" dirty="0"/>
          </a:p>
          <a:p>
            <a:r>
              <a:rPr lang="en-US" dirty="0"/>
              <a:t>The architecture of the x86 and x64 processors defines four privilege levels, or rings, to help protect system code from fatal crashes, either inadvertently or maliciously by code. Windows uses privilege level 0 (or ring 0) for kernel mode and privilege level 3 (or ring 3) for User mode. The reason Windows uses only two levels is that some hardware architectures that were supported in the past (such as Compaq Alpha and Silicon Graphics MIPS) implemented only two privilege [ring] levels.</a:t>
            </a:r>
          </a:p>
          <a:p>
            <a:r>
              <a:rPr lang="en-US" dirty="0"/>
              <a:t>Pool Paged memory is used as the primary heap memory for drivers where it is okay to potentially page out this memory to disk.</a:t>
            </a:r>
          </a:p>
          <a:p>
            <a:r>
              <a:rPr lang="en-US" dirty="0"/>
              <a:t>Pool </a:t>
            </a:r>
            <a:r>
              <a:rPr lang="en-US" dirty="0" err="1"/>
              <a:t>Nonpaged</a:t>
            </a:r>
            <a:r>
              <a:rPr lang="en-US" dirty="0"/>
              <a:t> memory is used as heap memory for drivers where it is not okay to page out to disk. Examples of this might be the disk drivers and highly accessed drivers, such as video drivers.</a:t>
            </a:r>
          </a:p>
          <a:p>
            <a:r>
              <a:rPr lang="en-US" dirty="0"/>
              <a:t>If drivers were placed in their own memory protection, such as ring 1, the system would be protected from poorly written drivers, but the performance impact of transitioning between rings would be too slow for practical use.</a:t>
            </a:r>
          </a:p>
          <a:p>
            <a:r>
              <a:rPr lang="en-US" dirty="0"/>
              <a:t>The counters </a:t>
            </a:r>
            <a:r>
              <a:rPr lang="en-US" b="1" dirty="0"/>
              <a:t>\Memory\Pool Paged Bytes</a:t>
            </a:r>
            <a:r>
              <a:rPr lang="en-US" dirty="0"/>
              <a:t> and </a:t>
            </a:r>
            <a:r>
              <a:rPr lang="en-US" b="1" dirty="0"/>
              <a:t>\Memory\Pool </a:t>
            </a:r>
            <a:r>
              <a:rPr lang="en-US" b="1" dirty="0" err="1"/>
              <a:t>Nonpaged</a:t>
            </a:r>
            <a:r>
              <a:rPr lang="en-US" b="1" dirty="0"/>
              <a:t> Bytes</a:t>
            </a:r>
            <a:r>
              <a:rPr lang="en-US" dirty="0"/>
              <a:t> measure the amount of memory in use by the memory pools respectively. They must be compared to their respective maximum sizes. Unfortunately, Performance Monitor cannot measure the maximum sizes, so other tools must be used.</a:t>
            </a:r>
          </a:p>
          <a:p>
            <a:endParaRPr lang="en-US" dirty="0"/>
          </a:p>
          <a:p>
            <a:r>
              <a:rPr lang="en-US" dirty="0"/>
              <a:t>https://docs.microsoft.com/en-us/windows/desktop/Memory/memory-limits-for-windows-releases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33</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2847394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To account for moderate virtual memory fragmentation, the critical threshold is 80% of the maximum size of each respective memory pool.</a:t>
            </a:r>
          </a:p>
          <a:p>
            <a:r>
              <a:rPr lang="en-US" dirty="0"/>
              <a:t>Use tools like Process Explorer or </a:t>
            </a:r>
            <a:r>
              <a:rPr lang="en-US" dirty="0" err="1"/>
              <a:t>WinDBG</a:t>
            </a:r>
            <a:r>
              <a:rPr lang="en-US" dirty="0"/>
              <a:t> to get the maximum sizes of the Pool Paged and Pool </a:t>
            </a:r>
            <a:r>
              <a:rPr lang="en-US" dirty="0" err="1"/>
              <a:t>Nonpaged</a:t>
            </a:r>
            <a:r>
              <a:rPr lang="en-US" dirty="0"/>
              <a:t> memory pools (discussed later), and then compare the maximum sizes to the respective performance counters </a:t>
            </a:r>
            <a:r>
              <a:rPr lang="en-US" b="1" dirty="0"/>
              <a:t>\Memory\Pool Paged Bytes</a:t>
            </a:r>
            <a:r>
              <a:rPr lang="en-US" dirty="0"/>
              <a:t> and </a:t>
            </a:r>
            <a:r>
              <a:rPr lang="en-US" b="1" dirty="0"/>
              <a:t>\Memory\Pool </a:t>
            </a:r>
            <a:r>
              <a:rPr lang="en-US" b="1" dirty="0" err="1"/>
              <a:t>Nonpaged</a:t>
            </a:r>
            <a:r>
              <a:rPr lang="en-US" b="1" dirty="0"/>
              <a:t> Bytes</a:t>
            </a:r>
            <a:r>
              <a:rPr lang="en-US" dirty="0"/>
              <a:t>.</a:t>
            </a:r>
          </a:p>
          <a:p>
            <a:r>
              <a:rPr lang="en-US" dirty="0"/>
              <a:t>Pool exhaustion conditions (out of Pool Paged or Pool </a:t>
            </a:r>
            <a:r>
              <a:rPr lang="en-US" dirty="0" err="1"/>
              <a:t>Nonpaged</a:t>
            </a:r>
            <a:r>
              <a:rPr lang="en-US" dirty="0"/>
              <a:t> memory) might create System Event Log entries of </a:t>
            </a:r>
            <a:r>
              <a:rPr lang="en-US" dirty="0" err="1"/>
              <a:t>Srv</a:t>
            </a:r>
            <a:r>
              <a:rPr lang="en-US" dirty="0"/>
              <a:t> 2019 or </a:t>
            </a:r>
            <a:r>
              <a:rPr lang="en-US" dirty="0" err="1"/>
              <a:t>Srv</a:t>
            </a:r>
            <a:r>
              <a:rPr lang="en-US" dirty="0"/>
              <a:t> 2020.</a:t>
            </a:r>
          </a:p>
          <a:p>
            <a:endParaRPr lang="en-US" dirty="0"/>
          </a:p>
          <a:p>
            <a:r>
              <a:rPr lang="en-US" dirty="0"/>
              <a:t>If a pool exhaustion condition occurs, carefully consider removing the /3GB switch (if it is not needed), migrate to the 64-bit version of Windows or Windows Server, or identify the resources (usually drivers) that are consuming the most memory. You can use Poolmon.exe (discussed later) to identify the resources that are using the most pool memory.</a:t>
            </a:r>
          </a:p>
          <a:p>
            <a:endParaRPr lang="en-US" dirty="0"/>
          </a:p>
          <a:p>
            <a:r>
              <a:rPr lang="en-US" dirty="0"/>
              <a:t>Common next steps:</a:t>
            </a:r>
          </a:p>
          <a:p>
            <a:pPr marL="932597" lvl="1" indent="-466298">
              <a:buFont typeface="+mj-lt"/>
              <a:buAutoNum type="alphaLcPeriod"/>
            </a:pPr>
            <a:r>
              <a:rPr lang="en-US" dirty="0"/>
              <a:t>Use Process Explorer to discover maximum sizes</a:t>
            </a:r>
          </a:p>
          <a:p>
            <a:pPr marL="932597" lvl="1" indent="-466298">
              <a:buFont typeface="+mj-lt"/>
              <a:buAutoNum type="alphaLcPeriod"/>
            </a:pPr>
            <a:r>
              <a:rPr lang="en-US" dirty="0"/>
              <a:t>Migrate to 64-bit</a:t>
            </a:r>
          </a:p>
          <a:p>
            <a:pPr marL="932597" lvl="1" indent="-466298">
              <a:buFont typeface="+mj-lt"/>
              <a:buAutoNum type="alphaLcPeriod"/>
            </a:pPr>
            <a:r>
              <a:rPr lang="en-US" dirty="0"/>
              <a:t>Use these free Microsoft tools to show kernel pool memory usage:</a:t>
            </a:r>
          </a:p>
          <a:p>
            <a:pPr lvl="2"/>
            <a:r>
              <a:rPr lang="en-US" dirty="0"/>
              <a:t>Poolmon.exe: </a:t>
            </a:r>
            <a:r>
              <a:rPr lang="en-US" dirty="0">
                <a:hlinkClick r:id="rId3"/>
              </a:rPr>
              <a:t>http://blogs.technet.com/b/markrussinovich/archive/2009/03/26/3211216.aspx</a:t>
            </a:r>
            <a:r>
              <a:rPr lang="en-US" dirty="0"/>
              <a:t> </a:t>
            </a:r>
          </a:p>
          <a:p>
            <a:pPr lvl="2"/>
            <a:r>
              <a:rPr lang="en-US" dirty="0"/>
              <a:t>Process Explorer: </a:t>
            </a:r>
            <a:r>
              <a:rPr lang="en-US" dirty="0">
                <a:hlinkClick r:id="rId4"/>
              </a:rPr>
              <a:t>http://live.sysinternals.com/procexp.exe</a:t>
            </a:r>
            <a:endParaRPr lang="en-US" dirty="0"/>
          </a:p>
          <a:p>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34</a:t>
            </a:fld>
            <a:endParaRPr lang="en-US" dirty="0"/>
          </a:p>
        </p:txBody>
      </p:sp>
      <p:sp>
        <p:nvSpPr>
          <p:cNvPr id="6" name="Slide Image Placeholder 5"/>
          <p:cNvSpPr>
            <a:spLocks noGrp="1" noRot="1" noChangeAspect="1"/>
          </p:cNvSpPr>
          <p:nvPr>
            <p:ph type="sldImg"/>
          </p:nvPr>
        </p:nvSpPr>
        <p:spPr>
          <a:xfrm>
            <a:off x="1336675" y="481013"/>
            <a:ext cx="4478338" cy="2519362"/>
          </a:xfrm>
        </p:spPr>
      </p:sp>
      <p:sp>
        <p:nvSpPr>
          <p:cNvPr id="8" name="Rectangle 7"/>
          <p:cNvSpPr/>
          <p:nvPr/>
        </p:nvSpPr>
        <p:spPr>
          <a:xfrm>
            <a:off x="940904" y="4949338"/>
            <a:ext cx="5300870" cy="208965"/>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94851" tIns="47425" rIns="94851" bIns="47425" rtlCol="0" anchor="t"/>
          <a:lstStyle/>
          <a:p>
            <a:r>
              <a:rPr lang="en-US" sz="1100" dirty="0">
                <a:solidFill>
                  <a:srgbClr val="000000"/>
                </a:solidFill>
              </a:rPr>
              <a:t>See KB article 272568 for more information.</a:t>
            </a:r>
            <a:endParaRPr lang="en-US" sz="1100" dirty="0">
              <a:solidFill>
                <a:srgbClr val="000000"/>
              </a:solidFill>
              <a:latin typeface="Calibri"/>
            </a:endParaRPr>
          </a:p>
        </p:txBody>
      </p:sp>
    </p:spTree>
    <p:extLst>
      <p:ext uri="{BB962C8B-B14F-4D97-AF65-F5344CB8AC3E}">
        <p14:creationId xmlns:p14="http://schemas.microsoft.com/office/powerpoint/2010/main" val="1322009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718467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36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679692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Question 1 Answer:</a:t>
            </a:r>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64-bit versions of Windows and Windows Server have far more virtual address space than 32-bit versions, regardless of physical hardware</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Question 2 Answer:</a:t>
            </a:r>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Process Explorer and </a:t>
            </a:r>
            <a:r>
              <a:rPr lang="en-US" dirty="0" err="1"/>
              <a:t>WinDBG</a:t>
            </a:r>
            <a:r>
              <a:rPr lang="en-US" dirty="0"/>
              <a:t> can show maximum sizes of virtual memory pools</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Question 3 Answer:</a:t>
            </a:r>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32-bit Windows Vista and Windows Server 2008 have dynamic kernel virtual memory pools</a:t>
            </a:r>
          </a:p>
        </p:txBody>
      </p:sp>
      <p:sp>
        <p:nvSpPr>
          <p:cNvPr id="7" name="Slide Number Placeholder 6"/>
          <p:cNvSpPr>
            <a:spLocks noGrp="1"/>
          </p:cNvSpPr>
          <p:nvPr>
            <p:ph type="sldNum" sz="quarter" idx="12"/>
          </p:nvPr>
        </p:nvSpPr>
        <p:spPr/>
        <p:txBody>
          <a:bodyPr/>
          <a:lstStyle/>
          <a:p>
            <a:fld id="{8B263312-38AA-4E1E-B2B5-0F8F122B24FE}" type="slidenum">
              <a:rPr lang="en-US" smtClean="0"/>
              <a:pPr/>
              <a:t>37</a:t>
            </a:fld>
            <a:endParaRPr lang="en-US" dirty="0"/>
          </a:p>
        </p:txBody>
      </p:sp>
      <p:sp>
        <p:nvSpPr>
          <p:cNvPr id="8" name="Slide Image Placeholder 7">
            <a:extLst>
              <a:ext uri="{FF2B5EF4-FFF2-40B4-BE49-F238E27FC236}">
                <a16:creationId xmlns:a16="http://schemas.microsoft.com/office/drawing/2014/main" id="{C45065AA-A5CF-4493-8090-92D8602040CB}"/>
              </a:ext>
            </a:extLst>
          </p:cNvPr>
          <p:cNvSpPr>
            <a:spLocks noGrp="1" noRot="1" noChangeAspect="1"/>
          </p:cNvSpPr>
          <p:nvPr>
            <p:ph type="sldImg"/>
          </p:nvPr>
        </p:nvSpPr>
        <p:spPr>
          <a:xfrm>
            <a:off x="696913" y="857250"/>
            <a:ext cx="5486400" cy="3086100"/>
          </a:xfrm>
        </p:spPr>
      </p:sp>
      <p:sp>
        <p:nvSpPr>
          <p:cNvPr id="9" name="Date Placeholder 8">
            <a:extLst>
              <a:ext uri="{FF2B5EF4-FFF2-40B4-BE49-F238E27FC236}">
                <a16:creationId xmlns:a16="http://schemas.microsoft.com/office/drawing/2014/main" id="{A35BF34B-0E46-4CC9-A835-832C07DFEBB9}"/>
              </a:ext>
            </a:extLst>
          </p:cNvPr>
          <p:cNvSpPr>
            <a:spLocks noGrp="1"/>
          </p:cNvSpPr>
          <p:nvPr>
            <p:ph type="dt" idx="14"/>
          </p:nvPr>
        </p:nvSpPr>
        <p:spPr/>
        <p:txBody>
          <a:bodyPr/>
          <a:lstStyle/>
          <a:p>
            <a:fld id="{EFC6D221-D773-4FF7-A431-07EC53DE13A9}" type="datetime1">
              <a:rPr lang="en-US" smtClean="0"/>
              <a:t>12/21/2018</a:t>
            </a:fld>
            <a:endParaRPr lang="en-US" dirty="0"/>
          </a:p>
        </p:txBody>
      </p:sp>
    </p:spTree>
    <p:extLst>
      <p:ext uri="{BB962C8B-B14F-4D97-AF65-F5344CB8AC3E}">
        <p14:creationId xmlns:p14="http://schemas.microsoft.com/office/powerpoint/2010/main" val="3749231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12/21/2018</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12889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6" name="Date Placeholder 5">
            <a:extLst>
              <a:ext uri="{FF2B5EF4-FFF2-40B4-BE49-F238E27FC236}">
                <a16:creationId xmlns:a16="http://schemas.microsoft.com/office/drawing/2014/main" id="{B5F0A125-1411-481C-8C57-BA8508D6EF94}"/>
              </a:ext>
            </a:extLst>
          </p:cNvPr>
          <p:cNvSpPr>
            <a:spLocks noGrp="1"/>
          </p:cNvSpPr>
          <p:nvPr>
            <p:ph type="dt" idx="12"/>
          </p:nvPr>
        </p:nvSpPr>
        <p:spPr/>
        <p:txBody>
          <a:bodyPr/>
          <a:lstStyle/>
          <a:p>
            <a:fld id="{520EDEF9-34DC-43EF-A96E-E4BC67A143AE}" type="datetime1">
              <a:rPr lang="en-US" smtClean="0"/>
              <a:t>12/21/2018</a:t>
            </a:fld>
            <a:endParaRPr lang="en-US"/>
          </a:p>
        </p:txBody>
      </p:sp>
      <p:sp>
        <p:nvSpPr>
          <p:cNvPr id="10" name="Slide Image Placeholder 9">
            <a:extLst>
              <a:ext uri="{FF2B5EF4-FFF2-40B4-BE49-F238E27FC236}">
                <a16:creationId xmlns:a16="http://schemas.microsoft.com/office/drawing/2014/main" id="{E2E78E2F-5A11-492B-863A-333FCB8BF99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F562AF71-297A-4E14-905B-9BC87AF9311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816882-27D1-47C1-B2DF-390182831B4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4709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12/21/2018</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1286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smtClean="0"/>
              <a:t>12/21/2018</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42511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2417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Each process is given its own, private, virtual address space, which is a finite amount of virtual memory. This way, the Operating System (OS) can efficiently manage physical resources (RAM and disk—paging files).</a:t>
            </a:r>
          </a:p>
          <a:p>
            <a:r>
              <a:rPr lang="en-US" dirty="0"/>
              <a:t>virtual memory is not real memory, and it is provided to each process to provide a consistent amount of addressable memory. The virtual address space must be large enough to meet the memory needs of the process.</a:t>
            </a:r>
          </a:p>
          <a:p>
            <a:r>
              <a:rPr lang="en-US" dirty="0"/>
              <a:t>For the x64 version of Windows and Windows Server, each process is given its own, private 128 TB of virtual memory, regardless of the amount of physical resources on the computer. 32-bit apps are typically given 2 GB of virtual memory</a:t>
            </a:r>
          </a:p>
        </p:txBody>
      </p:sp>
      <p:sp>
        <p:nvSpPr>
          <p:cNvPr id="4" name="Slide Number Placeholder 3"/>
          <p:cNvSpPr>
            <a:spLocks noGrp="1"/>
          </p:cNvSpPr>
          <p:nvPr>
            <p:ph type="sldNum" sz="quarter" idx="10"/>
          </p:nvPr>
        </p:nvSpPr>
        <p:spPr/>
        <p:txBody>
          <a:bodyPr/>
          <a:lstStyle/>
          <a:p>
            <a:fld id="{2AC2F2DB-9EB8-4DD0-AFB0-72A4BB349691}" type="slidenum">
              <a:rPr lang="en-US" smtClean="0"/>
              <a:pPr/>
              <a:t>8</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1577550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Each process is given its own, private, virtual address space, which is a finite amount of virtual memory. This way, the Operating System (OS) can efficiently manage physical resources (RAM and disk—paging files).</a:t>
            </a:r>
          </a:p>
          <a:p>
            <a:r>
              <a:rPr lang="en-US" dirty="0"/>
              <a:t>virtual memory is not real memory, and it is provided to each process to provide a consistent amount of addressable memory. The virtual address space must be large enough to meet the memory needs of the process.</a:t>
            </a:r>
          </a:p>
          <a:p>
            <a:r>
              <a:rPr lang="en-US" dirty="0"/>
              <a:t>For the x64 version of Windows and Windows Server, each process is given its own, private 128 TB of virtual memory, regardless of the amount of physical resources on the computer. 32-bit apps are typically given 2 GB of virtual memory</a:t>
            </a:r>
          </a:p>
        </p:txBody>
      </p:sp>
      <p:sp>
        <p:nvSpPr>
          <p:cNvPr id="4" name="Slide Number Placeholder 3"/>
          <p:cNvSpPr>
            <a:spLocks noGrp="1"/>
          </p:cNvSpPr>
          <p:nvPr>
            <p:ph type="sldNum" sz="quarter" idx="10"/>
          </p:nvPr>
        </p:nvSpPr>
        <p:spPr/>
        <p:txBody>
          <a:bodyPr/>
          <a:lstStyle/>
          <a:p>
            <a:fld id="{2AC2F2DB-9EB8-4DD0-AFB0-72A4BB349691}" type="slidenum">
              <a:rPr lang="en-US" smtClean="0"/>
              <a:pPr/>
              <a:t>9</a:t>
            </a:fld>
            <a:endParaRPr lang="en-US" dirty="0"/>
          </a:p>
        </p:txBody>
      </p:sp>
      <p:sp>
        <p:nvSpPr>
          <p:cNvPr id="6" name="Slide Image Placeholder 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163321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1973951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0866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2315942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074052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0375227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1258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156370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60270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6685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4572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3737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7907273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44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93841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6530333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388824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0955605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558998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Edit Master text styles</a:t>
            </a:r>
          </a:p>
        </p:txBody>
      </p:sp>
    </p:spTree>
    <p:extLst>
      <p:ext uri="{BB962C8B-B14F-4D97-AF65-F5344CB8AC3E}">
        <p14:creationId xmlns:p14="http://schemas.microsoft.com/office/powerpoint/2010/main" val="13225129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8603707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38967031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27217761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12371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23806408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Tree>
    <p:extLst>
      <p:ext uri="{BB962C8B-B14F-4D97-AF65-F5344CB8AC3E}">
        <p14:creationId xmlns:p14="http://schemas.microsoft.com/office/powerpoint/2010/main" val="27557082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25652811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12012982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20929393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13429729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0">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5543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2488083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6128350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83233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7271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93562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3008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9092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44539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396668951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5613147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46918071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833346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300099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014734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16119054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81606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7196436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454558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86311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3272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2033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1949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17220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41424127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159220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13669167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0">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1390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160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52936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9775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32458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224435491"/>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921"/>
              <a:t>WorkshopPLUS - Windows Server: Vital Signs Part 1</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011668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xfrm>
            <a:off x="269239" y="1189177"/>
            <a:ext cx="11653523" cy="3225883"/>
          </a:xfrm>
        </p:spPr>
        <p:txBody>
          <a:bodyPr/>
          <a:lstStyle/>
          <a:p>
            <a:pPr lvl="1"/>
            <a:r>
              <a:rPr lang="en-US" dirty="0"/>
              <a:t>The process rarely uses 100% of its virtual memory, and wasteful use of memory is common</a:t>
            </a:r>
          </a:p>
          <a:p>
            <a:pPr lvl="1"/>
            <a:endParaRPr lang="en-US" dirty="0"/>
          </a:p>
          <a:p>
            <a:pPr lvl="1"/>
            <a:r>
              <a:rPr lang="en-US" dirty="0">
                <a:solidFill>
                  <a:srgbClr val="0078D7"/>
                </a:solidFill>
              </a:rPr>
              <a:t>Virtual memory is private to the process</a:t>
            </a:r>
          </a:p>
          <a:p>
            <a:pPr lvl="1"/>
            <a:endParaRPr lang="en-US" dirty="0"/>
          </a:p>
          <a:p>
            <a:pPr lvl="1"/>
            <a:r>
              <a:rPr lang="en-US" dirty="0"/>
              <a:t>The process does not run out of memory unless it fills all of its virtual memory</a:t>
            </a:r>
          </a:p>
          <a:p>
            <a:pPr lvl="1"/>
            <a:endParaRPr lang="en-US" dirty="0"/>
          </a:p>
          <a:p>
            <a:pPr lvl="1"/>
            <a:r>
              <a:rPr lang="en-US" dirty="0"/>
              <a:t>A process cannot exceed its virtual address space</a:t>
            </a:r>
          </a:p>
        </p:txBody>
      </p:sp>
      <p:sp>
        <p:nvSpPr>
          <p:cNvPr id="674818" name="Rectangle 2"/>
          <p:cNvSpPr>
            <a:spLocks noGrp="1" noChangeArrowheads="1"/>
          </p:cNvSpPr>
          <p:nvPr>
            <p:ph type="title"/>
          </p:nvPr>
        </p:nvSpPr>
        <p:spPr/>
        <p:txBody>
          <a:bodyPr/>
          <a:lstStyle/>
          <a:p>
            <a:r>
              <a:rPr lang="en-US" dirty="0"/>
              <a:t>Virtual world (process)</a:t>
            </a:r>
          </a:p>
        </p:txBody>
      </p:sp>
    </p:spTree>
    <p:extLst>
      <p:ext uri="{BB962C8B-B14F-4D97-AF65-F5344CB8AC3E}">
        <p14:creationId xmlns:p14="http://schemas.microsoft.com/office/powerpoint/2010/main" val="28577083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900025"/>
          </a:xfrm>
        </p:spPr>
        <p:txBody>
          <a:bodyPr/>
          <a:lstStyle/>
          <a:p>
            <a:pPr lvl="1"/>
            <a:r>
              <a:rPr lang="en-US" dirty="0"/>
              <a:t>Processes are not aware of the physical resources</a:t>
            </a:r>
          </a:p>
          <a:p>
            <a:pPr lvl="1"/>
            <a:endParaRPr lang="en-US" dirty="0"/>
          </a:p>
          <a:p>
            <a:pPr lvl="1"/>
            <a:r>
              <a:rPr lang="en-US" dirty="0"/>
              <a:t>The Kernel manages the physical resources</a:t>
            </a:r>
          </a:p>
          <a:p>
            <a:pPr lvl="1"/>
            <a:endParaRPr lang="en-US" dirty="0"/>
          </a:p>
          <a:p>
            <a:pPr lvl="1"/>
            <a:r>
              <a:rPr lang="en-US" dirty="0">
                <a:solidFill>
                  <a:srgbClr val="0078D7"/>
                </a:solidFill>
              </a:rPr>
              <a:t>Physical resources are used only as needed</a:t>
            </a:r>
          </a:p>
          <a:p>
            <a:pPr lvl="1"/>
            <a:endParaRPr lang="en-US" dirty="0"/>
          </a:p>
          <a:p>
            <a:pPr lvl="1"/>
            <a:r>
              <a:rPr lang="en-US" dirty="0"/>
              <a:t>The VMM needs to manage only the real memory usage of the processes</a:t>
            </a:r>
          </a:p>
        </p:txBody>
      </p:sp>
      <p:sp>
        <p:nvSpPr>
          <p:cNvPr id="674818" name="Rectangle 2"/>
          <p:cNvSpPr>
            <a:spLocks noGrp="1" noChangeArrowheads="1"/>
          </p:cNvSpPr>
          <p:nvPr>
            <p:ph type="title"/>
          </p:nvPr>
        </p:nvSpPr>
        <p:spPr/>
        <p:txBody>
          <a:bodyPr/>
          <a:lstStyle/>
          <a:p>
            <a:r>
              <a:rPr lang="en-US" dirty="0"/>
              <a:t>Real world (Physical)</a:t>
            </a:r>
          </a:p>
        </p:txBody>
      </p:sp>
    </p:spTree>
    <p:extLst>
      <p:ext uri="{BB962C8B-B14F-4D97-AF65-F5344CB8AC3E}">
        <p14:creationId xmlns:p14="http://schemas.microsoft.com/office/powerpoint/2010/main" val="347697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p:txBody>
          <a:bodyPr/>
          <a:lstStyle/>
          <a:p>
            <a:r>
              <a:rPr lang="en-US" dirty="0"/>
              <a:t>Each process points to the same instance of the kernel in the virtual memory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Every process has a private virtual memory for the application (User mode), but the kernel memory is shared between all processes</a:t>
            </a:r>
          </a:p>
        </p:txBody>
      </p:sp>
      <p:sp>
        <p:nvSpPr>
          <p:cNvPr id="674818" name="Rectangle 2"/>
          <p:cNvSpPr>
            <a:spLocks noGrp="1" noChangeArrowheads="1"/>
          </p:cNvSpPr>
          <p:nvPr>
            <p:ph type="title"/>
          </p:nvPr>
        </p:nvSpPr>
        <p:spPr/>
        <p:txBody>
          <a:bodyPr/>
          <a:lstStyle/>
          <a:p>
            <a:r>
              <a:rPr lang="en-US" dirty="0"/>
              <a:t>User Mode and Kernel Virtual Memory</a:t>
            </a:r>
          </a:p>
        </p:txBody>
      </p:sp>
      <p:grpSp>
        <p:nvGrpSpPr>
          <p:cNvPr id="7" name="Group 6">
            <a:extLst>
              <a:ext uri="{FF2B5EF4-FFF2-40B4-BE49-F238E27FC236}">
                <a16:creationId xmlns:a16="http://schemas.microsoft.com/office/drawing/2014/main" id="{397C9915-B18B-4DC0-B233-BF1B4F75ADD6}"/>
              </a:ext>
            </a:extLst>
          </p:cNvPr>
          <p:cNvGrpSpPr/>
          <p:nvPr/>
        </p:nvGrpSpPr>
        <p:grpSpPr>
          <a:xfrm>
            <a:off x="4421144" y="3028193"/>
            <a:ext cx="2318753" cy="999639"/>
            <a:chOff x="4623717" y="3088418"/>
            <a:chExt cx="2251328" cy="1019684"/>
          </a:xfrm>
        </p:grpSpPr>
        <p:sp>
          <p:nvSpPr>
            <p:cNvPr id="26" name="Rectangle 25"/>
            <p:cNvSpPr/>
            <p:nvPr/>
          </p:nvSpPr>
          <p:spPr bwMode="auto">
            <a:xfrm>
              <a:off x="4691595" y="3131790"/>
              <a:ext cx="917917" cy="973424"/>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100" b="1" dirty="0"/>
                <a:t>SQLServer.exe</a:t>
              </a:r>
            </a:p>
          </p:txBody>
        </p:sp>
        <p:sp>
          <p:nvSpPr>
            <p:cNvPr id="3" name="Rounded Rectangle 2"/>
            <p:cNvSpPr/>
            <p:nvPr/>
          </p:nvSpPr>
          <p:spPr bwMode="auto">
            <a:xfrm rot="5400000">
              <a:off x="5239539" y="2472596"/>
              <a:ext cx="1019684" cy="2251328"/>
            </a:xfrm>
            <a:prstGeom prst="roundRect">
              <a:avLst/>
            </a:prstGeom>
            <a:no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latin typeface="Arial Narrow" pitchFamily="34" charset="0"/>
              </a:endParaRPr>
            </a:p>
          </p:txBody>
        </p:sp>
      </p:grpSp>
      <p:grpSp>
        <p:nvGrpSpPr>
          <p:cNvPr id="6" name="Group 5">
            <a:extLst>
              <a:ext uri="{FF2B5EF4-FFF2-40B4-BE49-F238E27FC236}">
                <a16:creationId xmlns:a16="http://schemas.microsoft.com/office/drawing/2014/main" id="{DDE6430B-6068-4514-999D-7F5B31259934}"/>
              </a:ext>
            </a:extLst>
          </p:cNvPr>
          <p:cNvGrpSpPr/>
          <p:nvPr/>
        </p:nvGrpSpPr>
        <p:grpSpPr>
          <a:xfrm>
            <a:off x="5614476" y="2969776"/>
            <a:ext cx="999320" cy="2058784"/>
            <a:chOff x="5727058" y="3028829"/>
            <a:chExt cx="1019358" cy="2100067"/>
          </a:xfrm>
        </p:grpSpPr>
        <p:sp>
          <p:nvSpPr>
            <p:cNvPr id="33" name="Rectangle 32"/>
            <p:cNvSpPr/>
            <p:nvPr/>
          </p:nvSpPr>
          <p:spPr bwMode="auto">
            <a:xfrm>
              <a:off x="5770436" y="4196292"/>
              <a:ext cx="932603" cy="932604"/>
            </a:xfrm>
            <a:prstGeom prst="rect">
              <a:avLst/>
            </a:prstGeom>
            <a:noFill/>
            <a:ln w="38100" cap="flat" cmpd="sng" algn="ctr">
              <a:no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100" b="1" dirty="0"/>
                <a:t>Word.exe</a:t>
              </a:r>
            </a:p>
          </p:txBody>
        </p:sp>
        <p:sp>
          <p:nvSpPr>
            <p:cNvPr id="18" name="Rounded Rectangle 17"/>
            <p:cNvSpPr/>
            <p:nvPr/>
          </p:nvSpPr>
          <p:spPr bwMode="auto">
            <a:xfrm>
              <a:off x="5727058" y="3028829"/>
              <a:ext cx="1019358" cy="2082091"/>
            </a:xfrm>
            <a:prstGeom prst="roundRect">
              <a:avLst/>
            </a:prstGeom>
            <a:no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latin typeface="Arial Narrow" pitchFamily="34" charset="0"/>
              </a:endParaRPr>
            </a:p>
          </p:txBody>
        </p:sp>
      </p:grpSp>
      <p:grpSp>
        <p:nvGrpSpPr>
          <p:cNvPr id="2" name="Group 1">
            <a:extLst>
              <a:ext uri="{FF2B5EF4-FFF2-40B4-BE49-F238E27FC236}">
                <a16:creationId xmlns:a16="http://schemas.microsoft.com/office/drawing/2014/main" id="{E22BE17E-2F55-43CB-A187-183801F3BFA3}"/>
              </a:ext>
            </a:extLst>
          </p:cNvPr>
          <p:cNvGrpSpPr/>
          <p:nvPr/>
        </p:nvGrpSpPr>
        <p:grpSpPr>
          <a:xfrm>
            <a:off x="5614476" y="2061044"/>
            <a:ext cx="999320" cy="2035622"/>
            <a:chOff x="5727058" y="2101876"/>
            <a:chExt cx="1019358" cy="2098130"/>
          </a:xfrm>
        </p:grpSpPr>
        <p:sp>
          <p:nvSpPr>
            <p:cNvPr id="30" name="Rectangle 29"/>
            <p:cNvSpPr/>
            <p:nvPr/>
          </p:nvSpPr>
          <p:spPr bwMode="auto">
            <a:xfrm>
              <a:off x="5770436" y="2101876"/>
              <a:ext cx="932603" cy="845254"/>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100" b="1" dirty="0"/>
                <a:t>Notepad.exe</a:t>
              </a:r>
            </a:p>
          </p:txBody>
        </p:sp>
        <p:sp>
          <p:nvSpPr>
            <p:cNvPr id="19" name="Rounded Rectangle 18"/>
            <p:cNvSpPr/>
            <p:nvPr/>
          </p:nvSpPr>
          <p:spPr bwMode="auto">
            <a:xfrm>
              <a:off x="5727058" y="2120299"/>
              <a:ext cx="1019358" cy="2079707"/>
            </a:xfrm>
            <a:prstGeom prst="roundRect">
              <a:avLst/>
            </a:prstGeom>
            <a:no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latin typeface="Arial Narrow" pitchFamily="34" charset="0"/>
              </a:endParaRPr>
            </a:p>
          </p:txBody>
        </p:sp>
      </p:grpSp>
      <p:grpSp>
        <p:nvGrpSpPr>
          <p:cNvPr id="5" name="Group 4">
            <a:extLst>
              <a:ext uri="{FF2B5EF4-FFF2-40B4-BE49-F238E27FC236}">
                <a16:creationId xmlns:a16="http://schemas.microsoft.com/office/drawing/2014/main" id="{20BC30E8-D1D0-4AC7-858A-B19CB2E9F1CB}"/>
              </a:ext>
            </a:extLst>
          </p:cNvPr>
          <p:cNvGrpSpPr/>
          <p:nvPr/>
        </p:nvGrpSpPr>
        <p:grpSpPr>
          <a:xfrm>
            <a:off x="5485432" y="3028192"/>
            <a:ext cx="2318754" cy="999322"/>
            <a:chOff x="5595426" y="3088417"/>
            <a:chExt cx="2217327" cy="1019360"/>
          </a:xfrm>
        </p:grpSpPr>
        <p:sp>
          <p:nvSpPr>
            <p:cNvPr id="31" name="Rectangle 30"/>
            <p:cNvSpPr/>
            <p:nvPr/>
          </p:nvSpPr>
          <p:spPr bwMode="auto">
            <a:xfrm>
              <a:off x="6918423" y="3131791"/>
              <a:ext cx="879405" cy="932603"/>
            </a:xfrm>
            <a:prstGeom prst="rect">
              <a:avLst/>
            </a:prstGeom>
            <a:solidFill>
              <a:schemeClr val="bg1"/>
            </a:solidFill>
            <a:ln w="38100" cap="flat" cmpd="sng" algn="ctr">
              <a:no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100" b="1" dirty="0"/>
                <a:t>Store.exe</a:t>
              </a:r>
            </a:p>
          </p:txBody>
        </p:sp>
        <p:sp>
          <p:nvSpPr>
            <p:cNvPr id="20" name="Rounded Rectangle 19"/>
            <p:cNvSpPr/>
            <p:nvPr/>
          </p:nvSpPr>
          <p:spPr bwMode="auto">
            <a:xfrm rot="5400000">
              <a:off x="6194410" y="2489433"/>
              <a:ext cx="1019360" cy="2217327"/>
            </a:xfrm>
            <a:prstGeom prst="roundRect">
              <a:avLst/>
            </a:prstGeom>
            <a:no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latin typeface="Arial Narrow" pitchFamily="34" charset="0"/>
              </a:endParaRPr>
            </a:p>
          </p:txBody>
        </p:sp>
      </p:grpSp>
      <p:sp>
        <p:nvSpPr>
          <p:cNvPr id="8" name="Rectangle: Rounded Corners 7">
            <a:extLst>
              <a:ext uri="{FF2B5EF4-FFF2-40B4-BE49-F238E27FC236}">
                <a16:creationId xmlns:a16="http://schemas.microsoft.com/office/drawing/2014/main" id="{AC4EF4A1-8016-4B5E-9722-4C25870F9608}"/>
              </a:ext>
            </a:extLst>
          </p:cNvPr>
          <p:cNvSpPr/>
          <p:nvPr/>
        </p:nvSpPr>
        <p:spPr bwMode="auto">
          <a:xfrm>
            <a:off x="5614476" y="3028191"/>
            <a:ext cx="999320" cy="996810"/>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5657002" y="3070713"/>
            <a:ext cx="914270" cy="91427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100" b="1" dirty="0"/>
              <a:t>Kernel</a:t>
            </a:r>
          </a:p>
          <a:p>
            <a:pPr algn="ctr" defTabSz="914225" eaLnBrk="0" fontAlgn="base" hangingPunct="0">
              <a:spcBef>
                <a:spcPct val="0"/>
              </a:spcBef>
              <a:spcAft>
                <a:spcPct val="0"/>
              </a:spcAft>
            </a:pPr>
            <a:r>
              <a:rPr lang="en-US" sz="1100" b="1" dirty="0"/>
              <a:t>(system-wide)</a:t>
            </a:r>
          </a:p>
        </p:txBody>
      </p:sp>
      <p:sp>
        <p:nvSpPr>
          <p:cNvPr id="9" name="Rectangle: Rounded Corners 8">
            <a:extLst>
              <a:ext uri="{FF2B5EF4-FFF2-40B4-BE49-F238E27FC236}">
                <a16:creationId xmlns:a16="http://schemas.microsoft.com/office/drawing/2014/main" id="{95A5D6C9-AE0D-4651-9E8E-1DF816412695}"/>
              </a:ext>
            </a:extLst>
          </p:cNvPr>
          <p:cNvSpPr/>
          <p:nvPr/>
        </p:nvSpPr>
        <p:spPr bwMode="auto">
          <a:xfrm>
            <a:off x="5532259" y="3034173"/>
            <a:ext cx="1163754" cy="999640"/>
          </a:xfrm>
          <a:prstGeom prst="roundRect">
            <a:avLst/>
          </a:prstGeom>
          <a:noFill/>
          <a:ln w="38100">
            <a:solidFill>
              <a:schemeClr val="tx2">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308611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10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100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100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748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9" grpId="0" animBg="1"/>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a:xfrm>
            <a:off x="269239" y="1189177"/>
            <a:ext cx="11653523" cy="2103525"/>
          </a:xfrm>
        </p:spPr>
        <p:txBody>
          <a:bodyPr/>
          <a:lstStyle/>
          <a:p>
            <a:pPr lvl="1"/>
            <a:r>
              <a:rPr lang="en-US" dirty="0"/>
              <a:t>32 bits = 2^32 = 4 GB</a:t>
            </a:r>
          </a:p>
          <a:p>
            <a:pPr lvl="1"/>
            <a:r>
              <a:rPr lang="en-US" dirty="0"/>
              <a:t>User mode and kernel mode are divided equally</a:t>
            </a:r>
          </a:p>
          <a:p>
            <a:pPr lvl="1"/>
            <a:r>
              <a:rPr lang="en-US" dirty="0"/>
              <a:t>Each 32-bit process has a private </a:t>
            </a:r>
            <a:r>
              <a:rPr lang="en-US" dirty="0">
                <a:solidFill>
                  <a:srgbClr val="0078D7"/>
                </a:solidFill>
              </a:rPr>
              <a:t>2 GB </a:t>
            </a:r>
            <a:r>
              <a:rPr lang="en-US" dirty="0"/>
              <a:t>by default</a:t>
            </a:r>
          </a:p>
          <a:p>
            <a:pPr lvl="1"/>
            <a:r>
              <a:rPr lang="en-US" dirty="0"/>
              <a:t>Kernel mode is system wide, and can address up to </a:t>
            </a:r>
            <a:r>
              <a:rPr lang="en-US" dirty="0">
                <a:solidFill>
                  <a:srgbClr val="0078D7"/>
                </a:solidFill>
              </a:rPr>
              <a:t>2 GB</a:t>
            </a:r>
          </a:p>
          <a:p>
            <a:pPr lvl="1"/>
            <a:r>
              <a:rPr lang="en-US" dirty="0"/>
              <a:t>x86 processors (and some ARM devices) use a 32-bit memory model</a:t>
            </a:r>
          </a:p>
        </p:txBody>
      </p:sp>
      <p:sp>
        <p:nvSpPr>
          <p:cNvPr id="674818" name="Rectangle 2"/>
          <p:cNvSpPr>
            <a:spLocks noGrp="1" noChangeArrowheads="1"/>
          </p:cNvSpPr>
          <p:nvPr>
            <p:ph type="title"/>
          </p:nvPr>
        </p:nvSpPr>
        <p:spPr/>
        <p:txBody>
          <a:bodyPr/>
          <a:lstStyle/>
          <a:p>
            <a:r>
              <a:rPr lang="en-US" dirty="0"/>
              <a:t>Virtual Memory for 32-bit Processes</a:t>
            </a:r>
          </a:p>
        </p:txBody>
      </p:sp>
      <p:grpSp>
        <p:nvGrpSpPr>
          <p:cNvPr id="4" name="Group 3">
            <a:extLst>
              <a:ext uri="{FF2B5EF4-FFF2-40B4-BE49-F238E27FC236}">
                <a16:creationId xmlns:a16="http://schemas.microsoft.com/office/drawing/2014/main" id="{C220F50B-BDEF-44A2-9AC5-7FB18770914F}"/>
              </a:ext>
            </a:extLst>
          </p:cNvPr>
          <p:cNvGrpSpPr/>
          <p:nvPr/>
        </p:nvGrpSpPr>
        <p:grpSpPr>
          <a:xfrm>
            <a:off x="3265757" y="5056291"/>
            <a:ext cx="2621786" cy="1149545"/>
            <a:chOff x="3331242" y="5157183"/>
            <a:chExt cx="2674358" cy="1172596"/>
          </a:xfrm>
        </p:grpSpPr>
        <p:sp>
          <p:nvSpPr>
            <p:cNvPr id="17" name="Rectangle 16">
              <a:extLst>
                <a:ext uri="{FF2B5EF4-FFF2-40B4-BE49-F238E27FC236}">
                  <a16:creationId xmlns:a16="http://schemas.microsoft.com/office/drawing/2014/main" id="{AE604EF3-5DCA-42BB-AF69-638418B8F9DB}"/>
                </a:ext>
              </a:extLst>
            </p:cNvPr>
            <p:cNvSpPr/>
            <p:nvPr/>
          </p:nvSpPr>
          <p:spPr bwMode="auto">
            <a:xfrm>
              <a:off x="3498390" y="5348750"/>
              <a:ext cx="2507210" cy="981029"/>
            </a:xfrm>
            <a:prstGeom prst="rect">
              <a:avLst/>
            </a:prstGeom>
            <a:solidFill>
              <a:schemeClr val="bg1"/>
            </a:solidFill>
            <a:ln w="38100" cap="flat" cmpd="sng" algn="ctr">
              <a:solidFill>
                <a:schemeClr val="tx2">
                  <a:lumMod val="90000"/>
                  <a:lumOff val="10000"/>
                </a:schemeClr>
              </a:solidFill>
              <a:prstDash val="solid"/>
              <a:round/>
              <a:headEnd type="none" w="med" len="med"/>
              <a:tailEnd type="none" w="med" len="med"/>
            </a:ln>
            <a:effectLst/>
          </p:spPr>
          <p:txBody>
            <a:bodyPr vert="horz" wrap="none" lIns="89642" tIns="44821" rIns="89642" bIns="44821" numCol="1" rtlCol="0" anchor="ctr" anchorCtr="0" compatLnSpc="1">
              <a:prstTxWarp prst="textNoShape">
                <a:avLst/>
              </a:prstTxWarp>
            </a:bodyPr>
            <a:lstStyle/>
            <a:p>
              <a:pPr algn="ctr" defTabSz="896386" eaLnBrk="0" fontAlgn="base" hangingPunct="0">
                <a:spcBef>
                  <a:spcPct val="0"/>
                </a:spcBef>
                <a:spcAft>
                  <a:spcPct val="0"/>
                </a:spcAft>
              </a:pPr>
              <a:r>
                <a:rPr lang="en-US" b="1" dirty="0">
                  <a:solidFill>
                    <a:schemeClr val="tx2">
                      <a:lumMod val="75000"/>
                      <a:lumOff val="25000"/>
                    </a:schemeClr>
                  </a:solidFill>
                  <a:latin typeface="Arial Narrow" pitchFamily="34" charset="0"/>
                </a:rPr>
                <a:t>User mode (2 GB)</a:t>
              </a:r>
            </a:p>
          </p:txBody>
        </p:sp>
        <p:sp>
          <p:nvSpPr>
            <p:cNvPr id="19" name="Rectangle 18">
              <a:extLst>
                <a:ext uri="{FF2B5EF4-FFF2-40B4-BE49-F238E27FC236}">
                  <a16:creationId xmlns:a16="http://schemas.microsoft.com/office/drawing/2014/main" id="{8E8C5166-B594-4633-AE34-7873EF3C4BED}"/>
                </a:ext>
              </a:extLst>
            </p:cNvPr>
            <p:cNvSpPr/>
            <p:nvPr/>
          </p:nvSpPr>
          <p:spPr bwMode="auto">
            <a:xfrm>
              <a:off x="3331242" y="5157183"/>
              <a:ext cx="2507210" cy="981029"/>
            </a:xfrm>
            <a:prstGeom prst="rect">
              <a:avLst/>
            </a:prstGeom>
            <a:solidFill>
              <a:schemeClr val="bg1"/>
            </a:solidFill>
            <a:ln w="38100" cap="flat" cmpd="sng" algn="ctr">
              <a:solidFill>
                <a:schemeClr val="tx2">
                  <a:lumMod val="90000"/>
                  <a:lumOff val="10000"/>
                </a:schemeClr>
              </a:solidFill>
              <a:prstDash val="solid"/>
              <a:round/>
              <a:headEnd type="none" w="med" len="med"/>
              <a:tailEnd type="none" w="med" len="med"/>
            </a:ln>
            <a:effectLst/>
          </p:spPr>
          <p:txBody>
            <a:bodyPr vert="horz" wrap="none" lIns="89642" tIns="44821" rIns="89642" bIns="44821" numCol="1" rtlCol="0" anchor="ctr" anchorCtr="0" compatLnSpc="1">
              <a:prstTxWarp prst="textNoShape">
                <a:avLst/>
              </a:prstTxWarp>
            </a:bodyPr>
            <a:lstStyle/>
            <a:p>
              <a:pPr algn="ctr" defTabSz="896386" eaLnBrk="0" fontAlgn="base" hangingPunct="0">
                <a:spcBef>
                  <a:spcPct val="0"/>
                </a:spcBef>
                <a:spcAft>
                  <a:spcPct val="0"/>
                </a:spcAft>
              </a:pPr>
              <a:r>
                <a:rPr lang="en-US" b="1" dirty="0">
                  <a:solidFill>
                    <a:schemeClr val="tx2">
                      <a:lumMod val="75000"/>
                      <a:lumOff val="25000"/>
                    </a:schemeClr>
                  </a:solidFill>
                  <a:latin typeface="Arial Narrow" pitchFamily="34" charset="0"/>
                </a:rPr>
                <a:t>User mode (2 GB)</a:t>
              </a:r>
            </a:p>
          </p:txBody>
        </p:sp>
      </p:grpSp>
      <p:grpSp>
        <p:nvGrpSpPr>
          <p:cNvPr id="3" name="Group 2">
            <a:extLst>
              <a:ext uri="{FF2B5EF4-FFF2-40B4-BE49-F238E27FC236}">
                <a16:creationId xmlns:a16="http://schemas.microsoft.com/office/drawing/2014/main" id="{7DE7F6F6-411C-4061-AE10-39045D3819C8}"/>
              </a:ext>
            </a:extLst>
          </p:cNvPr>
          <p:cNvGrpSpPr/>
          <p:nvPr/>
        </p:nvGrpSpPr>
        <p:grpSpPr>
          <a:xfrm>
            <a:off x="2979272" y="4400282"/>
            <a:ext cx="5950164" cy="1429953"/>
            <a:chOff x="3039012" y="4488019"/>
            <a:chExt cx="6069477" cy="1458627"/>
          </a:xfrm>
        </p:grpSpPr>
        <p:sp>
          <p:nvSpPr>
            <p:cNvPr id="20" name="Rectangle 19">
              <a:extLst>
                <a:ext uri="{FF2B5EF4-FFF2-40B4-BE49-F238E27FC236}">
                  <a16:creationId xmlns:a16="http://schemas.microsoft.com/office/drawing/2014/main" id="{73DA4D8A-7B8F-4C44-A82E-095DB4BE8F35}"/>
                </a:ext>
              </a:extLst>
            </p:cNvPr>
            <p:cNvSpPr/>
            <p:nvPr/>
          </p:nvSpPr>
          <p:spPr bwMode="auto">
            <a:xfrm>
              <a:off x="3164095" y="4965617"/>
              <a:ext cx="2507210" cy="981029"/>
            </a:xfrm>
            <a:prstGeom prst="rect">
              <a:avLst/>
            </a:prstGeom>
            <a:solidFill>
              <a:schemeClr val="bg1"/>
            </a:solidFill>
            <a:ln w="38100" cap="flat" cmpd="sng" algn="ctr">
              <a:solidFill>
                <a:schemeClr val="tx2">
                  <a:lumMod val="90000"/>
                  <a:lumOff val="10000"/>
                </a:schemeClr>
              </a:solidFill>
              <a:prstDash val="solid"/>
              <a:round/>
              <a:headEnd type="none" w="med" len="med"/>
              <a:tailEnd type="none" w="med" len="med"/>
            </a:ln>
            <a:effectLst/>
          </p:spPr>
          <p:txBody>
            <a:bodyPr vert="horz" wrap="none" lIns="89642" tIns="44821" rIns="89642" bIns="44821" numCol="1" rtlCol="0" anchor="ctr" anchorCtr="0" compatLnSpc="1">
              <a:prstTxWarp prst="textNoShape">
                <a:avLst/>
              </a:prstTxWarp>
            </a:bodyPr>
            <a:lstStyle/>
            <a:p>
              <a:pPr algn="ctr" defTabSz="896386" eaLnBrk="0" fontAlgn="base" hangingPunct="0">
                <a:spcBef>
                  <a:spcPct val="0"/>
                </a:spcBef>
                <a:spcAft>
                  <a:spcPct val="0"/>
                </a:spcAft>
              </a:pPr>
              <a:r>
                <a:rPr lang="en-US" b="1" dirty="0">
                  <a:solidFill>
                    <a:schemeClr val="tx1">
                      <a:lumMod val="50000"/>
                    </a:schemeClr>
                  </a:solidFill>
                  <a:latin typeface="Arial Narrow" pitchFamily="34" charset="0"/>
                </a:rPr>
                <a:t>User mode (2 GB)</a:t>
              </a:r>
            </a:p>
          </p:txBody>
        </p:sp>
        <p:sp>
          <p:nvSpPr>
            <p:cNvPr id="21" name="TextBox 20">
              <a:extLst>
                <a:ext uri="{FF2B5EF4-FFF2-40B4-BE49-F238E27FC236}">
                  <a16:creationId xmlns:a16="http://schemas.microsoft.com/office/drawing/2014/main" id="{502EDE01-48E6-445B-811D-FFF3E276ABF8}"/>
                </a:ext>
              </a:extLst>
            </p:cNvPr>
            <p:cNvSpPr txBox="1"/>
            <p:nvPr/>
          </p:nvSpPr>
          <p:spPr>
            <a:xfrm>
              <a:off x="3039012" y="4491096"/>
              <a:ext cx="3000756" cy="340307"/>
            </a:xfrm>
            <a:prstGeom prst="rect">
              <a:avLst/>
            </a:prstGeom>
            <a:noFill/>
          </p:spPr>
          <p:txBody>
            <a:bodyPr wrap="square" rtlCol="0">
              <a:spAutoFit/>
            </a:bodyPr>
            <a:lstStyle/>
            <a:p>
              <a:pPr algn="l"/>
              <a:r>
                <a:rPr lang="en-US" sz="1568" b="1" dirty="0"/>
                <a:t>32-bit process (default)</a:t>
              </a:r>
            </a:p>
          </p:txBody>
        </p:sp>
        <p:sp>
          <p:nvSpPr>
            <p:cNvPr id="22" name="Rectangle 21">
              <a:extLst>
                <a:ext uri="{FF2B5EF4-FFF2-40B4-BE49-F238E27FC236}">
                  <a16:creationId xmlns:a16="http://schemas.microsoft.com/office/drawing/2014/main" id="{C9B8F7F6-5A2F-4BFE-88A4-C08FFF4B5E71}"/>
                </a:ext>
              </a:extLst>
            </p:cNvPr>
            <p:cNvSpPr/>
            <p:nvPr/>
          </p:nvSpPr>
          <p:spPr bwMode="auto">
            <a:xfrm>
              <a:off x="6218237" y="4954147"/>
              <a:ext cx="2507210" cy="981029"/>
            </a:xfrm>
            <a:prstGeom prst="rect">
              <a:avLst/>
            </a:prstGeom>
            <a:noFill/>
            <a:ln w="38100" cap="flat" cmpd="sng" algn="ctr">
              <a:solidFill>
                <a:schemeClr val="tx2">
                  <a:lumMod val="90000"/>
                  <a:lumOff val="10000"/>
                </a:schemeClr>
              </a:solidFill>
              <a:prstDash val="solid"/>
              <a:round/>
              <a:headEnd type="none" w="med" len="med"/>
              <a:tailEnd type="none" w="med" len="med"/>
            </a:ln>
            <a:effectLst/>
          </p:spPr>
          <p:txBody>
            <a:bodyPr vert="horz" wrap="none" lIns="89642" tIns="44821" rIns="89642" bIns="44821" numCol="1" rtlCol="0" anchor="ctr" anchorCtr="0" compatLnSpc="1">
              <a:prstTxWarp prst="textNoShape">
                <a:avLst/>
              </a:prstTxWarp>
            </a:bodyPr>
            <a:lstStyle/>
            <a:p>
              <a:pPr algn="ctr" defTabSz="896386" eaLnBrk="0" fontAlgn="base" hangingPunct="0">
                <a:spcBef>
                  <a:spcPct val="0"/>
                </a:spcBef>
                <a:spcAft>
                  <a:spcPct val="0"/>
                </a:spcAft>
              </a:pPr>
              <a:r>
                <a:rPr lang="en-US" b="1" dirty="0">
                  <a:solidFill>
                    <a:schemeClr val="tx1">
                      <a:lumMod val="50000"/>
                    </a:schemeClr>
                  </a:solidFill>
                  <a:latin typeface="Arial Narrow" pitchFamily="34" charset="0"/>
                </a:rPr>
                <a:t>Kernel mode (2 GB)</a:t>
              </a:r>
            </a:p>
          </p:txBody>
        </p:sp>
        <p:sp>
          <p:nvSpPr>
            <p:cNvPr id="23" name="TextBox 22">
              <a:extLst>
                <a:ext uri="{FF2B5EF4-FFF2-40B4-BE49-F238E27FC236}">
                  <a16:creationId xmlns:a16="http://schemas.microsoft.com/office/drawing/2014/main" id="{6A7C648C-5528-45EB-8265-0807BE25C1A6}"/>
                </a:ext>
              </a:extLst>
            </p:cNvPr>
            <p:cNvSpPr txBox="1"/>
            <p:nvPr/>
          </p:nvSpPr>
          <p:spPr>
            <a:xfrm>
              <a:off x="6467462" y="4488019"/>
              <a:ext cx="2641027" cy="340307"/>
            </a:xfrm>
            <a:prstGeom prst="rect">
              <a:avLst/>
            </a:prstGeom>
            <a:noFill/>
          </p:spPr>
          <p:txBody>
            <a:bodyPr wrap="square" rtlCol="0">
              <a:spAutoFit/>
            </a:bodyPr>
            <a:lstStyle/>
            <a:p>
              <a:pPr algn="l"/>
              <a:r>
                <a:rPr lang="en-US" sz="1568" b="1" dirty="0"/>
                <a:t>System-wide</a:t>
              </a:r>
            </a:p>
          </p:txBody>
        </p:sp>
      </p:grpSp>
    </p:spTree>
    <p:extLst>
      <p:ext uri="{BB962C8B-B14F-4D97-AF65-F5344CB8AC3E}">
        <p14:creationId xmlns:p14="http://schemas.microsoft.com/office/powerpoint/2010/main" val="85708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48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481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48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a:xfrm>
            <a:off x="269239" y="1189177"/>
            <a:ext cx="11653523" cy="1705275"/>
          </a:xfrm>
        </p:spPr>
        <p:txBody>
          <a:bodyPr/>
          <a:lstStyle/>
          <a:p>
            <a:pPr lvl="1"/>
            <a:r>
              <a:rPr lang="en-US" dirty="0"/>
              <a:t>64 bits = 2^64 = 16 EB</a:t>
            </a:r>
          </a:p>
          <a:p>
            <a:pPr lvl="1"/>
            <a:r>
              <a:rPr lang="en-US" dirty="0"/>
              <a:t>Virtual memory is divided just like 32-bit Processes</a:t>
            </a:r>
          </a:p>
          <a:p>
            <a:pPr lvl="1"/>
            <a:r>
              <a:rPr lang="en-US" dirty="0"/>
              <a:t>Each 64-bit process has a private </a:t>
            </a:r>
            <a:r>
              <a:rPr lang="en-US" dirty="0">
                <a:solidFill>
                  <a:srgbClr val="0078D7"/>
                </a:solidFill>
              </a:rPr>
              <a:t>128 TB</a:t>
            </a:r>
          </a:p>
          <a:p>
            <a:pPr lvl="1"/>
            <a:r>
              <a:rPr lang="en-US" dirty="0"/>
              <a:t>Kernel mode can address up to </a:t>
            </a:r>
            <a:r>
              <a:rPr lang="en-US" dirty="0">
                <a:solidFill>
                  <a:srgbClr val="0078D7"/>
                </a:solidFill>
              </a:rPr>
              <a:t>128 TB</a:t>
            </a:r>
          </a:p>
        </p:txBody>
      </p:sp>
      <p:sp>
        <p:nvSpPr>
          <p:cNvPr id="674818" name="Rectangle 2"/>
          <p:cNvSpPr>
            <a:spLocks noGrp="1" noChangeArrowheads="1"/>
          </p:cNvSpPr>
          <p:nvPr>
            <p:ph type="title"/>
          </p:nvPr>
        </p:nvSpPr>
        <p:spPr/>
        <p:txBody>
          <a:bodyPr/>
          <a:lstStyle/>
          <a:p>
            <a:r>
              <a:rPr lang="en-US" dirty="0"/>
              <a:t>Virtual Memory for 64-bit Processes</a:t>
            </a:r>
          </a:p>
        </p:txBody>
      </p:sp>
      <p:grpSp>
        <p:nvGrpSpPr>
          <p:cNvPr id="3" name="Group 2"/>
          <p:cNvGrpSpPr/>
          <p:nvPr/>
        </p:nvGrpSpPr>
        <p:grpSpPr>
          <a:xfrm>
            <a:off x="2848509" y="4063882"/>
            <a:ext cx="6258188" cy="1996565"/>
            <a:chOff x="1960390" y="3283601"/>
            <a:chExt cx="5419922" cy="1465209"/>
          </a:xfrm>
        </p:grpSpPr>
        <p:sp>
          <p:nvSpPr>
            <p:cNvPr id="28" name="TextBox 27"/>
            <p:cNvSpPr txBox="1"/>
            <p:nvPr/>
          </p:nvSpPr>
          <p:spPr>
            <a:xfrm>
              <a:off x="1966124" y="3299207"/>
              <a:ext cx="2579332" cy="248453"/>
            </a:xfrm>
            <a:prstGeom prst="rect">
              <a:avLst/>
            </a:prstGeom>
            <a:noFill/>
          </p:spPr>
          <p:txBody>
            <a:bodyPr wrap="square" rtlCol="0">
              <a:spAutoFit/>
            </a:bodyPr>
            <a:lstStyle/>
            <a:p>
              <a:pPr algn="l"/>
              <a:r>
                <a:rPr lang="en-US" sz="1600" b="1" dirty="0">
                  <a:solidFill>
                    <a:schemeClr val="tx1">
                      <a:lumMod val="50000"/>
                    </a:schemeClr>
                  </a:solidFill>
                </a:rPr>
                <a:t>x64 Win8.1, WS2012 R2</a:t>
              </a:r>
            </a:p>
          </p:txBody>
        </p:sp>
        <p:sp>
          <p:nvSpPr>
            <p:cNvPr id="55" name="Rectangle 54"/>
            <p:cNvSpPr/>
            <p:nvPr/>
          </p:nvSpPr>
          <p:spPr bwMode="auto">
            <a:xfrm>
              <a:off x="2265190" y="3968356"/>
              <a:ext cx="2286000" cy="780454"/>
            </a:xfrm>
            <a:prstGeom prst="rect">
              <a:avLst/>
            </a:prstGeom>
            <a:solidFill>
              <a:schemeClr val="bg1"/>
            </a:solidFill>
            <a:ln w="38100" cap="flat" cmpd="sng" algn="ctr">
              <a:solidFill>
                <a:schemeClr val="tx2">
                  <a:lumMod val="90000"/>
                  <a:lumOff val="10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800" b="1" dirty="0">
                  <a:latin typeface="Arial Narrow" pitchFamily="34" charset="0"/>
                </a:rPr>
                <a:t>User mode (2 GB)</a:t>
              </a:r>
            </a:p>
          </p:txBody>
        </p:sp>
        <p:sp>
          <p:nvSpPr>
            <p:cNvPr id="56" name="Rectangle 55"/>
            <p:cNvSpPr/>
            <p:nvPr/>
          </p:nvSpPr>
          <p:spPr bwMode="auto">
            <a:xfrm>
              <a:off x="2112790" y="3815955"/>
              <a:ext cx="2286000" cy="780454"/>
            </a:xfrm>
            <a:prstGeom prst="rect">
              <a:avLst/>
            </a:prstGeom>
            <a:solidFill>
              <a:schemeClr val="bg1"/>
            </a:solidFill>
            <a:ln w="38100" cap="flat" cmpd="sng" algn="ctr">
              <a:solidFill>
                <a:schemeClr val="tx2">
                  <a:lumMod val="90000"/>
                  <a:lumOff val="10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800" b="1" dirty="0">
                  <a:latin typeface="Arial Narrow" pitchFamily="34" charset="0"/>
                </a:rPr>
                <a:t>User mode (2 GB)</a:t>
              </a:r>
            </a:p>
          </p:txBody>
        </p:sp>
        <p:sp>
          <p:nvSpPr>
            <p:cNvPr id="57" name="Rectangle 56"/>
            <p:cNvSpPr/>
            <p:nvPr/>
          </p:nvSpPr>
          <p:spPr bwMode="auto">
            <a:xfrm>
              <a:off x="1960390" y="3663556"/>
              <a:ext cx="2286000" cy="780455"/>
            </a:xfrm>
            <a:prstGeom prst="rect">
              <a:avLst/>
            </a:prstGeom>
            <a:solidFill>
              <a:schemeClr val="bg1"/>
            </a:solidFill>
            <a:ln w="38100" cap="flat" cmpd="sng" algn="ctr">
              <a:solidFill>
                <a:schemeClr val="tx2">
                  <a:lumMod val="90000"/>
                  <a:lumOff val="10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800" b="1" dirty="0">
                  <a:solidFill>
                    <a:schemeClr val="tx1">
                      <a:lumMod val="50000"/>
                    </a:schemeClr>
                  </a:solidFill>
                  <a:latin typeface="Arial Narrow" pitchFamily="34" charset="0"/>
                </a:rPr>
                <a:t>User mode (128 TB</a:t>
              </a:r>
              <a:r>
                <a:rPr lang="en-US" sz="1800" b="1" dirty="0">
                  <a:latin typeface="Arial Narrow" pitchFamily="34" charset="0"/>
                </a:rPr>
                <a:t>)</a:t>
              </a:r>
            </a:p>
          </p:txBody>
        </p:sp>
        <p:sp>
          <p:nvSpPr>
            <p:cNvPr id="59" name="Rectangle 58"/>
            <p:cNvSpPr/>
            <p:nvPr/>
          </p:nvSpPr>
          <p:spPr bwMode="auto">
            <a:xfrm>
              <a:off x="4972302" y="3663556"/>
              <a:ext cx="2286000" cy="758770"/>
            </a:xfrm>
            <a:prstGeom prst="rect">
              <a:avLst/>
            </a:prstGeom>
            <a:noFill/>
            <a:ln w="38100" cap="flat" cmpd="sng" algn="ctr">
              <a:solidFill>
                <a:schemeClr val="tx2">
                  <a:lumMod val="90000"/>
                  <a:lumOff val="10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800" b="1" dirty="0">
                  <a:solidFill>
                    <a:schemeClr val="tx1">
                      <a:lumMod val="50000"/>
                    </a:schemeClr>
                  </a:solidFill>
                  <a:latin typeface="Arial Narrow" pitchFamily="34" charset="0"/>
                </a:rPr>
                <a:t>Kernel mode (128 TB)</a:t>
              </a:r>
            </a:p>
          </p:txBody>
        </p:sp>
        <p:sp>
          <p:nvSpPr>
            <p:cNvPr id="60" name="TextBox 59"/>
            <p:cNvSpPr txBox="1"/>
            <p:nvPr/>
          </p:nvSpPr>
          <p:spPr>
            <a:xfrm>
              <a:off x="4972302" y="3283601"/>
              <a:ext cx="2408010" cy="248453"/>
            </a:xfrm>
            <a:prstGeom prst="rect">
              <a:avLst/>
            </a:prstGeom>
            <a:noFill/>
          </p:spPr>
          <p:txBody>
            <a:bodyPr wrap="square" rtlCol="0">
              <a:spAutoFit/>
            </a:bodyPr>
            <a:lstStyle/>
            <a:p>
              <a:pPr algn="l"/>
              <a:r>
                <a:rPr lang="en-US" sz="1600" b="1" dirty="0">
                  <a:solidFill>
                    <a:schemeClr val="tx1">
                      <a:lumMod val="50000"/>
                    </a:schemeClr>
                  </a:solidFill>
                </a:rPr>
                <a:t>System-wide</a:t>
              </a:r>
            </a:p>
          </p:txBody>
        </p:sp>
      </p:grpSp>
    </p:spTree>
    <p:extLst>
      <p:ext uri="{BB962C8B-B14F-4D97-AF65-F5344CB8AC3E}">
        <p14:creationId xmlns:p14="http://schemas.microsoft.com/office/powerpoint/2010/main" val="30929357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48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a:xfrm>
            <a:off x="269239" y="1189177"/>
            <a:ext cx="11653523" cy="5289077"/>
          </a:xfrm>
        </p:spPr>
        <p:txBody>
          <a:bodyPr/>
          <a:lstStyle/>
          <a:p>
            <a:pPr marL="0" indent="0">
              <a:buNone/>
            </a:pPr>
            <a:r>
              <a:rPr lang="en-US" b="1" dirty="0">
                <a:solidFill>
                  <a:srgbClr val="0078D7"/>
                </a:solidFill>
              </a:rPr>
              <a:t>Page:</a:t>
            </a:r>
            <a:r>
              <a:rPr lang="en-US" dirty="0"/>
              <a:t> A unit of memory. The default page size is 4 KB</a:t>
            </a:r>
          </a:p>
          <a:p>
            <a:pPr marL="0" indent="0">
              <a:buNone/>
            </a:pPr>
            <a:endParaRPr lang="en-US" dirty="0"/>
          </a:p>
          <a:p>
            <a:pPr marL="0" indent="0">
              <a:buNone/>
            </a:pPr>
            <a:r>
              <a:rPr lang="en-US" dirty="0"/>
              <a:t>Virtual memory pages are in one of the three states:</a:t>
            </a:r>
          </a:p>
          <a:p>
            <a:endParaRPr lang="en-US" dirty="0"/>
          </a:p>
          <a:p>
            <a:pPr lvl="1"/>
            <a:r>
              <a:rPr lang="en-US" b="1" dirty="0">
                <a:solidFill>
                  <a:srgbClr val="0078D7"/>
                </a:solidFill>
              </a:rPr>
              <a:t>Free:</a:t>
            </a:r>
            <a:r>
              <a:rPr lang="en-US" dirty="0"/>
              <a:t> A page of memory that has never been used or is no longer in use. A process begins with all memory pages free. It is not backed by RAM or a paging file</a:t>
            </a:r>
          </a:p>
          <a:p>
            <a:pPr lvl="1"/>
            <a:endParaRPr lang="en-US" dirty="0"/>
          </a:p>
          <a:p>
            <a:pPr lvl="1"/>
            <a:r>
              <a:rPr lang="en-US" b="1" dirty="0">
                <a:solidFill>
                  <a:srgbClr val="0078D7"/>
                </a:solidFill>
              </a:rPr>
              <a:t>Reserved: </a:t>
            </a:r>
            <a:r>
              <a:rPr lang="en-US" dirty="0"/>
              <a:t>A page of memory that is intended to be used. It is not backed by RAM or a paging file</a:t>
            </a:r>
          </a:p>
          <a:p>
            <a:pPr lvl="1"/>
            <a:endParaRPr lang="en-US" dirty="0"/>
          </a:p>
          <a:p>
            <a:pPr lvl="1"/>
            <a:r>
              <a:rPr lang="en-US" b="1" dirty="0">
                <a:solidFill>
                  <a:srgbClr val="0078D7"/>
                </a:solidFill>
              </a:rPr>
              <a:t>Committed: </a:t>
            </a:r>
            <a:r>
              <a:rPr lang="en-US" dirty="0"/>
              <a:t>A page of memory that must be backed by RAM or a paging file. Memory cannot become committed until granted by the kernel</a:t>
            </a:r>
          </a:p>
        </p:txBody>
      </p:sp>
      <p:sp>
        <p:nvSpPr>
          <p:cNvPr id="674818" name="Rectangle 2"/>
          <p:cNvSpPr>
            <a:spLocks noGrp="1" noChangeArrowheads="1"/>
          </p:cNvSpPr>
          <p:nvPr>
            <p:ph type="title"/>
          </p:nvPr>
        </p:nvSpPr>
        <p:spPr/>
        <p:txBody>
          <a:bodyPr/>
          <a:lstStyle/>
          <a:p>
            <a:r>
              <a:rPr lang="en-US" dirty="0"/>
              <a:t>Memory States</a:t>
            </a:r>
          </a:p>
        </p:txBody>
      </p:sp>
    </p:spTree>
    <p:extLst>
      <p:ext uri="{BB962C8B-B14F-4D97-AF65-F5344CB8AC3E}">
        <p14:creationId xmlns:p14="http://schemas.microsoft.com/office/powerpoint/2010/main" val="34266978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48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48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7411" name="Rectangle 3"/>
          <p:cNvSpPr>
            <a:spLocks noGrp="1" noChangeArrowheads="1"/>
          </p:cNvSpPr>
          <p:nvPr>
            <p:ph type="body" sz="quarter" idx="10"/>
          </p:nvPr>
        </p:nvSpPr>
        <p:spPr/>
        <p:txBody>
          <a:bodyPr/>
          <a:lstStyle/>
          <a:p>
            <a:r>
              <a:rPr lang="en-US" dirty="0"/>
              <a:t>Process reserved memory:</a:t>
            </a:r>
          </a:p>
          <a:p>
            <a:pPr lvl="1"/>
            <a:r>
              <a:rPr lang="en-US" dirty="0"/>
              <a:t>Memory that is allocated for a process to use, but not committed</a:t>
            </a:r>
            <a:br>
              <a:rPr lang="en-US" dirty="0"/>
            </a:br>
            <a:r>
              <a:rPr lang="en-US" dirty="0"/>
              <a:t>or written to yet</a:t>
            </a:r>
          </a:p>
          <a:p>
            <a:pPr lvl="2"/>
            <a:r>
              <a:rPr lang="en-US" dirty="0"/>
              <a:t>No physical resources are allocated</a:t>
            </a:r>
          </a:p>
          <a:p>
            <a:pPr lvl="2"/>
            <a:r>
              <a:rPr lang="en-US" dirty="0"/>
              <a:t>Similar to a flight reservation</a:t>
            </a:r>
          </a:p>
          <a:p>
            <a:r>
              <a:rPr lang="en-US" dirty="0"/>
              <a:t>Process committed memory:</a:t>
            </a:r>
          </a:p>
          <a:p>
            <a:pPr lvl="1"/>
            <a:r>
              <a:rPr lang="en-US" dirty="0"/>
              <a:t>In use memory that is backed by physical resources (RAM and page files)</a:t>
            </a:r>
          </a:p>
          <a:p>
            <a:pPr lvl="2"/>
            <a:r>
              <a:rPr lang="en-US" dirty="0"/>
              <a:t>Physical resources are allocated or guaranteed</a:t>
            </a:r>
          </a:p>
          <a:p>
            <a:pPr lvl="2"/>
            <a:r>
              <a:rPr lang="en-US" dirty="0"/>
              <a:t>Similar to a seat assignment on a flight</a:t>
            </a:r>
          </a:p>
        </p:txBody>
      </p:sp>
      <p:sp>
        <p:nvSpPr>
          <p:cNvPr id="657410" name="Rectangle 2"/>
          <p:cNvSpPr>
            <a:spLocks noGrp="1" noChangeArrowheads="1"/>
          </p:cNvSpPr>
          <p:nvPr>
            <p:ph type="title"/>
          </p:nvPr>
        </p:nvSpPr>
        <p:spPr/>
        <p:txBody>
          <a:bodyPr/>
          <a:lstStyle/>
          <a:p>
            <a:r>
              <a:rPr lang="en-US" dirty="0"/>
              <a:t>Reserved and Committed Memory</a:t>
            </a:r>
          </a:p>
        </p:txBody>
      </p:sp>
      <p:sp>
        <p:nvSpPr>
          <p:cNvPr id="10" name="Rectangle 9"/>
          <p:cNvSpPr/>
          <p:nvPr/>
        </p:nvSpPr>
        <p:spPr bwMode="auto">
          <a:xfrm>
            <a:off x="7850499" y="2070439"/>
            <a:ext cx="1701395" cy="1070570"/>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8620"/>
            </a:solidFill>
            <a:prstDash val="solid"/>
            <a:round/>
            <a:headEnd type="none" w="med" len="med"/>
            <a:tailEnd type="none" w="med" len="med"/>
          </a:ln>
          <a:effectLst>
            <a:outerShdw blurRad="50800" dist="50800" dir="5400000" algn="ctr" rotWithShape="0">
              <a:srgbClr val="FFFFFF"/>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kern="0" dirty="0">
                <a:solidFill>
                  <a:sysClr val="windowText" lastClr="000000"/>
                </a:solidFill>
              </a:rPr>
              <a:t>I bought my ticket. What do you mean there are no more seats?</a:t>
            </a:r>
          </a:p>
        </p:txBody>
      </p:sp>
      <p:cxnSp>
        <p:nvCxnSpPr>
          <p:cNvPr id="11" name="Straight Arrow Connector 10"/>
          <p:cNvCxnSpPr>
            <a:stCxn id="10" idx="1"/>
          </p:cNvCxnSpPr>
          <p:nvPr/>
        </p:nvCxnSpPr>
        <p:spPr bwMode="auto">
          <a:xfrm rot="10800000">
            <a:off x="6680011" y="2440497"/>
            <a:ext cx="1170488" cy="165227"/>
          </a:xfrm>
          <a:prstGeom prst="straightConnector1">
            <a:avLst/>
          </a:prstGeom>
          <a:solidFill>
            <a:srgbClr val="FFFFFF"/>
          </a:solidFill>
          <a:ln w="38100" cap="flat" cmpd="sng" algn="ctr">
            <a:solidFill>
              <a:srgbClr val="008620"/>
            </a:solidFill>
            <a:prstDash val="solid"/>
            <a:round/>
            <a:headEnd type="none" w="med" len="med"/>
            <a:tailEnd type="arrow"/>
          </a:ln>
          <a:effectLst>
            <a:outerShdw blurRad="50800" dist="50800" dir="5400000" algn="ctr" rotWithShape="0">
              <a:srgbClr val="FFFFFF"/>
            </a:outerShdw>
          </a:effectLst>
        </p:spPr>
      </p:cxnSp>
      <p:sp>
        <p:nvSpPr>
          <p:cNvPr id="12" name="Rectangle 11"/>
          <p:cNvSpPr/>
          <p:nvPr/>
        </p:nvSpPr>
        <p:spPr bwMode="auto">
          <a:xfrm>
            <a:off x="7856900" y="4710280"/>
            <a:ext cx="1591905" cy="734573"/>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8620"/>
            </a:solidFill>
            <a:prstDash val="solid"/>
            <a:round/>
            <a:headEnd type="none" w="med" len="med"/>
            <a:tailEnd type="none" w="med" len="med"/>
          </a:ln>
          <a:effectLst>
            <a:outerShdw blurRad="50800" dist="50800" dir="5400000" algn="ctr" rotWithShape="0">
              <a:srgbClr val="FFFFFF"/>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kern="0" dirty="0">
                <a:solidFill>
                  <a:sysClr val="windowText" lastClr="000000"/>
                </a:solidFill>
              </a:rPr>
              <a:t>Yay! My seat is guaranteed!</a:t>
            </a:r>
          </a:p>
        </p:txBody>
      </p:sp>
      <p:cxnSp>
        <p:nvCxnSpPr>
          <p:cNvPr id="13" name="Straight Arrow Connector 12"/>
          <p:cNvCxnSpPr>
            <a:stCxn id="12" idx="1"/>
          </p:cNvCxnSpPr>
          <p:nvPr/>
        </p:nvCxnSpPr>
        <p:spPr bwMode="auto">
          <a:xfrm rot="10800000">
            <a:off x="7103971" y="4436969"/>
            <a:ext cx="752929" cy="640597"/>
          </a:xfrm>
          <a:prstGeom prst="straightConnector1">
            <a:avLst/>
          </a:prstGeom>
          <a:solidFill>
            <a:srgbClr val="FFFFFF"/>
          </a:solidFill>
          <a:ln w="38100" cap="flat" cmpd="sng" algn="ctr">
            <a:solidFill>
              <a:srgbClr val="008620"/>
            </a:solidFill>
            <a:prstDash val="solid"/>
            <a:round/>
            <a:headEnd type="none" w="med" len="med"/>
            <a:tailEnd type="arrow"/>
          </a:ln>
          <a:effectLst/>
        </p:spPr>
      </p:cxnSp>
    </p:spTree>
    <p:extLst>
      <p:ext uri="{BB962C8B-B14F-4D97-AF65-F5344CB8AC3E}">
        <p14:creationId xmlns:p14="http://schemas.microsoft.com/office/powerpoint/2010/main" val="173613067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p:txBody>
          <a:bodyPr/>
          <a:lstStyle/>
          <a:p>
            <a:r>
              <a:rPr lang="en-US" dirty="0"/>
              <a:t>This is an example of what happens when 100 MB of memory is reserved by an application</a:t>
            </a:r>
          </a:p>
          <a:p>
            <a:pPr lvl="1"/>
            <a:r>
              <a:rPr lang="en-US" dirty="0"/>
              <a:t>No significant changes to the system commit charge, RAM, or page file usage</a:t>
            </a:r>
          </a:p>
        </p:txBody>
      </p:sp>
      <p:sp>
        <p:nvSpPr>
          <p:cNvPr id="674818" name="Rectangle 2"/>
          <p:cNvSpPr>
            <a:spLocks noGrp="1" noChangeArrowheads="1"/>
          </p:cNvSpPr>
          <p:nvPr>
            <p:ph type="title"/>
          </p:nvPr>
        </p:nvSpPr>
        <p:spPr/>
        <p:txBody>
          <a:bodyPr/>
          <a:lstStyle/>
          <a:p>
            <a:r>
              <a:rPr lang="en-US" dirty="0"/>
              <a:t>Effects of Reserved Memory</a:t>
            </a:r>
          </a:p>
        </p:txBody>
      </p:sp>
      <p:sp>
        <p:nvSpPr>
          <p:cNvPr id="23" name="Rectangle 22"/>
          <p:cNvSpPr/>
          <p:nvPr/>
        </p:nvSpPr>
        <p:spPr bwMode="auto">
          <a:xfrm>
            <a:off x="3081702" y="3221063"/>
            <a:ext cx="1874547" cy="343830"/>
          </a:xfrm>
          <a:prstGeom prst="rect">
            <a:avLst/>
          </a:prstGeom>
          <a:solidFill>
            <a:schemeClr val="tx2">
              <a:lumMod val="10000"/>
              <a:lumOff val="90000"/>
            </a:schemeClr>
          </a:solid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ysClr val="windowText" lastClr="000000"/>
                </a:solidFill>
                <a:latin typeface="Arial Narrow" pitchFamily="34" charset="0"/>
              </a:rPr>
              <a:t>100 MB reserved</a:t>
            </a:r>
          </a:p>
        </p:txBody>
      </p:sp>
      <p:grpSp>
        <p:nvGrpSpPr>
          <p:cNvPr id="4" name="Group 3">
            <a:extLst>
              <a:ext uri="{FF2B5EF4-FFF2-40B4-BE49-F238E27FC236}">
                <a16:creationId xmlns:a16="http://schemas.microsoft.com/office/drawing/2014/main" id="{44EF19AF-7651-48A7-862F-0176CDC6E5E9}"/>
              </a:ext>
            </a:extLst>
          </p:cNvPr>
          <p:cNvGrpSpPr/>
          <p:nvPr/>
        </p:nvGrpSpPr>
        <p:grpSpPr>
          <a:xfrm>
            <a:off x="2298539" y="2644368"/>
            <a:ext cx="7594923" cy="3629853"/>
            <a:chOff x="2344629" y="2696896"/>
            <a:chExt cx="7747217" cy="3702639"/>
          </a:xfrm>
        </p:grpSpPr>
        <p:sp>
          <p:nvSpPr>
            <p:cNvPr id="22" name="Rectangle 21"/>
            <p:cNvSpPr/>
            <p:nvPr/>
          </p:nvSpPr>
          <p:spPr bwMode="auto">
            <a:xfrm>
              <a:off x="2926197" y="3073580"/>
              <a:ext cx="3091783" cy="773874"/>
            </a:xfrm>
            <a:prstGeom prst="rect">
              <a:avLst/>
            </a:prstGeom>
            <a:no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25" name="Flowchart: Magnetic Disk 24"/>
            <p:cNvSpPr/>
            <p:nvPr/>
          </p:nvSpPr>
          <p:spPr bwMode="auto">
            <a:xfrm>
              <a:off x="6705674" y="3886619"/>
              <a:ext cx="1976714" cy="1396601"/>
            </a:xfrm>
            <a:prstGeom prst="flowChartMagneticDisk">
              <a:avLst/>
            </a:prstGeom>
            <a:solidFill>
              <a:schemeClr val="tx2">
                <a:lumMod val="10000"/>
                <a:lumOff val="90000"/>
              </a:schemeClr>
            </a:solidFill>
            <a:ln w="25400" cap="flat" cmpd="sng" algn="ctr">
              <a:solidFill>
                <a:schemeClr val="tx2">
                  <a:lumMod val="75000"/>
                  <a:lumOff val="25000"/>
                </a:schemeClr>
              </a:solidFill>
              <a:prstDash val="soli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26" name="Rectangle 25"/>
            <p:cNvSpPr/>
            <p:nvPr/>
          </p:nvSpPr>
          <p:spPr bwMode="auto">
            <a:xfrm>
              <a:off x="3163964" y="4093002"/>
              <a:ext cx="2575990" cy="1039083"/>
            </a:xfrm>
            <a:prstGeom prst="rect">
              <a:avLst/>
            </a:prstGeom>
            <a:solidFill>
              <a:schemeClr val="tx2">
                <a:lumMod val="10000"/>
                <a:lumOff val="90000"/>
              </a:schemeClr>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cxnSp>
          <p:nvCxnSpPr>
            <p:cNvPr id="27" name="Straight Connector 26"/>
            <p:cNvCxnSpPr/>
            <p:nvPr/>
          </p:nvCxnSpPr>
          <p:spPr bwMode="auto">
            <a:xfrm>
              <a:off x="3509971" y="5120160"/>
              <a:ext cx="2" cy="387035"/>
            </a:xfrm>
            <a:prstGeom prst="line">
              <a:avLst/>
            </a:prstGeom>
            <a:solidFill>
              <a:srgbClr val="FFFFFF"/>
            </a:solidFill>
            <a:ln w="38100" cap="flat" cmpd="sng" algn="ctr">
              <a:solidFill>
                <a:srgbClr val="0070C0"/>
              </a:solidFill>
              <a:prstDash val="solid"/>
              <a:round/>
              <a:headEnd type="none" w="med" len="med"/>
              <a:tailEnd type="none" w="med" len="med"/>
            </a:ln>
            <a:effectLst/>
          </p:spPr>
        </p:cxnSp>
        <p:cxnSp>
          <p:nvCxnSpPr>
            <p:cNvPr id="28" name="Straight Connector 27"/>
            <p:cNvCxnSpPr/>
            <p:nvPr/>
          </p:nvCxnSpPr>
          <p:spPr bwMode="auto">
            <a:xfrm>
              <a:off x="3893369" y="5137752"/>
              <a:ext cx="2" cy="351851"/>
            </a:xfrm>
            <a:prstGeom prst="line">
              <a:avLst/>
            </a:prstGeom>
            <a:solidFill>
              <a:srgbClr val="FFFFFF"/>
            </a:solidFill>
            <a:ln w="38100" cap="flat" cmpd="sng" algn="ctr">
              <a:solidFill>
                <a:srgbClr val="0070C0"/>
              </a:solidFill>
              <a:prstDash val="solid"/>
              <a:round/>
              <a:headEnd type="none" w="med" len="med"/>
              <a:tailEnd type="none" w="med" len="med"/>
            </a:ln>
            <a:effectLst/>
          </p:spPr>
        </p:cxnSp>
        <p:cxnSp>
          <p:nvCxnSpPr>
            <p:cNvPr id="29" name="Straight Connector 28"/>
            <p:cNvCxnSpPr/>
            <p:nvPr/>
          </p:nvCxnSpPr>
          <p:spPr bwMode="auto">
            <a:xfrm>
              <a:off x="4284676" y="5137970"/>
              <a:ext cx="2" cy="351851"/>
            </a:xfrm>
            <a:prstGeom prst="line">
              <a:avLst/>
            </a:prstGeom>
            <a:solidFill>
              <a:srgbClr val="FFFFFF"/>
            </a:solidFill>
            <a:ln w="38100" cap="flat" cmpd="sng" algn="ctr">
              <a:solidFill>
                <a:srgbClr val="0070C0"/>
              </a:solidFill>
              <a:prstDash val="solid"/>
              <a:round/>
              <a:headEnd type="none" w="med" len="med"/>
              <a:tailEnd type="none" w="med" len="med"/>
            </a:ln>
            <a:effectLst/>
          </p:spPr>
        </p:cxnSp>
        <p:cxnSp>
          <p:nvCxnSpPr>
            <p:cNvPr id="30" name="Straight Connector 29"/>
            <p:cNvCxnSpPr/>
            <p:nvPr/>
          </p:nvCxnSpPr>
          <p:spPr bwMode="auto">
            <a:xfrm>
              <a:off x="4663708" y="5137752"/>
              <a:ext cx="2" cy="351851"/>
            </a:xfrm>
            <a:prstGeom prst="line">
              <a:avLst/>
            </a:prstGeom>
            <a:solidFill>
              <a:srgbClr val="FFFFFF"/>
            </a:solidFill>
            <a:ln w="38100" cap="flat" cmpd="sng" algn="ctr">
              <a:solidFill>
                <a:srgbClr val="0070C0"/>
              </a:solidFill>
              <a:prstDash val="solid"/>
              <a:round/>
              <a:headEnd type="none" w="med" len="med"/>
              <a:tailEnd type="none" w="med" len="med"/>
            </a:ln>
            <a:effectLst/>
          </p:spPr>
        </p:cxnSp>
        <p:cxnSp>
          <p:nvCxnSpPr>
            <p:cNvPr id="31" name="Straight Connector 30"/>
            <p:cNvCxnSpPr/>
            <p:nvPr/>
          </p:nvCxnSpPr>
          <p:spPr bwMode="auto">
            <a:xfrm>
              <a:off x="5055630" y="5137752"/>
              <a:ext cx="2" cy="351851"/>
            </a:xfrm>
            <a:prstGeom prst="line">
              <a:avLst/>
            </a:prstGeom>
            <a:solidFill>
              <a:srgbClr val="FFFFFF"/>
            </a:solidFill>
            <a:ln w="38100" cap="flat" cmpd="sng" algn="ctr">
              <a:solidFill>
                <a:srgbClr val="0070C0"/>
              </a:solidFill>
              <a:prstDash val="solid"/>
              <a:round/>
              <a:headEnd type="none" w="med" len="med"/>
              <a:tailEnd type="none" w="med" len="med"/>
            </a:ln>
            <a:effectLst/>
          </p:spPr>
        </p:cxnSp>
        <p:cxnSp>
          <p:nvCxnSpPr>
            <p:cNvPr id="32" name="Straight Connector 31"/>
            <p:cNvCxnSpPr/>
            <p:nvPr/>
          </p:nvCxnSpPr>
          <p:spPr bwMode="auto">
            <a:xfrm>
              <a:off x="5443398" y="5137752"/>
              <a:ext cx="2" cy="351851"/>
            </a:xfrm>
            <a:prstGeom prst="line">
              <a:avLst/>
            </a:prstGeom>
            <a:solidFill>
              <a:srgbClr val="FFFFFF"/>
            </a:solidFill>
            <a:ln w="38100" cap="flat" cmpd="sng" algn="ctr">
              <a:solidFill>
                <a:srgbClr val="0070C0"/>
              </a:solidFill>
              <a:prstDash val="solid"/>
              <a:round/>
              <a:headEnd type="none" w="med" len="med"/>
              <a:tailEnd type="none" w="med" len="med"/>
            </a:ln>
            <a:effectLst/>
          </p:spPr>
        </p:cxnSp>
        <p:sp>
          <p:nvSpPr>
            <p:cNvPr id="33" name="TextBox 32"/>
            <p:cNvSpPr txBox="1"/>
            <p:nvPr/>
          </p:nvSpPr>
          <p:spPr>
            <a:xfrm>
              <a:off x="6710950" y="2825418"/>
              <a:ext cx="2885596" cy="990628"/>
            </a:xfrm>
            <a:prstGeom prst="rect">
              <a:avLst/>
            </a:prstGeom>
            <a:noFill/>
          </p:spPr>
          <p:txBody>
            <a:bodyPr wrap="square" rtlCol="0">
              <a:spAutoFit/>
            </a:bodyPr>
            <a:lstStyle/>
            <a:p>
              <a:pPr defTabSz="914225">
                <a:defRPr/>
              </a:pPr>
              <a:r>
                <a:rPr lang="en-US" sz="1400" b="1" kern="0" dirty="0">
                  <a:solidFill>
                    <a:sysClr val="windowText" lastClr="000000"/>
                  </a:solidFill>
                </a:rPr>
                <a:t>System commit limit (</a:t>
              </a:r>
              <a:r>
                <a:rPr lang="en-US" sz="1400" b="1" kern="0" dirty="0" err="1">
                  <a:solidFill>
                    <a:sysClr val="windowText" lastClr="000000"/>
                  </a:solidFill>
                </a:rPr>
                <a:t>RAM+page</a:t>
              </a:r>
              <a:r>
                <a:rPr lang="en-US" sz="1400" b="1" kern="0" dirty="0">
                  <a:solidFill>
                    <a:sysClr val="windowText" lastClr="000000"/>
                  </a:solidFill>
                </a:rPr>
                <a:t> file): 8 GB</a:t>
              </a:r>
            </a:p>
            <a:p>
              <a:pPr defTabSz="914225">
                <a:defRPr/>
              </a:pPr>
              <a:endParaRPr lang="en-US" sz="1400" b="1" kern="0" dirty="0">
                <a:solidFill>
                  <a:sysClr val="windowText" lastClr="000000"/>
                </a:solidFill>
              </a:endParaRPr>
            </a:p>
            <a:p>
              <a:pPr defTabSz="914225">
                <a:defRPr/>
              </a:pPr>
              <a:r>
                <a:rPr lang="en-US" sz="1400" b="1" kern="0" dirty="0">
                  <a:solidFill>
                    <a:sysClr val="windowText" lastClr="000000"/>
                  </a:solidFill>
                </a:rPr>
                <a:t>System commit charge:</a:t>
              </a:r>
            </a:p>
          </p:txBody>
        </p:sp>
        <p:sp>
          <p:nvSpPr>
            <p:cNvPr id="34" name="TextBox 33"/>
            <p:cNvSpPr txBox="1"/>
            <p:nvPr/>
          </p:nvSpPr>
          <p:spPr>
            <a:xfrm>
              <a:off x="2839929" y="2696896"/>
              <a:ext cx="3708383" cy="350330"/>
            </a:xfrm>
            <a:prstGeom prst="rect">
              <a:avLst/>
            </a:prstGeom>
            <a:noFill/>
          </p:spPr>
          <p:txBody>
            <a:bodyPr wrap="square" rtlCol="0">
              <a:spAutoFit/>
            </a:bodyPr>
            <a:lstStyle/>
            <a:p>
              <a:pPr defTabSz="914225">
                <a:defRPr/>
              </a:pPr>
              <a:r>
                <a:rPr lang="en-US" sz="1600" b="1" kern="0" dirty="0">
                  <a:solidFill>
                    <a:sysClr val="windowText" lastClr="000000"/>
                  </a:solidFill>
                </a:rPr>
                <a:t>x64 Virtual address space (128 TB)</a:t>
              </a:r>
            </a:p>
          </p:txBody>
        </p:sp>
        <p:sp>
          <p:nvSpPr>
            <p:cNvPr id="35" name="TextBox 34"/>
            <p:cNvSpPr txBox="1"/>
            <p:nvPr/>
          </p:nvSpPr>
          <p:spPr>
            <a:xfrm>
              <a:off x="3163965" y="5502096"/>
              <a:ext cx="2575990" cy="350330"/>
            </a:xfrm>
            <a:prstGeom prst="rect">
              <a:avLst/>
            </a:prstGeom>
            <a:noFill/>
          </p:spPr>
          <p:txBody>
            <a:bodyPr wrap="square" rtlCol="0">
              <a:spAutoFit/>
            </a:bodyPr>
            <a:lstStyle/>
            <a:p>
              <a:pPr defTabSz="914225">
                <a:defRPr/>
              </a:pPr>
              <a:r>
                <a:rPr lang="en-US" sz="1600" b="1" kern="0" dirty="0">
                  <a:solidFill>
                    <a:sysClr val="windowText" lastClr="000000"/>
                  </a:solidFill>
                </a:rPr>
                <a:t>4 GB of RAM</a:t>
              </a:r>
            </a:p>
          </p:txBody>
        </p:sp>
        <p:sp>
          <p:nvSpPr>
            <p:cNvPr id="36" name="TextBox 35"/>
            <p:cNvSpPr txBox="1"/>
            <p:nvPr/>
          </p:nvSpPr>
          <p:spPr>
            <a:xfrm>
              <a:off x="6705673" y="5502096"/>
              <a:ext cx="2239717" cy="350330"/>
            </a:xfrm>
            <a:prstGeom prst="rect">
              <a:avLst/>
            </a:prstGeom>
            <a:noFill/>
          </p:spPr>
          <p:txBody>
            <a:bodyPr wrap="square" rtlCol="0">
              <a:spAutoFit/>
            </a:bodyPr>
            <a:lstStyle/>
            <a:p>
              <a:pPr defTabSz="914225">
                <a:defRPr/>
              </a:pPr>
              <a:r>
                <a:rPr lang="en-US" sz="1600" b="1" kern="0" dirty="0">
                  <a:solidFill>
                    <a:sysClr val="windowText" lastClr="000000"/>
                  </a:solidFill>
                </a:rPr>
                <a:t>4 GB of page file</a:t>
              </a:r>
            </a:p>
          </p:txBody>
        </p:sp>
        <p:sp>
          <p:nvSpPr>
            <p:cNvPr id="37" name="Rectangle 36"/>
            <p:cNvSpPr/>
            <p:nvPr/>
          </p:nvSpPr>
          <p:spPr bwMode="auto">
            <a:xfrm>
              <a:off x="8835253" y="3427014"/>
              <a:ext cx="670664" cy="417731"/>
            </a:xfrm>
            <a:prstGeom prst="rect">
              <a:avLst/>
            </a:prstGeom>
            <a:solidFill>
              <a:schemeClr val="bg1"/>
            </a:solid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rgbClr val="000000"/>
                  </a:solidFill>
                  <a:latin typeface="Arial Narrow" pitchFamily="34" charset="0"/>
                </a:rPr>
                <a:t>0 MB*</a:t>
              </a:r>
            </a:p>
          </p:txBody>
        </p:sp>
        <p:sp>
          <p:nvSpPr>
            <p:cNvPr id="38" name="TextBox 37"/>
            <p:cNvSpPr txBox="1"/>
            <p:nvPr/>
          </p:nvSpPr>
          <p:spPr>
            <a:xfrm>
              <a:off x="2344629" y="6087462"/>
              <a:ext cx="7747217" cy="312073"/>
            </a:xfrm>
            <a:prstGeom prst="rect">
              <a:avLst/>
            </a:prstGeom>
            <a:noFill/>
          </p:spPr>
          <p:txBody>
            <a:bodyPr wrap="square" rtlCol="0">
              <a:spAutoFit/>
            </a:bodyPr>
            <a:lstStyle/>
            <a:p>
              <a:pPr defTabSz="914225">
                <a:defRPr/>
              </a:pPr>
              <a:r>
                <a:rPr lang="en-US" sz="1400" kern="0" dirty="0">
                  <a:solidFill>
                    <a:sysClr val="windowText" lastClr="000000"/>
                  </a:solidFill>
                </a:rPr>
                <a:t>* The system commit charge will never be 0, but starting at 0 for the purposes of this example.</a:t>
              </a:r>
            </a:p>
          </p:txBody>
        </p:sp>
      </p:grpSp>
    </p:spTree>
    <p:extLst>
      <p:ext uri="{BB962C8B-B14F-4D97-AF65-F5344CB8AC3E}">
        <p14:creationId xmlns:p14="http://schemas.microsoft.com/office/powerpoint/2010/main" val="15803174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10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8520011" y="3946867"/>
            <a:ext cx="944878" cy="409519"/>
          </a:xfrm>
          <a:prstGeom prst="rect">
            <a:avLst/>
          </a:prstGeom>
          <a:solidFill>
            <a:schemeClr val="bg1"/>
          </a:solid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ysClr val="windowText" lastClr="000000"/>
                </a:solidFill>
              </a:rPr>
              <a:t>0</a:t>
            </a:r>
            <a:r>
              <a:rPr lang="en-US" sz="1600" b="1" kern="0" dirty="0">
                <a:solidFill>
                  <a:srgbClr val="000000"/>
                </a:solidFill>
                <a:latin typeface="Arial Narrow" pitchFamily="34" charset="0"/>
              </a:rPr>
              <a:t> MB</a:t>
            </a:r>
          </a:p>
        </p:txBody>
      </p:sp>
      <p:sp>
        <p:nvSpPr>
          <p:cNvPr id="41" name="Rectangle 40">
            <a:extLst>
              <a:ext uri="{FF2B5EF4-FFF2-40B4-BE49-F238E27FC236}">
                <a16:creationId xmlns:a16="http://schemas.microsoft.com/office/drawing/2014/main" id="{5783027E-9905-410E-A18A-71F420D5921D}"/>
              </a:ext>
            </a:extLst>
          </p:cNvPr>
          <p:cNvSpPr/>
          <p:nvPr/>
        </p:nvSpPr>
        <p:spPr bwMode="auto">
          <a:xfrm>
            <a:off x="8520010" y="3946867"/>
            <a:ext cx="944878" cy="409519"/>
          </a:xfrm>
          <a:prstGeom prst="rect">
            <a:avLst/>
          </a:prstGeom>
          <a:solidFill>
            <a:schemeClr val="tx2">
              <a:lumMod val="10000"/>
              <a:lumOff val="90000"/>
            </a:schemeClr>
          </a:solid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ysClr val="windowText" lastClr="000000"/>
                </a:solidFill>
              </a:rPr>
              <a:t>100</a:t>
            </a:r>
            <a:r>
              <a:rPr lang="en-US" sz="1600" b="1" kern="0" dirty="0">
                <a:solidFill>
                  <a:srgbClr val="000000"/>
                </a:solidFill>
                <a:latin typeface="Arial Narrow" pitchFamily="34" charset="0"/>
              </a:rPr>
              <a:t> MB</a:t>
            </a:r>
          </a:p>
        </p:txBody>
      </p:sp>
      <p:sp>
        <p:nvSpPr>
          <p:cNvPr id="674819" name="Rectangle 3"/>
          <p:cNvSpPr>
            <a:spLocks noGrp="1" noChangeArrowheads="1"/>
          </p:cNvSpPr>
          <p:nvPr>
            <p:ph type="body" sz="quarter" idx="10"/>
          </p:nvPr>
        </p:nvSpPr>
        <p:spPr/>
        <p:txBody>
          <a:bodyPr/>
          <a:lstStyle/>
          <a:p>
            <a:r>
              <a:rPr lang="en-US" dirty="0"/>
              <a:t>This is an example of what happens when 100 MB of memory is committed by an application</a:t>
            </a:r>
          </a:p>
          <a:p>
            <a:pPr lvl="1"/>
            <a:r>
              <a:rPr lang="en-US" dirty="0"/>
              <a:t>When the commit is granted, the system commit charge increases by 100 MB. No changes to RAM or page file usage</a:t>
            </a:r>
          </a:p>
        </p:txBody>
      </p:sp>
      <p:sp>
        <p:nvSpPr>
          <p:cNvPr id="674818" name="Rectangle 2"/>
          <p:cNvSpPr>
            <a:spLocks noGrp="1" noChangeArrowheads="1"/>
          </p:cNvSpPr>
          <p:nvPr>
            <p:ph type="title"/>
          </p:nvPr>
        </p:nvSpPr>
        <p:spPr/>
        <p:txBody>
          <a:bodyPr/>
          <a:lstStyle/>
          <a:p>
            <a:r>
              <a:rPr lang="en-US" dirty="0"/>
              <a:t>Effects of Committed Memory</a:t>
            </a:r>
          </a:p>
        </p:txBody>
      </p:sp>
      <p:grpSp>
        <p:nvGrpSpPr>
          <p:cNvPr id="4" name="Group 3">
            <a:extLst>
              <a:ext uri="{FF2B5EF4-FFF2-40B4-BE49-F238E27FC236}">
                <a16:creationId xmlns:a16="http://schemas.microsoft.com/office/drawing/2014/main" id="{59C7BB76-97E1-45FC-B3C9-C92253296E1F}"/>
              </a:ext>
            </a:extLst>
          </p:cNvPr>
          <p:cNvGrpSpPr/>
          <p:nvPr/>
        </p:nvGrpSpPr>
        <p:grpSpPr>
          <a:xfrm>
            <a:off x="2727113" y="3231101"/>
            <a:ext cx="6539226" cy="3093499"/>
            <a:chOff x="2781796" y="2748464"/>
            <a:chExt cx="6670351" cy="3155530"/>
          </a:xfrm>
        </p:grpSpPr>
        <p:sp>
          <p:nvSpPr>
            <p:cNvPr id="23" name="Rectangle 22"/>
            <p:cNvSpPr/>
            <p:nvPr/>
          </p:nvSpPr>
          <p:spPr bwMode="auto">
            <a:xfrm>
              <a:off x="2781797" y="3125148"/>
              <a:ext cx="3091783" cy="773874"/>
            </a:xfrm>
            <a:prstGeom prst="rect">
              <a:avLst/>
            </a:prstGeom>
            <a:no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24" name="Rectangle 23"/>
            <p:cNvSpPr/>
            <p:nvPr/>
          </p:nvSpPr>
          <p:spPr bwMode="auto">
            <a:xfrm>
              <a:off x="2999096" y="3336723"/>
              <a:ext cx="1912136" cy="350725"/>
            </a:xfrm>
            <a:prstGeom prst="rect">
              <a:avLst/>
            </a:prstGeom>
            <a:solidFill>
              <a:schemeClr val="tx2">
                <a:lumMod val="10000"/>
                <a:lumOff val="90000"/>
              </a:schemeClr>
            </a:solid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600" b="1" dirty="0">
                  <a:latin typeface="Arial Narrow" pitchFamily="34" charset="0"/>
                </a:rPr>
                <a:t>100 MB committed</a:t>
              </a:r>
            </a:p>
          </p:txBody>
        </p:sp>
        <p:sp>
          <p:nvSpPr>
            <p:cNvPr id="26" name="Flowchart: Magnetic Disk 25"/>
            <p:cNvSpPr/>
            <p:nvPr/>
          </p:nvSpPr>
          <p:spPr bwMode="auto">
            <a:xfrm>
              <a:off x="6561274" y="3938187"/>
              <a:ext cx="1976714" cy="1396601"/>
            </a:xfrm>
            <a:prstGeom prst="flowChartMagneticDisk">
              <a:avLst/>
            </a:prstGeom>
            <a:solidFill>
              <a:schemeClr val="tx2">
                <a:lumMod val="10000"/>
                <a:lumOff val="90000"/>
              </a:schemeClr>
            </a:solidFill>
            <a:ln w="25400" cap="flat" cmpd="sng" algn="ctr">
              <a:solidFill>
                <a:schemeClr val="tx2">
                  <a:lumMod val="75000"/>
                  <a:lumOff val="25000"/>
                </a:schemeClr>
              </a:solidFill>
              <a:prstDash val="soli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grpSp>
          <p:nvGrpSpPr>
            <p:cNvPr id="27" name="Group 26"/>
            <p:cNvGrpSpPr/>
            <p:nvPr/>
          </p:nvGrpSpPr>
          <p:grpSpPr>
            <a:xfrm>
              <a:off x="3019564" y="4144570"/>
              <a:ext cx="2575990" cy="1396818"/>
              <a:chOff x="5121363" y="2991009"/>
              <a:chExt cx="1042248" cy="565154"/>
            </a:xfrm>
          </p:grpSpPr>
          <p:sp>
            <p:nvSpPr>
              <p:cNvPr id="28" name="Rectangle 27"/>
              <p:cNvSpPr/>
              <p:nvPr/>
            </p:nvSpPr>
            <p:spPr bwMode="auto">
              <a:xfrm>
                <a:off x="5121363" y="2991009"/>
                <a:ext cx="1042248" cy="420414"/>
              </a:xfrm>
              <a:prstGeom prst="rect">
                <a:avLst/>
              </a:prstGeom>
              <a:solidFill>
                <a:schemeClr val="tx2">
                  <a:lumMod val="10000"/>
                  <a:lumOff val="90000"/>
                </a:schemeClr>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cxnSp>
            <p:nvCxnSpPr>
              <p:cNvPr id="29" name="Straight Connector 28"/>
              <p:cNvCxnSpPr/>
              <p:nvPr/>
            </p:nvCxnSpPr>
            <p:spPr bwMode="auto">
              <a:xfrm>
                <a:off x="5261358" y="3413716"/>
                <a:ext cx="1" cy="142359"/>
              </a:xfrm>
              <a:prstGeom prst="line">
                <a:avLst/>
              </a:prstGeom>
              <a:solidFill>
                <a:srgbClr val="FFFFFF"/>
              </a:solidFill>
              <a:ln w="38100" cap="flat" cmpd="sng" algn="ctr">
                <a:solidFill>
                  <a:srgbClr val="0070C0"/>
                </a:solidFill>
                <a:prstDash val="solid"/>
                <a:round/>
                <a:headEnd type="none" w="med" len="med"/>
                <a:tailEnd type="none" w="med" len="med"/>
              </a:ln>
              <a:effectLst/>
            </p:spPr>
          </p:cxnSp>
          <p:cxnSp>
            <p:nvCxnSpPr>
              <p:cNvPr id="30" name="Straight Connector 29"/>
              <p:cNvCxnSpPr/>
              <p:nvPr/>
            </p:nvCxnSpPr>
            <p:spPr bwMode="auto">
              <a:xfrm>
                <a:off x="5416481" y="3413716"/>
                <a:ext cx="1" cy="142359"/>
              </a:xfrm>
              <a:prstGeom prst="line">
                <a:avLst/>
              </a:prstGeom>
              <a:solidFill>
                <a:srgbClr val="FFFFFF"/>
              </a:solidFill>
              <a:ln w="38100" cap="flat" cmpd="sng" algn="ctr">
                <a:solidFill>
                  <a:srgbClr val="0070C0"/>
                </a:solidFill>
                <a:prstDash val="solid"/>
                <a:round/>
                <a:headEnd type="none" w="med" len="med"/>
                <a:tailEnd type="none" w="med" len="med"/>
              </a:ln>
              <a:effectLst/>
            </p:spPr>
          </p:cxnSp>
          <p:cxnSp>
            <p:nvCxnSpPr>
              <p:cNvPr id="31" name="Straight Connector 30"/>
              <p:cNvCxnSpPr/>
              <p:nvPr/>
            </p:nvCxnSpPr>
            <p:spPr bwMode="auto">
              <a:xfrm>
                <a:off x="5574804" y="3413804"/>
                <a:ext cx="1" cy="142359"/>
              </a:xfrm>
              <a:prstGeom prst="line">
                <a:avLst/>
              </a:prstGeom>
              <a:solidFill>
                <a:srgbClr val="FFFFFF"/>
              </a:solidFill>
              <a:ln w="38100" cap="flat" cmpd="sng" algn="ctr">
                <a:solidFill>
                  <a:srgbClr val="0070C0"/>
                </a:solidFill>
                <a:prstDash val="solid"/>
                <a:round/>
                <a:headEnd type="none" w="med" len="med"/>
                <a:tailEnd type="none" w="med" len="med"/>
              </a:ln>
              <a:effectLst/>
            </p:spPr>
          </p:cxnSp>
          <p:cxnSp>
            <p:nvCxnSpPr>
              <p:cNvPr id="32" name="Straight Connector 31"/>
              <p:cNvCxnSpPr/>
              <p:nvPr/>
            </p:nvCxnSpPr>
            <p:spPr bwMode="auto">
              <a:xfrm>
                <a:off x="5728161" y="3413716"/>
                <a:ext cx="1" cy="142359"/>
              </a:xfrm>
              <a:prstGeom prst="line">
                <a:avLst/>
              </a:prstGeom>
              <a:solidFill>
                <a:srgbClr val="FFFFFF"/>
              </a:solidFill>
              <a:ln w="38100" cap="flat" cmpd="sng" algn="ctr">
                <a:solidFill>
                  <a:srgbClr val="0070C0"/>
                </a:solidFill>
                <a:prstDash val="solid"/>
                <a:round/>
                <a:headEnd type="none" w="med" len="med"/>
                <a:tailEnd type="none" w="med" len="med"/>
              </a:ln>
              <a:effectLst/>
            </p:spPr>
          </p:cxnSp>
          <p:cxnSp>
            <p:nvCxnSpPr>
              <p:cNvPr id="33" name="Straight Connector 32"/>
              <p:cNvCxnSpPr/>
              <p:nvPr/>
            </p:nvCxnSpPr>
            <p:spPr bwMode="auto">
              <a:xfrm>
                <a:off x="5886733" y="3413716"/>
                <a:ext cx="1" cy="142359"/>
              </a:xfrm>
              <a:prstGeom prst="line">
                <a:avLst/>
              </a:prstGeom>
              <a:solidFill>
                <a:srgbClr val="FFFFFF"/>
              </a:solidFill>
              <a:ln w="38100" cap="flat" cmpd="sng" algn="ctr">
                <a:solidFill>
                  <a:srgbClr val="0070C0"/>
                </a:solidFill>
                <a:prstDash val="solid"/>
                <a:round/>
                <a:headEnd type="none" w="med" len="med"/>
                <a:tailEnd type="none" w="med" len="med"/>
              </a:ln>
              <a:effectLst/>
            </p:spPr>
          </p:cxnSp>
          <p:cxnSp>
            <p:nvCxnSpPr>
              <p:cNvPr id="34" name="Straight Connector 33"/>
              <p:cNvCxnSpPr/>
              <p:nvPr/>
            </p:nvCxnSpPr>
            <p:spPr bwMode="auto">
              <a:xfrm>
                <a:off x="6043624" y="3413716"/>
                <a:ext cx="1" cy="142359"/>
              </a:xfrm>
              <a:prstGeom prst="line">
                <a:avLst/>
              </a:prstGeom>
              <a:solidFill>
                <a:srgbClr val="FFFFFF"/>
              </a:solidFill>
              <a:ln w="38100" cap="flat" cmpd="sng" algn="ctr">
                <a:solidFill>
                  <a:srgbClr val="0070C0"/>
                </a:solidFill>
                <a:prstDash val="solid"/>
                <a:round/>
                <a:headEnd type="none" w="med" len="med"/>
                <a:tailEnd type="none" w="med" len="med"/>
              </a:ln>
              <a:effectLst/>
            </p:spPr>
          </p:cxnSp>
        </p:grpSp>
        <p:sp>
          <p:nvSpPr>
            <p:cNvPr id="35" name="TextBox 34"/>
            <p:cNvSpPr txBox="1"/>
            <p:nvPr/>
          </p:nvSpPr>
          <p:spPr>
            <a:xfrm>
              <a:off x="6566550" y="2895347"/>
              <a:ext cx="2885597" cy="990628"/>
            </a:xfrm>
            <a:prstGeom prst="rect">
              <a:avLst/>
            </a:prstGeom>
            <a:noFill/>
          </p:spPr>
          <p:txBody>
            <a:bodyPr wrap="square" rtlCol="0">
              <a:spAutoFit/>
            </a:bodyPr>
            <a:lstStyle/>
            <a:p>
              <a:pPr defTabSz="914225">
                <a:defRPr/>
              </a:pPr>
              <a:r>
                <a:rPr lang="en-US" sz="1400" b="1" kern="0" dirty="0">
                  <a:solidFill>
                    <a:sysClr val="windowText" lastClr="000000"/>
                  </a:solidFill>
                </a:rPr>
                <a:t>System commit limit (</a:t>
              </a:r>
              <a:r>
                <a:rPr lang="en-US" sz="1400" b="1" kern="0" dirty="0" err="1">
                  <a:solidFill>
                    <a:sysClr val="windowText" lastClr="000000"/>
                  </a:solidFill>
                </a:rPr>
                <a:t>RAM+page</a:t>
              </a:r>
              <a:r>
                <a:rPr lang="en-US" sz="1400" b="1" kern="0" dirty="0">
                  <a:solidFill>
                    <a:sysClr val="windowText" lastClr="000000"/>
                  </a:solidFill>
                </a:rPr>
                <a:t> file): 8 GB</a:t>
              </a:r>
            </a:p>
            <a:p>
              <a:pPr defTabSz="914225">
                <a:defRPr/>
              </a:pPr>
              <a:endParaRPr lang="en-US" sz="1400" b="1" kern="0" dirty="0">
                <a:solidFill>
                  <a:sysClr val="windowText" lastClr="000000"/>
                </a:solidFill>
              </a:endParaRPr>
            </a:p>
            <a:p>
              <a:pPr defTabSz="914225">
                <a:defRPr/>
              </a:pPr>
              <a:r>
                <a:rPr lang="en-US" sz="1400" b="1" kern="0" dirty="0">
                  <a:solidFill>
                    <a:sysClr val="windowText" lastClr="000000"/>
                  </a:solidFill>
                </a:rPr>
                <a:t>System commit charge:</a:t>
              </a:r>
            </a:p>
          </p:txBody>
        </p:sp>
        <p:sp>
          <p:nvSpPr>
            <p:cNvPr id="36" name="TextBox 35"/>
            <p:cNvSpPr txBox="1"/>
            <p:nvPr/>
          </p:nvSpPr>
          <p:spPr>
            <a:xfrm>
              <a:off x="2781796" y="2748464"/>
              <a:ext cx="3582221" cy="343492"/>
            </a:xfrm>
            <a:prstGeom prst="rect">
              <a:avLst/>
            </a:prstGeom>
            <a:noFill/>
          </p:spPr>
          <p:txBody>
            <a:bodyPr wrap="square" rtlCol="0">
              <a:spAutoFit/>
            </a:bodyPr>
            <a:lstStyle/>
            <a:p>
              <a:pPr defTabSz="914225">
                <a:defRPr/>
              </a:pPr>
              <a:r>
                <a:rPr lang="en-US" sz="1600" b="1" kern="0" dirty="0">
                  <a:solidFill>
                    <a:sysClr val="windowText" lastClr="000000"/>
                  </a:solidFill>
                </a:rPr>
                <a:t>x64 Virtual address space (128 TB)</a:t>
              </a:r>
            </a:p>
          </p:txBody>
        </p:sp>
        <p:sp>
          <p:nvSpPr>
            <p:cNvPr id="37" name="TextBox 36"/>
            <p:cNvSpPr txBox="1"/>
            <p:nvPr/>
          </p:nvSpPr>
          <p:spPr>
            <a:xfrm>
              <a:off x="3019565" y="5553664"/>
              <a:ext cx="2575990" cy="350330"/>
            </a:xfrm>
            <a:prstGeom prst="rect">
              <a:avLst/>
            </a:prstGeom>
            <a:noFill/>
          </p:spPr>
          <p:txBody>
            <a:bodyPr wrap="square" rtlCol="0">
              <a:spAutoFit/>
            </a:bodyPr>
            <a:lstStyle/>
            <a:p>
              <a:pPr defTabSz="914225">
                <a:defRPr/>
              </a:pPr>
              <a:r>
                <a:rPr lang="en-US" sz="1600" b="1" kern="0" dirty="0">
                  <a:solidFill>
                    <a:sysClr val="windowText" lastClr="000000"/>
                  </a:solidFill>
                </a:rPr>
                <a:t>4 GB of RAM</a:t>
              </a:r>
            </a:p>
          </p:txBody>
        </p:sp>
        <p:sp>
          <p:nvSpPr>
            <p:cNvPr id="38" name="TextBox 37"/>
            <p:cNvSpPr txBox="1"/>
            <p:nvPr/>
          </p:nvSpPr>
          <p:spPr>
            <a:xfrm>
              <a:off x="6561273" y="5553664"/>
              <a:ext cx="2019417" cy="343492"/>
            </a:xfrm>
            <a:prstGeom prst="rect">
              <a:avLst/>
            </a:prstGeom>
            <a:noFill/>
          </p:spPr>
          <p:txBody>
            <a:bodyPr wrap="square" rtlCol="0">
              <a:spAutoFit/>
            </a:bodyPr>
            <a:lstStyle/>
            <a:p>
              <a:pPr defTabSz="914225">
                <a:defRPr/>
              </a:pPr>
              <a:r>
                <a:rPr lang="en-US" sz="1600" b="1" kern="0" dirty="0">
                  <a:solidFill>
                    <a:sysClr val="windowText" lastClr="000000"/>
                  </a:solidFill>
                </a:rPr>
                <a:t>4 GB of page file</a:t>
              </a:r>
            </a:p>
          </p:txBody>
        </p:sp>
      </p:grpSp>
      <p:sp>
        <p:nvSpPr>
          <p:cNvPr id="40" name="Rectangle 39"/>
          <p:cNvSpPr/>
          <p:nvPr/>
        </p:nvSpPr>
        <p:spPr bwMode="auto">
          <a:xfrm>
            <a:off x="4665663" y="5007592"/>
            <a:ext cx="3529508" cy="360897"/>
          </a:xfrm>
          <a:prstGeom prst="rect">
            <a:avLst/>
          </a:prstGeom>
          <a:solidFill>
            <a:srgbClr val="FFFFFF">
              <a:lumMod val="75000"/>
            </a:srgbClr>
          </a:solidFill>
          <a:ln w="38100" cap="flat" cmpd="sng" algn="ctr">
            <a:solidFill>
              <a:srgbClr val="C0C0C0">
                <a:lumMod val="50000"/>
              </a:srgbClr>
            </a:solidFill>
            <a:prstDash val="dash"/>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800" b="1" kern="0" dirty="0">
                <a:solidFill>
                  <a:srgbClr val="C0C0C0">
                    <a:lumMod val="50000"/>
                  </a:srgbClr>
                </a:solidFill>
                <a:latin typeface="Arial Narrow" pitchFamily="34" charset="0"/>
              </a:rPr>
              <a:t>100 MB is promised, but not in use</a:t>
            </a:r>
          </a:p>
        </p:txBody>
      </p:sp>
    </p:spTree>
    <p:extLst>
      <p:ext uri="{BB962C8B-B14F-4D97-AF65-F5344CB8AC3E}">
        <p14:creationId xmlns:p14="http://schemas.microsoft.com/office/powerpoint/2010/main" val="10367268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down)">
                                      <p:cBhvr>
                                        <p:cTn id="10" dur="2000"/>
                                        <p:tgtEl>
                                          <p:spTgt spid="41"/>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p:txBody>
          <a:bodyPr/>
          <a:lstStyle/>
          <a:p>
            <a:r>
              <a:rPr lang="en-US" dirty="0"/>
              <a:t>Each process has a private, virtual address space and cannot exceed it</a:t>
            </a:r>
          </a:p>
          <a:p>
            <a:endParaRPr lang="en-US" dirty="0"/>
          </a:p>
          <a:p>
            <a:endParaRPr lang="en-US" dirty="0"/>
          </a:p>
          <a:p>
            <a:endParaRPr lang="en-US" dirty="0"/>
          </a:p>
          <a:p>
            <a:endParaRPr lang="en-US" dirty="0"/>
          </a:p>
          <a:p>
            <a:endParaRPr lang="en-US" dirty="0"/>
          </a:p>
          <a:p>
            <a:endParaRPr lang="en-US" dirty="0"/>
          </a:p>
          <a:p>
            <a:endParaRPr lang="en-US" dirty="0"/>
          </a:p>
          <a:p>
            <a:r>
              <a:rPr lang="en-US" dirty="0"/>
              <a:t>If an application tries to allocate more memory than it can address, it throws an out-of-memory error that commonly causes the application to crash</a:t>
            </a:r>
          </a:p>
        </p:txBody>
      </p:sp>
      <p:sp>
        <p:nvSpPr>
          <p:cNvPr id="674818" name="Rectangle 2"/>
          <p:cNvSpPr>
            <a:spLocks noGrp="1" noChangeArrowheads="1"/>
          </p:cNvSpPr>
          <p:nvPr>
            <p:ph type="title"/>
          </p:nvPr>
        </p:nvSpPr>
        <p:spPr/>
        <p:txBody>
          <a:bodyPr/>
          <a:lstStyle/>
          <a:p>
            <a:r>
              <a:rPr lang="en-US" dirty="0"/>
              <a:t>Exceeding the Virtual Address Space</a:t>
            </a:r>
          </a:p>
        </p:txBody>
      </p:sp>
      <p:sp>
        <p:nvSpPr>
          <p:cNvPr id="11" name="TextBox 10">
            <a:extLst>
              <a:ext uri="{FF2B5EF4-FFF2-40B4-BE49-F238E27FC236}">
                <a16:creationId xmlns:a16="http://schemas.microsoft.com/office/drawing/2014/main" id="{FA73E8F2-2B3E-4B9B-8348-929405C353D0}"/>
              </a:ext>
            </a:extLst>
          </p:cNvPr>
          <p:cNvSpPr txBox="1"/>
          <p:nvPr/>
        </p:nvSpPr>
        <p:spPr>
          <a:xfrm>
            <a:off x="939113" y="5283301"/>
            <a:ext cx="362135" cy="615522"/>
          </a:xfrm>
          <a:prstGeom prst="rect">
            <a:avLst/>
          </a:prstGeom>
          <a:noFill/>
        </p:spPr>
        <p:txBody>
          <a:bodyPr wrap="square" lIns="179285" tIns="143428" rIns="179285" bIns="143428" rtlCol="0">
            <a:spAutoFit/>
          </a:bodyPr>
          <a:lstStyle/>
          <a:p>
            <a:pPr>
              <a:lnSpc>
                <a:spcPct val="90000"/>
              </a:lnSpc>
              <a:spcAft>
                <a:spcPts val="588"/>
              </a:spcAft>
            </a:pPr>
            <a:endParaRPr lang="en-US" sz="2353" dirty="0">
              <a:gradFill>
                <a:gsLst>
                  <a:gs pos="2917">
                    <a:schemeClr val="tx1"/>
                  </a:gs>
                  <a:gs pos="30000">
                    <a:schemeClr val="tx1"/>
                  </a:gs>
                </a:gsLst>
                <a:lin ang="5400000" scaled="0"/>
              </a:gradFill>
            </a:endParaRPr>
          </a:p>
        </p:txBody>
      </p:sp>
      <p:sp>
        <p:nvSpPr>
          <p:cNvPr id="150" name="Rectangle 149">
            <a:extLst>
              <a:ext uri="{FF2B5EF4-FFF2-40B4-BE49-F238E27FC236}">
                <a16:creationId xmlns:a16="http://schemas.microsoft.com/office/drawing/2014/main" id="{A38C6B00-EF2A-462B-9C7A-B296C743C426}"/>
              </a:ext>
            </a:extLst>
          </p:cNvPr>
          <p:cNvSpPr/>
          <p:nvPr/>
        </p:nvSpPr>
        <p:spPr bwMode="auto">
          <a:xfrm>
            <a:off x="922349" y="3066162"/>
            <a:ext cx="10347303" cy="725676"/>
          </a:xfrm>
          <a:prstGeom prst="rect">
            <a:avLst/>
          </a:prstGeom>
          <a:no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latin typeface="Arial Narrow" pitchFamily="34" charset="0"/>
            </a:endParaRPr>
          </a:p>
        </p:txBody>
      </p:sp>
      <p:sp>
        <p:nvSpPr>
          <p:cNvPr id="152" name="Rectangle 151">
            <a:extLst>
              <a:ext uri="{FF2B5EF4-FFF2-40B4-BE49-F238E27FC236}">
                <a16:creationId xmlns:a16="http://schemas.microsoft.com/office/drawing/2014/main" id="{4F6C3B75-2B1E-46E1-B566-32147460DEC4}"/>
              </a:ext>
            </a:extLst>
          </p:cNvPr>
          <p:cNvSpPr/>
          <p:nvPr/>
        </p:nvSpPr>
        <p:spPr bwMode="auto">
          <a:xfrm>
            <a:off x="1240520"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53" name="Rectangle 152">
            <a:extLst>
              <a:ext uri="{FF2B5EF4-FFF2-40B4-BE49-F238E27FC236}">
                <a16:creationId xmlns:a16="http://schemas.microsoft.com/office/drawing/2014/main" id="{D547C386-17A5-4C70-88A9-4FA8FAE6EC65}"/>
              </a:ext>
            </a:extLst>
          </p:cNvPr>
          <p:cNvSpPr/>
          <p:nvPr/>
        </p:nvSpPr>
        <p:spPr bwMode="auto">
          <a:xfrm>
            <a:off x="1473893"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54" name="Rectangle 153">
            <a:extLst>
              <a:ext uri="{FF2B5EF4-FFF2-40B4-BE49-F238E27FC236}">
                <a16:creationId xmlns:a16="http://schemas.microsoft.com/office/drawing/2014/main" id="{457ACBC9-2E4C-45D3-BE03-76241146FA5C}"/>
              </a:ext>
            </a:extLst>
          </p:cNvPr>
          <p:cNvSpPr/>
          <p:nvPr/>
        </p:nvSpPr>
        <p:spPr bwMode="auto">
          <a:xfrm>
            <a:off x="1707267"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55" name="Rectangle 154">
            <a:extLst>
              <a:ext uri="{FF2B5EF4-FFF2-40B4-BE49-F238E27FC236}">
                <a16:creationId xmlns:a16="http://schemas.microsoft.com/office/drawing/2014/main" id="{EC56A3AC-EDD6-486A-8D35-C93ED63728C7}"/>
              </a:ext>
            </a:extLst>
          </p:cNvPr>
          <p:cNvSpPr/>
          <p:nvPr/>
        </p:nvSpPr>
        <p:spPr bwMode="auto">
          <a:xfrm>
            <a:off x="1940640"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56" name="Rectangle 155">
            <a:extLst>
              <a:ext uri="{FF2B5EF4-FFF2-40B4-BE49-F238E27FC236}">
                <a16:creationId xmlns:a16="http://schemas.microsoft.com/office/drawing/2014/main" id="{74EB61F2-0E3A-4C2A-A23F-23A48A3DD997}"/>
              </a:ext>
            </a:extLst>
          </p:cNvPr>
          <p:cNvSpPr/>
          <p:nvPr/>
        </p:nvSpPr>
        <p:spPr bwMode="auto">
          <a:xfrm>
            <a:off x="2174014"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57" name="Rectangle 156">
            <a:extLst>
              <a:ext uri="{FF2B5EF4-FFF2-40B4-BE49-F238E27FC236}">
                <a16:creationId xmlns:a16="http://schemas.microsoft.com/office/drawing/2014/main" id="{D57EAA89-6701-4B44-A100-150BCE68F723}"/>
              </a:ext>
            </a:extLst>
          </p:cNvPr>
          <p:cNvSpPr/>
          <p:nvPr/>
        </p:nvSpPr>
        <p:spPr bwMode="auto">
          <a:xfrm>
            <a:off x="2407387"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58" name="Rectangle 157">
            <a:extLst>
              <a:ext uri="{FF2B5EF4-FFF2-40B4-BE49-F238E27FC236}">
                <a16:creationId xmlns:a16="http://schemas.microsoft.com/office/drawing/2014/main" id="{D42C8F91-7DDC-413C-8605-8E31C96A44A7}"/>
              </a:ext>
            </a:extLst>
          </p:cNvPr>
          <p:cNvSpPr/>
          <p:nvPr/>
        </p:nvSpPr>
        <p:spPr bwMode="auto">
          <a:xfrm>
            <a:off x="2640760"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59" name="Rectangle 158">
            <a:extLst>
              <a:ext uri="{FF2B5EF4-FFF2-40B4-BE49-F238E27FC236}">
                <a16:creationId xmlns:a16="http://schemas.microsoft.com/office/drawing/2014/main" id="{D614E832-65A3-43F4-8122-CF1EDBD43457}"/>
              </a:ext>
            </a:extLst>
          </p:cNvPr>
          <p:cNvSpPr/>
          <p:nvPr/>
        </p:nvSpPr>
        <p:spPr bwMode="auto">
          <a:xfrm>
            <a:off x="2874134"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60" name="Rectangle 159">
            <a:extLst>
              <a:ext uri="{FF2B5EF4-FFF2-40B4-BE49-F238E27FC236}">
                <a16:creationId xmlns:a16="http://schemas.microsoft.com/office/drawing/2014/main" id="{7832F1D8-F50B-45F6-A4E3-4DD567625C1E}"/>
              </a:ext>
            </a:extLst>
          </p:cNvPr>
          <p:cNvSpPr/>
          <p:nvPr/>
        </p:nvSpPr>
        <p:spPr bwMode="auto">
          <a:xfrm>
            <a:off x="3107507"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61" name="Rectangle 160">
            <a:extLst>
              <a:ext uri="{FF2B5EF4-FFF2-40B4-BE49-F238E27FC236}">
                <a16:creationId xmlns:a16="http://schemas.microsoft.com/office/drawing/2014/main" id="{55FE940F-D36B-4D25-BABA-2FC56E1EEDCA}"/>
              </a:ext>
            </a:extLst>
          </p:cNvPr>
          <p:cNvSpPr/>
          <p:nvPr/>
        </p:nvSpPr>
        <p:spPr bwMode="auto">
          <a:xfrm>
            <a:off x="3340880"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62" name="Rectangle 161">
            <a:extLst>
              <a:ext uri="{FF2B5EF4-FFF2-40B4-BE49-F238E27FC236}">
                <a16:creationId xmlns:a16="http://schemas.microsoft.com/office/drawing/2014/main" id="{EFC8849A-38DC-48E7-9A7E-4DD864CF6198}"/>
              </a:ext>
            </a:extLst>
          </p:cNvPr>
          <p:cNvSpPr/>
          <p:nvPr/>
        </p:nvSpPr>
        <p:spPr bwMode="auto">
          <a:xfrm>
            <a:off x="3574254"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63" name="Rectangle 162">
            <a:extLst>
              <a:ext uri="{FF2B5EF4-FFF2-40B4-BE49-F238E27FC236}">
                <a16:creationId xmlns:a16="http://schemas.microsoft.com/office/drawing/2014/main" id="{D653351A-9BD9-477F-A577-D11E78B484A7}"/>
              </a:ext>
            </a:extLst>
          </p:cNvPr>
          <p:cNvSpPr/>
          <p:nvPr/>
        </p:nvSpPr>
        <p:spPr bwMode="auto">
          <a:xfrm>
            <a:off x="3807627"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64" name="Rectangle 163">
            <a:extLst>
              <a:ext uri="{FF2B5EF4-FFF2-40B4-BE49-F238E27FC236}">
                <a16:creationId xmlns:a16="http://schemas.microsoft.com/office/drawing/2014/main" id="{63029B6E-2218-4399-ABAD-25BC22D51B98}"/>
              </a:ext>
            </a:extLst>
          </p:cNvPr>
          <p:cNvSpPr/>
          <p:nvPr/>
        </p:nvSpPr>
        <p:spPr bwMode="auto">
          <a:xfrm>
            <a:off x="4041001"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65" name="Rectangle 164">
            <a:extLst>
              <a:ext uri="{FF2B5EF4-FFF2-40B4-BE49-F238E27FC236}">
                <a16:creationId xmlns:a16="http://schemas.microsoft.com/office/drawing/2014/main" id="{2DBD88C0-F9BF-447B-AFC1-6E3AB8088443}"/>
              </a:ext>
            </a:extLst>
          </p:cNvPr>
          <p:cNvSpPr/>
          <p:nvPr/>
        </p:nvSpPr>
        <p:spPr bwMode="auto">
          <a:xfrm>
            <a:off x="4274374"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66" name="Rectangle 165">
            <a:extLst>
              <a:ext uri="{FF2B5EF4-FFF2-40B4-BE49-F238E27FC236}">
                <a16:creationId xmlns:a16="http://schemas.microsoft.com/office/drawing/2014/main" id="{A0D14A63-C3F1-41F3-9E17-46D0466A5EE1}"/>
              </a:ext>
            </a:extLst>
          </p:cNvPr>
          <p:cNvSpPr/>
          <p:nvPr/>
        </p:nvSpPr>
        <p:spPr bwMode="auto">
          <a:xfrm>
            <a:off x="4507747"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67" name="Rectangle 166">
            <a:extLst>
              <a:ext uri="{FF2B5EF4-FFF2-40B4-BE49-F238E27FC236}">
                <a16:creationId xmlns:a16="http://schemas.microsoft.com/office/drawing/2014/main" id="{F1DBA7AB-3AA5-4831-A0CB-37C31B20D27F}"/>
              </a:ext>
            </a:extLst>
          </p:cNvPr>
          <p:cNvSpPr/>
          <p:nvPr/>
        </p:nvSpPr>
        <p:spPr bwMode="auto">
          <a:xfrm>
            <a:off x="4741121"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68" name="Rectangle 167">
            <a:extLst>
              <a:ext uri="{FF2B5EF4-FFF2-40B4-BE49-F238E27FC236}">
                <a16:creationId xmlns:a16="http://schemas.microsoft.com/office/drawing/2014/main" id="{250A0F75-482B-4DCC-8FC3-D069CA847C13}"/>
              </a:ext>
            </a:extLst>
          </p:cNvPr>
          <p:cNvSpPr/>
          <p:nvPr/>
        </p:nvSpPr>
        <p:spPr bwMode="auto">
          <a:xfrm>
            <a:off x="4974494"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69" name="Rectangle 168">
            <a:extLst>
              <a:ext uri="{FF2B5EF4-FFF2-40B4-BE49-F238E27FC236}">
                <a16:creationId xmlns:a16="http://schemas.microsoft.com/office/drawing/2014/main" id="{17F761F3-81C5-4A05-B491-C7C1F5ADF356}"/>
              </a:ext>
            </a:extLst>
          </p:cNvPr>
          <p:cNvSpPr/>
          <p:nvPr/>
        </p:nvSpPr>
        <p:spPr bwMode="auto">
          <a:xfrm>
            <a:off x="5207867"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0" name="Rectangle 169">
            <a:extLst>
              <a:ext uri="{FF2B5EF4-FFF2-40B4-BE49-F238E27FC236}">
                <a16:creationId xmlns:a16="http://schemas.microsoft.com/office/drawing/2014/main" id="{26A33333-CF82-4275-B443-B8EE0A6A111F}"/>
              </a:ext>
            </a:extLst>
          </p:cNvPr>
          <p:cNvSpPr/>
          <p:nvPr/>
        </p:nvSpPr>
        <p:spPr bwMode="auto">
          <a:xfrm>
            <a:off x="5441241"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1" name="Rectangle 170">
            <a:extLst>
              <a:ext uri="{FF2B5EF4-FFF2-40B4-BE49-F238E27FC236}">
                <a16:creationId xmlns:a16="http://schemas.microsoft.com/office/drawing/2014/main" id="{628BF65D-8D08-4288-9759-DAD485FC4A1C}"/>
              </a:ext>
            </a:extLst>
          </p:cNvPr>
          <p:cNvSpPr/>
          <p:nvPr/>
        </p:nvSpPr>
        <p:spPr bwMode="auto">
          <a:xfrm>
            <a:off x="5674614"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2" name="Rectangle 171">
            <a:extLst>
              <a:ext uri="{FF2B5EF4-FFF2-40B4-BE49-F238E27FC236}">
                <a16:creationId xmlns:a16="http://schemas.microsoft.com/office/drawing/2014/main" id="{14495034-B0F1-4E50-B965-645CE7E659A7}"/>
              </a:ext>
            </a:extLst>
          </p:cNvPr>
          <p:cNvSpPr/>
          <p:nvPr/>
        </p:nvSpPr>
        <p:spPr bwMode="auto">
          <a:xfrm>
            <a:off x="5907988"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3" name="Rectangle 172">
            <a:extLst>
              <a:ext uri="{FF2B5EF4-FFF2-40B4-BE49-F238E27FC236}">
                <a16:creationId xmlns:a16="http://schemas.microsoft.com/office/drawing/2014/main" id="{D1EB0AED-916D-49ED-8CEE-1B66E7ADC916}"/>
              </a:ext>
            </a:extLst>
          </p:cNvPr>
          <p:cNvSpPr/>
          <p:nvPr/>
        </p:nvSpPr>
        <p:spPr bwMode="auto">
          <a:xfrm>
            <a:off x="6141361"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4" name="Rectangle 173">
            <a:extLst>
              <a:ext uri="{FF2B5EF4-FFF2-40B4-BE49-F238E27FC236}">
                <a16:creationId xmlns:a16="http://schemas.microsoft.com/office/drawing/2014/main" id="{8EAE7BA0-8759-4EF4-80F7-D1C03B3DB7C4}"/>
              </a:ext>
            </a:extLst>
          </p:cNvPr>
          <p:cNvSpPr/>
          <p:nvPr/>
        </p:nvSpPr>
        <p:spPr bwMode="auto">
          <a:xfrm>
            <a:off x="6374734"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5" name="Rectangle 174">
            <a:extLst>
              <a:ext uri="{FF2B5EF4-FFF2-40B4-BE49-F238E27FC236}">
                <a16:creationId xmlns:a16="http://schemas.microsoft.com/office/drawing/2014/main" id="{1C99B224-3892-4B06-8E36-ABA166349AF7}"/>
              </a:ext>
            </a:extLst>
          </p:cNvPr>
          <p:cNvSpPr/>
          <p:nvPr/>
        </p:nvSpPr>
        <p:spPr bwMode="auto">
          <a:xfrm>
            <a:off x="6608108"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6" name="Rectangle 175">
            <a:extLst>
              <a:ext uri="{FF2B5EF4-FFF2-40B4-BE49-F238E27FC236}">
                <a16:creationId xmlns:a16="http://schemas.microsoft.com/office/drawing/2014/main" id="{55623059-F622-414D-85B0-73AE75675A3D}"/>
              </a:ext>
            </a:extLst>
          </p:cNvPr>
          <p:cNvSpPr/>
          <p:nvPr/>
        </p:nvSpPr>
        <p:spPr bwMode="auto">
          <a:xfrm>
            <a:off x="6841481"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7" name="Rectangle 176">
            <a:extLst>
              <a:ext uri="{FF2B5EF4-FFF2-40B4-BE49-F238E27FC236}">
                <a16:creationId xmlns:a16="http://schemas.microsoft.com/office/drawing/2014/main" id="{3C4B9516-30BA-458E-B926-9E4650E7D641}"/>
              </a:ext>
            </a:extLst>
          </p:cNvPr>
          <p:cNvSpPr/>
          <p:nvPr/>
        </p:nvSpPr>
        <p:spPr bwMode="auto">
          <a:xfrm>
            <a:off x="7074854"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8" name="Rectangle 177">
            <a:extLst>
              <a:ext uri="{FF2B5EF4-FFF2-40B4-BE49-F238E27FC236}">
                <a16:creationId xmlns:a16="http://schemas.microsoft.com/office/drawing/2014/main" id="{B53A7B78-DE8F-4C02-ADD2-C97CCBA5497B}"/>
              </a:ext>
            </a:extLst>
          </p:cNvPr>
          <p:cNvSpPr/>
          <p:nvPr/>
        </p:nvSpPr>
        <p:spPr bwMode="auto">
          <a:xfrm>
            <a:off x="7308228"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9" name="Rectangle 178">
            <a:extLst>
              <a:ext uri="{FF2B5EF4-FFF2-40B4-BE49-F238E27FC236}">
                <a16:creationId xmlns:a16="http://schemas.microsoft.com/office/drawing/2014/main" id="{752BD0DD-06CC-4EF8-A1E0-FF0923B8D55B}"/>
              </a:ext>
            </a:extLst>
          </p:cNvPr>
          <p:cNvSpPr/>
          <p:nvPr/>
        </p:nvSpPr>
        <p:spPr bwMode="auto">
          <a:xfrm>
            <a:off x="7541601"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0" name="Rectangle 179">
            <a:extLst>
              <a:ext uri="{FF2B5EF4-FFF2-40B4-BE49-F238E27FC236}">
                <a16:creationId xmlns:a16="http://schemas.microsoft.com/office/drawing/2014/main" id="{9B3B3CDF-E359-482B-8F37-E5FDDD38C5D1}"/>
              </a:ext>
            </a:extLst>
          </p:cNvPr>
          <p:cNvSpPr/>
          <p:nvPr/>
        </p:nvSpPr>
        <p:spPr bwMode="auto">
          <a:xfrm>
            <a:off x="7774975"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1" name="Rectangle 180">
            <a:extLst>
              <a:ext uri="{FF2B5EF4-FFF2-40B4-BE49-F238E27FC236}">
                <a16:creationId xmlns:a16="http://schemas.microsoft.com/office/drawing/2014/main" id="{CBC0D95E-52BF-4DEF-9224-E66095D80722}"/>
              </a:ext>
            </a:extLst>
          </p:cNvPr>
          <p:cNvSpPr/>
          <p:nvPr/>
        </p:nvSpPr>
        <p:spPr bwMode="auto">
          <a:xfrm>
            <a:off x="8008348"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2" name="Rectangle 181">
            <a:extLst>
              <a:ext uri="{FF2B5EF4-FFF2-40B4-BE49-F238E27FC236}">
                <a16:creationId xmlns:a16="http://schemas.microsoft.com/office/drawing/2014/main" id="{0BB980BE-0840-4004-81B2-A33F519B4E93}"/>
              </a:ext>
            </a:extLst>
          </p:cNvPr>
          <p:cNvSpPr/>
          <p:nvPr/>
        </p:nvSpPr>
        <p:spPr bwMode="auto">
          <a:xfrm>
            <a:off x="8241721"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3" name="Rectangle 182">
            <a:extLst>
              <a:ext uri="{FF2B5EF4-FFF2-40B4-BE49-F238E27FC236}">
                <a16:creationId xmlns:a16="http://schemas.microsoft.com/office/drawing/2014/main" id="{81EE7C14-B0A7-4F07-B38B-B59B1ECCF512}"/>
              </a:ext>
            </a:extLst>
          </p:cNvPr>
          <p:cNvSpPr/>
          <p:nvPr/>
        </p:nvSpPr>
        <p:spPr bwMode="auto">
          <a:xfrm>
            <a:off x="8475095"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4" name="Rectangle 183">
            <a:extLst>
              <a:ext uri="{FF2B5EF4-FFF2-40B4-BE49-F238E27FC236}">
                <a16:creationId xmlns:a16="http://schemas.microsoft.com/office/drawing/2014/main" id="{845C0121-6F5B-4370-BD63-501979807EE2}"/>
              </a:ext>
            </a:extLst>
          </p:cNvPr>
          <p:cNvSpPr/>
          <p:nvPr/>
        </p:nvSpPr>
        <p:spPr bwMode="auto">
          <a:xfrm>
            <a:off x="8708468"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5" name="Rectangle 184">
            <a:extLst>
              <a:ext uri="{FF2B5EF4-FFF2-40B4-BE49-F238E27FC236}">
                <a16:creationId xmlns:a16="http://schemas.microsoft.com/office/drawing/2014/main" id="{367F9479-F977-483C-9833-E6D4DDA9CB22}"/>
              </a:ext>
            </a:extLst>
          </p:cNvPr>
          <p:cNvSpPr/>
          <p:nvPr/>
        </p:nvSpPr>
        <p:spPr bwMode="auto">
          <a:xfrm>
            <a:off x="8941841"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6" name="Rectangle 185">
            <a:extLst>
              <a:ext uri="{FF2B5EF4-FFF2-40B4-BE49-F238E27FC236}">
                <a16:creationId xmlns:a16="http://schemas.microsoft.com/office/drawing/2014/main" id="{C1925714-CBD4-4DD0-91CE-48B544F3E280}"/>
              </a:ext>
            </a:extLst>
          </p:cNvPr>
          <p:cNvSpPr/>
          <p:nvPr/>
        </p:nvSpPr>
        <p:spPr bwMode="auto">
          <a:xfrm>
            <a:off x="9175215"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7" name="Rectangle 186">
            <a:extLst>
              <a:ext uri="{FF2B5EF4-FFF2-40B4-BE49-F238E27FC236}">
                <a16:creationId xmlns:a16="http://schemas.microsoft.com/office/drawing/2014/main" id="{5E92D649-33F7-47B1-809E-E1D52B89A760}"/>
              </a:ext>
            </a:extLst>
          </p:cNvPr>
          <p:cNvSpPr/>
          <p:nvPr/>
        </p:nvSpPr>
        <p:spPr bwMode="auto">
          <a:xfrm>
            <a:off x="9408588"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8" name="Rectangle 187">
            <a:extLst>
              <a:ext uri="{FF2B5EF4-FFF2-40B4-BE49-F238E27FC236}">
                <a16:creationId xmlns:a16="http://schemas.microsoft.com/office/drawing/2014/main" id="{97D2DF64-5C65-49AB-8F1E-941FC40DB073}"/>
              </a:ext>
            </a:extLst>
          </p:cNvPr>
          <p:cNvSpPr/>
          <p:nvPr/>
        </p:nvSpPr>
        <p:spPr bwMode="auto">
          <a:xfrm>
            <a:off x="9641962"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9" name="Rectangle 188">
            <a:extLst>
              <a:ext uri="{FF2B5EF4-FFF2-40B4-BE49-F238E27FC236}">
                <a16:creationId xmlns:a16="http://schemas.microsoft.com/office/drawing/2014/main" id="{0155051B-36C9-42F2-822C-FE7CA9019665}"/>
              </a:ext>
            </a:extLst>
          </p:cNvPr>
          <p:cNvSpPr/>
          <p:nvPr/>
        </p:nvSpPr>
        <p:spPr bwMode="auto">
          <a:xfrm>
            <a:off x="9875335"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0" name="Rectangle 189">
            <a:extLst>
              <a:ext uri="{FF2B5EF4-FFF2-40B4-BE49-F238E27FC236}">
                <a16:creationId xmlns:a16="http://schemas.microsoft.com/office/drawing/2014/main" id="{A696567E-80E6-4CFB-A53B-737EAE23E85C}"/>
              </a:ext>
            </a:extLst>
          </p:cNvPr>
          <p:cNvSpPr/>
          <p:nvPr/>
        </p:nvSpPr>
        <p:spPr bwMode="auto">
          <a:xfrm>
            <a:off x="10108708"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1" name="Rectangle 190">
            <a:extLst>
              <a:ext uri="{FF2B5EF4-FFF2-40B4-BE49-F238E27FC236}">
                <a16:creationId xmlns:a16="http://schemas.microsoft.com/office/drawing/2014/main" id="{A04770F5-3B80-411D-91EB-96B86B09B4DB}"/>
              </a:ext>
            </a:extLst>
          </p:cNvPr>
          <p:cNvSpPr/>
          <p:nvPr/>
        </p:nvSpPr>
        <p:spPr bwMode="auto">
          <a:xfrm>
            <a:off x="10342082"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2" name="Rectangle 191">
            <a:extLst>
              <a:ext uri="{FF2B5EF4-FFF2-40B4-BE49-F238E27FC236}">
                <a16:creationId xmlns:a16="http://schemas.microsoft.com/office/drawing/2014/main" id="{C91B1D69-9823-4188-A42A-1525AAAB6AF4}"/>
              </a:ext>
            </a:extLst>
          </p:cNvPr>
          <p:cNvSpPr/>
          <p:nvPr/>
        </p:nvSpPr>
        <p:spPr bwMode="auto">
          <a:xfrm>
            <a:off x="10575455"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3" name="Rectangle 192">
            <a:extLst>
              <a:ext uri="{FF2B5EF4-FFF2-40B4-BE49-F238E27FC236}">
                <a16:creationId xmlns:a16="http://schemas.microsoft.com/office/drawing/2014/main" id="{63DFDE2E-2D1B-4617-BE6A-ABF122C747A1}"/>
              </a:ext>
            </a:extLst>
          </p:cNvPr>
          <p:cNvSpPr/>
          <p:nvPr/>
        </p:nvSpPr>
        <p:spPr bwMode="auto">
          <a:xfrm>
            <a:off x="10808828"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4" name="Rectangle 193">
            <a:extLst>
              <a:ext uri="{FF2B5EF4-FFF2-40B4-BE49-F238E27FC236}">
                <a16:creationId xmlns:a16="http://schemas.microsoft.com/office/drawing/2014/main" id="{8DD6D648-264D-417F-8D56-9A93FE794055}"/>
              </a:ext>
            </a:extLst>
          </p:cNvPr>
          <p:cNvSpPr/>
          <p:nvPr/>
        </p:nvSpPr>
        <p:spPr bwMode="auto">
          <a:xfrm>
            <a:off x="11042202"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5" name="Rectangle 194">
            <a:extLst>
              <a:ext uri="{FF2B5EF4-FFF2-40B4-BE49-F238E27FC236}">
                <a16:creationId xmlns:a16="http://schemas.microsoft.com/office/drawing/2014/main" id="{5A69789B-3EFE-4C83-A8C3-D89726491FEA}"/>
              </a:ext>
            </a:extLst>
          </p:cNvPr>
          <p:cNvSpPr/>
          <p:nvPr/>
        </p:nvSpPr>
        <p:spPr bwMode="auto">
          <a:xfrm>
            <a:off x="1007147" y="3118990"/>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6" name="Rectangle 195">
            <a:extLst>
              <a:ext uri="{FF2B5EF4-FFF2-40B4-BE49-F238E27FC236}">
                <a16:creationId xmlns:a16="http://schemas.microsoft.com/office/drawing/2014/main" id="{5D29C9F6-D18D-4AEE-85B6-62DBE44ED726}"/>
              </a:ext>
            </a:extLst>
          </p:cNvPr>
          <p:cNvSpPr/>
          <p:nvPr/>
        </p:nvSpPr>
        <p:spPr bwMode="auto">
          <a:xfrm>
            <a:off x="1240520"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7" name="Rectangle 196">
            <a:extLst>
              <a:ext uri="{FF2B5EF4-FFF2-40B4-BE49-F238E27FC236}">
                <a16:creationId xmlns:a16="http://schemas.microsoft.com/office/drawing/2014/main" id="{B280CA73-9623-4E15-8993-8052707FF352}"/>
              </a:ext>
            </a:extLst>
          </p:cNvPr>
          <p:cNvSpPr/>
          <p:nvPr/>
        </p:nvSpPr>
        <p:spPr bwMode="auto">
          <a:xfrm>
            <a:off x="1473893"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8" name="Rectangle 197">
            <a:extLst>
              <a:ext uri="{FF2B5EF4-FFF2-40B4-BE49-F238E27FC236}">
                <a16:creationId xmlns:a16="http://schemas.microsoft.com/office/drawing/2014/main" id="{71FC6F38-D917-4354-8C60-72AC11BA6B74}"/>
              </a:ext>
            </a:extLst>
          </p:cNvPr>
          <p:cNvSpPr/>
          <p:nvPr/>
        </p:nvSpPr>
        <p:spPr bwMode="auto">
          <a:xfrm>
            <a:off x="1707267"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9" name="Rectangle 198">
            <a:extLst>
              <a:ext uri="{FF2B5EF4-FFF2-40B4-BE49-F238E27FC236}">
                <a16:creationId xmlns:a16="http://schemas.microsoft.com/office/drawing/2014/main" id="{60BB3A6E-693B-4DB8-97E7-DA32C37F1620}"/>
              </a:ext>
            </a:extLst>
          </p:cNvPr>
          <p:cNvSpPr/>
          <p:nvPr/>
        </p:nvSpPr>
        <p:spPr bwMode="auto">
          <a:xfrm>
            <a:off x="1940640"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0" name="Rectangle 199">
            <a:extLst>
              <a:ext uri="{FF2B5EF4-FFF2-40B4-BE49-F238E27FC236}">
                <a16:creationId xmlns:a16="http://schemas.microsoft.com/office/drawing/2014/main" id="{F5D228E6-71A9-47D4-BD9B-D6957FB21FCD}"/>
              </a:ext>
            </a:extLst>
          </p:cNvPr>
          <p:cNvSpPr/>
          <p:nvPr/>
        </p:nvSpPr>
        <p:spPr bwMode="auto">
          <a:xfrm>
            <a:off x="2174014"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1" name="Rectangle 200">
            <a:extLst>
              <a:ext uri="{FF2B5EF4-FFF2-40B4-BE49-F238E27FC236}">
                <a16:creationId xmlns:a16="http://schemas.microsoft.com/office/drawing/2014/main" id="{DB2F7D42-B707-4174-A758-F58FBF3BBC90}"/>
              </a:ext>
            </a:extLst>
          </p:cNvPr>
          <p:cNvSpPr/>
          <p:nvPr/>
        </p:nvSpPr>
        <p:spPr bwMode="auto">
          <a:xfrm>
            <a:off x="2407387"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2" name="Rectangle 201">
            <a:extLst>
              <a:ext uri="{FF2B5EF4-FFF2-40B4-BE49-F238E27FC236}">
                <a16:creationId xmlns:a16="http://schemas.microsoft.com/office/drawing/2014/main" id="{3DB46E5D-35F5-4799-9F85-F57614E6A883}"/>
              </a:ext>
            </a:extLst>
          </p:cNvPr>
          <p:cNvSpPr/>
          <p:nvPr/>
        </p:nvSpPr>
        <p:spPr bwMode="auto">
          <a:xfrm>
            <a:off x="2640760"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3" name="Rectangle 202">
            <a:extLst>
              <a:ext uri="{FF2B5EF4-FFF2-40B4-BE49-F238E27FC236}">
                <a16:creationId xmlns:a16="http://schemas.microsoft.com/office/drawing/2014/main" id="{46338D35-B88F-439A-BC0F-0675903FE1DF}"/>
              </a:ext>
            </a:extLst>
          </p:cNvPr>
          <p:cNvSpPr/>
          <p:nvPr/>
        </p:nvSpPr>
        <p:spPr bwMode="auto">
          <a:xfrm>
            <a:off x="2874134"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4" name="Rectangle 203">
            <a:extLst>
              <a:ext uri="{FF2B5EF4-FFF2-40B4-BE49-F238E27FC236}">
                <a16:creationId xmlns:a16="http://schemas.microsoft.com/office/drawing/2014/main" id="{4A1E7363-13EA-4321-9F1E-4D8E1A01AB35}"/>
              </a:ext>
            </a:extLst>
          </p:cNvPr>
          <p:cNvSpPr/>
          <p:nvPr/>
        </p:nvSpPr>
        <p:spPr bwMode="auto">
          <a:xfrm>
            <a:off x="3107507"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5" name="Rectangle 204">
            <a:extLst>
              <a:ext uri="{FF2B5EF4-FFF2-40B4-BE49-F238E27FC236}">
                <a16:creationId xmlns:a16="http://schemas.microsoft.com/office/drawing/2014/main" id="{478D5C0E-ED52-4E63-B686-FB3ABAC9D56C}"/>
              </a:ext>
            </a:extLst>
          </p:cNvPr>
          <p:cNvSpPr/>
          <p:nvPr/>
        </p:nvSpPr>
        <p:spPr bwMode="auto">
          <a:xfrm>
            <a:off x="3340880"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6" name="Rectangle 205">
            <a:extLst>
              <a:ext uri="{FF2B5EF4-FFF2-40B4-BE49-F238E27FC236}">
                <a16:creationId xmlns:a16="http://schemas.microsoft.com/office/drawing/2014/main" id="{CB473BB8-6AF8-4C3B-B731-EA58468EDF26}"/>
              </a:ext>
            </a:extLst>
          </p:cNvPr>
          <p:cNvSpPr/>
          <p:nvPr/>
        </p:nvSpPr>
        <p:spPr bwMode="auto">
          <a:xfrm>
            <a:off x="3574254"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7" name="Rectangle 206">
            <a:extLst>
              <a:ext uri="{FF2B5EF4-FFF2-40B4-BE49-F238E27FC236}">
                <a16:creationId xmlns:a16="http://schemas.microsoft.com/office/drawing/2014/main" id="{5C66C68C-CA4A-43D3-8C0A-C29FE148F015}"/>
              </a:ext>
            </a:extLst>
          </p:cNvPr>
          <p:cNvSpPr/>
          <p:nvPr/>
        </p:nvSpPr>
        <p:spPr bwMode="auto">
          <a:xfrm>
            <a:off x="3807627"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8" name="Rectangle 207">
            <a:extLst>
              <a:ext uri="{FF2B5EF4-FFF2-40B4-BE49-F238E27FC236}">
                <a16:creationId xmlns:a16="http://schemas.microsoft.com/office/drawing/2014/main" id="{4DFB3871-76D1-4977-8860-FA218CEB715D}"/>
              </a:ext>
            </a:extLst>
          </p:cNvPr>
          <p:cNvSpPr/>
          <p:nvPr/>
        </p:nvSpPr>
        <p:spPr bwMode="auto">
          <a:xfrm>
            <a:off x="4041001"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9" name="Rectangle 208">
            <a:extLst>
              <a:ext uri="{FF2B5EF4-FFF2-40B4-BE49-F238E27FC236}">
                <a16:creationId xmlns:a16="http://schemas.microsoft.com/office/drawing/2014/main" id="{1B0077B2-2272-419D-BA22-6BAA421AFEEB}"/>
              </a:ext>
            </a:extLst>
          </p:cNvPr>
          <p:cNvSpPr/>
          <p:nvPr/>
        </p:nvSpPr>
        <p:spPr bwMode="auto">
          <a:xfrm>
            <a:off x="4274374"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0" name="Rectangle 209">
            <a:extLst>
              <a:ext uri="{FF2B5EF4-FFF2-40B4-BE49-F238E27FC236}">
                <a16:creationId xmlns:a16="http://schemas.microsoft.com/office/drawing/2014/main" id="{EA304186-E9E1-4A60-86FC-1310BE348D17}"/>
              </a:ext>
            </a:extLst>
          </p:cNvPr>
          <p:cNvSpPr/>
          <p:nvPr/>
        </p:nvSpPr>
        <p:spPr bwMode="auto">
          <a:xfrm>
            <a:off x="4507747"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1" name="Rectangle 210">
            <a:extLst>
              <a:ext uri="{FF2B5EF4-FFF2-40B4-BE49-F238E27FC236}">
                <a16:creationId xmlns:a16="http://schemas.microsoft.com/office/drawing/2014/main" id="{05A548B6-7851-4158-88F7-F0F48F750ABD}"/>
              </a:ext>
            </a:extLst>
          </p:cNvPr>
          <p:cNvSpPr/>
          <p:nvPr/>
        </p:nvSpPr>
        <p:spPr bwMode="auto">
          <a:xfrm>
            <a:off x="4741121"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2" name="Rectangle 211">
            <a:extLst>
              <a:ext uri="{FF2B5EF4-FFF2-40B4-BE49-F238E27FC236}">
                <a16:creationId xmlns:a16="http://schemas.microsoft.com/office/drawing/2014/main" id="{8C790778-89DC-458D-BC5A-F3519C492840}"/>
              </a:ext>
            </a:extLst>
          </p:cNvPr>
          <p:cNvSpPr/>
          <p:nvPr/>
        </p:nvSpPr>
        <p:spPr bwMode="auto">
          <a:xfrm>
            <a:off x="4974494"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3" name="Rectangle 212">
            <a:extLst>
              <a:ext uri="{FF2B5EF4-FFF2-40B4-BE49-F238E27FC236}">
                <a16:creationId xmlns:a16="http://schemas.microsoft.com/office/drawing/2014/main" id="{CED7A2F4-12E1-46EF-A6F6-3844740D979D}"/>
              </a:ext>
            </a:extLst>
          </p:cNvPr>
          <p:cNvSpPr/>
          <p:nvPr/>
        </p:nvSpPr>
        <p:spPr bwMode="auto">
          <a:xfrm>
            <a:off x="5207867"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4" name="Rectangle 213">
            <a:extLst>
              <a:ext uri="{FF2B5EF4-FFF2-40B4-BE49-F238E27FC236}">
                <a16:creationId xmlns:a16="http://schemas.microsoft.com/office/drawing/2014/main" id="{1639AF6E-A280-4F99-83B0-323F8C031C42}"/>
              </a:ext>
            </a:extLst>
          </p:cNvPr>
          <p:cNvSpPr/>
          <p:nvPr/>
        </p:nvSpPr>
        <p:spPr bwMode="auto">
          <a:xfrm>
            <a:off x="5441241"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5" name="Rectangle 214">
            <a:extLst>
              <a:ext uri="{FF2B5EF4-FFF2-40B4-BE49-F238E27FC236}">
                <a16:creationId xmlns:a16="http://schemas.microsoft.com/office/drawing/2014/main" id="{E0F26AE9-84CF-467C-B893-90EDBF453CB1}"/>
              </a:ext>
            </a:extLst>
          </p:cNvPr>
          <p:cNvSpPr/>
          <p:nvPr/>
        </p:nvSpPr>
        <p:spPr bwMode="auto">
          <a:xfrm>
            <a:off x="5674614"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6" name="Rectangle 215">
            <a:extLst>
              <a:ext uri="{FF2B5EF4-FFF2-40B4-BE49-F238E27FC236}">
                <a16:creationId xmlns:a16="http://schemas.microsoft.com/office/drawing/2014/main" id="{2BC75026-1573-4CE6-A004-E8A9DA79F5B2}"/>
              </a:ext>
            </a:extLst>
          </p:cNvPr>
          <p:cNvSpPr/>
          <p:nvPr/>
        </p:nvSpPr>
        <p:spPr bwMode="auto">
          <a:xfrm>
            <a:off x="5907988"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7" name="Rectangle 216">
            <a:extLst>
              <a:ext uri="{FF2B5EF4-FFF2-40B4-BE49-F238E27FC236}">
                <a16:creationId xmlns:a16="http://schemas.microsoft.com/office/drawing/2014/main" id="{AB9BC571-CF30-4378-85BF-201D6A3B07E8}"/>
              </a:ext>
            </a:extLst>
          </p:cNvPr>
          <p:cNvSpPr/>
          <p:nvPr/>
        </p:nvSpPr>
        <p:spPr bwMode="auto">
          <a:xfrm>
            <a:off x="6141361"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8" name="Rectangle 217">
            <a:extLst>
              <a:ext uri="{FF2B5EF4-FFF2-40B4-BE49-F238E27FC236}">
                <a16:creationId xmlns:a16="http://schemas.microsoft.com/office/drawing/2014/main" id="{C621B9F0-AC3C-43AF-99A0-DB024CFD8CAB}"/>
              </a:ext>
            </a:extLst>
          </p:cNvPr>
          <p:cNvSpPr/>
          <p:nvPr/>
        </p:nvSpPr>
        <p:spPr bwMode="auto">
          <a:xfrm>
            <a:off x="6374734"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9" name="Rectangle 218">
            <a:extLst>
              <a:ext uri="{FF2B5EF4-FFF2-40B4-BE49-F238E27FC236}">
                <a16:creationId xmlns:a16="http://schemas.microsoft.com/office/drawing/2014/main" id="{B116E1CD-AEED-4725-85AE-925737457F2A}"/>
              </a:ext>
            </a:extLst>
          </p:cNvPr>
          <p:cNvSpPr/>
          <p:nvPr/>
        </p:nvSpPr>
        <p:spPr bwMode="auto">
          <a:xfrm>
            <a:off x="6608108"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0" name="Rectangle 219">
            <a:extLst>
              <a:ext uri="{FF2B5EF4-FFF2-40B4-BE49-F238E27FC236}">
                <a16:creationId xmlns:a16="http://schemas.microsoft.com/office/drawing/2014/main" id="{A0A80D1E-81CD-4467-84E9-466380843FB2}"/>
              </a:ext>
            </a:extLst>
          </p:cNvPr>
          <p:cNvSpPr/>
          <p:nvPr/>
        </p:nvSpPr>
        <p:spPr bwMode="auto">
          <a:xfrm>
            <a:off x="6841481"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1" name="Rectangle 220">
            <a:extLst>
              <a:ext uri="{FF2B5EF4-FFF2-40B4-BE49-F238E27FC236}">
                <a16:creationId xmlns:a16="http://schemas.microsoft.com/office/drawing/2014/main" id="{1304A160-4371-415C-BDA2-3C265A6CAA2B}"/>
              </a:ext>
            </a:extLst>
          </p:cNvPr>
          <p:cNvSpPr/>
          <p:nvPr/>
        </p:nvSpPr>
        <p:spPr bwMode="auto">
          <a:xfrm>
            <a:off x="7074854"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2" name="Rectangle 221">
            <a:extLst>
              <a:ext uri="{FF2B5EF4-FFF2-40B4-BE49-F238E27FC236}">
                <a16:creationId xmlns:a16="http://schemas.microsoft.com/office/drawing/2014/main" id="{81866F63-912A-4535-A18C-CB689567D9F7}"/>
              </a:ext>
            </a:extLst>
          </p:cNvPr>
          <p:cNvSpPr/>
          <p:nvPr/>
        </p:nvSpPr>
        <p:spPr bwMode="auto">
          <a:xfrm>
            <a:off x="7308228"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3" name="Rectangle 222">
            <a:extLst>
              <a:ext uri="{FF2B5EF4-FFF2-40B4-BE49-F238E27FC236}">
                <a16:creationId xmlns:a16="http://schemas.microsoft.com/office/drawing/2014/main" id="{247912EA-860E-427B-95A8-7D915AB8E3C8}"/>
              </a:ext>
            </a:extLst>
          </p:cNvPr>
          <p:cNvSpPr/>
          <p:nvPr/>
        </p:nvSpPr>
        <p:spPr bwMode="auto">
          <a:xfrm>
            <a:off x="7541601"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4" name="Rectangle 223">
            <a:extLst>
              <a:ext uri="{FF2B5EF4-FFF2-40B4-BE49-F238E27FC236}">
                <a16:creationId xmlns:a16="http://schemas.microsoft.com/office/drawing/2014/main" id="{EA0DFB3E-CF6C-4521-8901-76194E54EEB2}"/>
              </a:ext>
            </a:extLst>
          </p:cNvPr>
          <p:cNvSpPr/>
          <p:nvPr/>
        </p:nvSpPr>
        <p:spPr bwMode="auto">
          <a:xfrm>
            <a:off x="7774975"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5" name="Rectangle 224">
            <a:extLst>
              <a:ext uri="{FF2B5EF4-FFF2-40B4-BE49-F238E27FC236}">
                <a16:creationId xmlns:a16="http://schemas.microsoft.com/office/drawing/2014/main" id="{97492509-2C12-49BB-AA73-3DEEE5622838}"/>
              </a:ext>
            </a:extLst>
          </p:cNvPr>
          <p:cNvSpPr/>
          <p:nvPr/>
        </p:nvSpPr>
        <p:spPr bwMode="auto">
          <a:xfrm>
            <a:off x="8008348"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6" name="Rectangle 225">
            <a:extLst>
              <a:ext uri="{FF2B5EF4-FFF2-40B4-BE49-F238E27FC236}">
                <a16:creationId xmlns:a16="http://schemas.microsoft.com/office/drawing/2014/main" id="{E47FBF7D-4F94-4DFE-B98C-797EFBE6744A}"/>
              </a:ext>
            </a:extLst>
          </p:cNvPr>
          <p:cNvSpPr/>
          <p:nvPr/>
        </p:nvSpPr>
        <p:spPr bwMode="auto">
          <a:xfrm>
            <a:off x="8241721"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7" name="Rectangle 226">
            <a:extLst>
              <a:ext uri="{FF2B5EF4-FFF2-40B4-BE49-F238E27FC236}">
                <a16:creationId xmlns:a16="http://schemas.microsoft.com/office/drawing/2014/main" id="{EA171367-53EC-4F5B-9B82-4FBD72DF8D78}"/>
              </a:ext>
            </a:extLst>
          </p:cNvPr>
          <p:cNvSpPr/>
          <p:nvPr/>
        </p:nvSpPr>
        <p:spPr bwMode="auto">
          <a:xfrm>
            <a:off x="8475095"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8" name="Rectangle 227">
            <a:extLst>
              <a:ext uri="{FF2B5EF4-FFF2-40B4-BE49-F238E27FC236}">
                <a16:creationId xmlns:a16="http://schemas.microsoft.com/office/drawing/2014/main" id="{1136F88C-2DAF-4B85-B1CE-ECDF63562FD4}"/>
              </a:ext>
            </a:extLst>
          </p:cNvPr>
          <p:cNvSpPr/>
          <p:nvPr/>
        </p:nvSpPr>
        <p:spPr bwMode="auto">
          <a:xfrm>
            <a:off x="8708468"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9" name="Rectangle 228">
            <a:extLst>
              <a:ext uri="{FF2B5EF4-FFF2-40B4-BE49-F238E27FC236}">
                <a16:creationId xmlns:a16="http://schemas.microsoft.com/office/drawing/2014/main" id="{B402BE4B-3B8B-4D4B-A19C-16DF9A75695D}"/>
              </a:ext>
            </a:extLst>
          </p:cNvPr>
          <p:cNvSpPr/>
          <p:nvPr/>
        </p:nvSpPr>
        <p:spPr bwMode="auto">
          <a:xfrm>
            <a:off x="8941841"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0" name="Rectangle 229">
            <a:extLst>
              <a:ext uri="{FF2B5EF4-FFF2-40B4-BE49-F238E27FC236}">
                <a16:creationId xmlns:a16="http://schemas.microsoft.com/office/drawing/2014/main" id="{39976D64-C49A-4BBC-8ED8-085777DFA170}"/>
              </a:ext>
            </a:extLst>
          </p:cNvPr>
          <p:cNvSpPr/>
          <p:nvPr/>
        </p:nvSpPr>
        <p:spPr bwMode="auto">
          <a:xfrm>
            <a:off x="9175215"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1" name="Rectangle 230">
            <a:extLst>
              <a:ext uri="{FF2B5EF4-FFF2-40B4-BE49-F238E27FC236}">
                <a16:creationId xmlns:a16="http://schemas.microsoft.com/office/drawing/2014/main" id="{0BB051C7-E264-4728-8965-7CADC6ABA042}"/>
              </a:ext>
            </a:extLst>
          </p:cNvPr>
          <p:cNvSpPr/>
          <p:nvPr/>
        </p:nvSpPr>
        <p:spPr bwMode="auto">
          <a:xfrm>
            <a:off x="9408588"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2" name="Rectangle 231">
            <a:extLst>
              <a:ext uri="{FF2B5EF4-FFF2-40B4-BE49-F238E27FC236}">
                <a16:creationId xmlns:a16="http://schemas.microsoft.com/office/drawing/2014/main" id="{9D5AB7D8-4524-42A6-8FCE-A5EE7B58FF3D}"/>
              </a:ext>
            </a:extLst>
          </p:cNvPr>
          <p:cNvSpPr/>
          <p:nvPr/>
        </p:nvSpPr>
        <p:spPr bwMode="auto">
          <a:xfrm>
            <a:off x="9641962"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3" name="Rectangle 232">
            <a:extLst>
              <a:ext uri="{FF2B5EF4-FFF2-40B4-BE49-F238E27FC236}">
                <a16:creationId xmlns:a16="http://schemas.microsoft.com/office/drawing/2014/main" id="{AD3CCE25-093A-4605-95AF-9192D091D6AE}"/>
              </a:ext>
            </a:extLst>
          </p:cNvPr>
          <p:cNvSpPr/>
          <p:nvPr/>
        </p:nvSpPr>
        <p:spPr bwMode="auto">
          <a:xfrm>
            <a:off x="9875335"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4" name="Rectangle 233">
            <a:extLst>
              <a:ext uri="{FF2B5EF4-FFF2-40B4-BE49-F238E27FC236}">
                <a16:creationId xmlns:a16="http://schemas.microsoft.com/office/drawing/2014/main" id="{FDAB1DE6-2BA6-4EAA-9543-47690831ADCC}"/>
              </a:ext>
            </a:extLst>
          </p:cNvPr>
          <p:cNvSpPr/>
          <p:nvPr/>
        </p:nvSpPr>
        <p:spPr bwMode="auto">
          <a:xfrm>
            <a:off x="10108708"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5" name="Rectangle 234">
            <a:extLst>
              <a:ext uri="{FF2B5EF4-FFF2-40B4-BE49-F238E27FC236}">
                <a16:creationId xmlns:a16="http://schemas.microsoft.com/office/drawing/2014/main" id="{C8DC185B-76AC-465F-9248-1EC0F3A8AC5F}"/>
              </a:ext>
            </a:extLst>
          </p:cNvPr>
          <p:cNvSpPr/>
          <p:nvPr/>
        </p:nvSpPr>
        <p:spPr bwMode="auto">
          <a:xfrm>
            <a:off x="10342082"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6" name="Rectangle 235">
            <a:extLst>
              <a:ext uri="{FF2B5EF4-FFF2-40B4-BE49-F238E27FC236}">
                <a16:creationId xmlns:a16="http://schemas.microsoft.com/office/drawing/2014/main" id="{9BBFD807-23D2-4709-873C-067777B27804}"/>
              </a:ext>
            </a:extLst>
          </p:cNvPr>
          <p:cNvSpPr/>
          <p:nvPr/>
        </p:nvSpPr>
        <p:spPr bwMode="auto">
          <a:xfrm>
            <a:off x="10575455"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7" name="Rectangle 236">
            <a:extLst>
              <a:ext uri="{FF2B5EF4-FFF2-40B4-BE49-F238E27FC236}">
                <a16:creationId xmlns:a16="http://schemas.microsoft.com/office/drawing/2014/main" id="{36CF1CA8-CFE5-4487-9E82-FAB9DF06226F}"/>
              </a:ext>
            </a:extLst>
          </p:cNvPr>
          <p:cNvSpPr/>
          <p:nvPr/>
        </p:nvSpPr>
        <p:spPr bwMode="auto">
          <a:xfrm>
            <a:off x="10808828"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8" name="Rectangle 237">
            <a:extLst>
              <a:ext uri="{FF2B5EF4-FFF2-40B4-BE49-F238E27FC236}">
                <a16:creationId xmlns:a16="http://schemas.microsoft.com/office/drawing/2014/main" id="{C100A613-CBE3-4731-82FB-822CD397E310}"/>
              </a:ext>
            </a:extLst>
          </p:cNvPr>
          <p:cNvSpPr/>
          <p:nvPr/>
        </p:nvSpPr>
        <p:spPr bwMode="auto">
          <a:xfrm>
            <a:off x="11042202"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9" name="Rectangle 238">
            <a:extLst>
              <a:ext uri="{FF2B5EF4-FFF2-40B4-BE49-F238E27FC236}">
                <a16:creationId xmlns:a16="http://schemas.microsoft.com/office/drawing/2014/main" id="{8E679A0B-AA0B-49C2-86CB-2965405D809B}"/>
              </a:ext>
            </a:extLst>
          </p:cNvPr>
          <p:cNvSpPr/>
          <p:nvPr/>
        </p:nvSpPr>
        <p:spPr bwMode="auto">
          <a:xfrm>
            <a:off x="1007147" y="3328474"/>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0" name="Rectangle 239">
            <a:extLst>
              <a:ext uri="{FF2B5EF4-FFF2-40B4-BE49-F238E27FC236}">
                <a16:creationId xmlns:a16="http://schemas.microsoft.com/office/drawing/2014/main" id="{DC0ECEB0-274E-44C7-B794-CCCE210B9BBF}"/>
              </a:ext>
            </a:extLst>
          </p:cNvPr>
          <p:cNvSpPr/>
          <p:nvPr/>
        </p:nvSpPr>
        <p:spPr bwMode="auto">
          <a:xfrm>
            <a:off x="1240520"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1" name="Rectangle 240">
            <a:extLst>
              <a:ext uri="{FF2B5EF4-FFF2-40B4-BE49-F238E27FC236}">
                <a16:creationId xmlns:a16="http://schemas.microsoft.com/office/drawing/2014/main" id="{7B2B2B78-75D8-4B33-BAEC-F72AC1AD79B3}"/>
              </a:ext>
            </a:extLst>
          </p:cNvPr>
          <p:cNvSpPr/>
          <p:nvPr/>
        </p:nvSpPr>
        <p:spPr bwMode="auto">
          <a:xfrm>
            <a:off x="1473893"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2" name="Rectangle 241">
            <a:extLst>
              <a:ext uri="{FF2B5EF4-FFF2-40B4-BE49-F238E27FC236}">
                <a16:creationId xmlns:a16="http://schemas.microsoft.com/office/drawing/2014/main" id="{BC202107-E23C-48A3-92B9-A916D6C20B2D}"/>
              </a:ext>
            </a:extLst>
          </p:cNvPr>
          <p:cNvSpPr/>
          <p:nvPr/>
        </p:nvSpPr>
        <p:spPr bwMode="auto">
          <a:xfrm>
            <a:off x="1707267"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3" name="Rectangle 242">
            <a:extLst>
              <a:ext uri="{FF2B5EF4-FFF2-40B4-BE49-F238E27FC236}">
                <a16:creationId xmlns:a16="http://schemas.microsoft.com/office/drawing/2014/main" id="{7A5AF860-5A7E-49DB-BEAD-BE8945DC2CD8}"/>
              </a:ext>
            </a:extLst>
          </p:cNvPr>
          <p:cNvSpPr/>
          <p:nvPr/>
        </p:nvSpPr>
        <p:spPr bwMode="auto">
          <a:xfrm>
            <a:off x="1940640"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4" name="Rectangle 243">
            <a:extLst>
              <a:ext uri="{FF2B5EF4-FFF2-40B4-BE49-F238E27FC236}">
                <a16:creationId xmlns:a16="http://schemas.microsoft.com/office/drawing/2014/main" id="{B72764DE-3CC6-492B-BC49-D7B34C4336CC}"/>
              </a:ext>
            </a:extLst>
          </p:cNvPr>
          <p:cNvSpPr/>
          <p:nvPr/>
        </p:nvSpPr>
        <p:spPr bwMode="auto">
          <a:xfrm>
            <a:off x="2174014"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5" name="Rectangle 244">
            <a:extLst>
              <a:ext uri="{FF2B5EF4-FFF2-40B4-BE49-F238E27FC236}">
                <a16:creationId xmlns:a16="http://schemas.microsoft.com/office/drawing/2014/main" id="{EC299521-32CA-431D-83D8-82CD7D7D01F6}"/>
              </a:ext>
            </a:extLst>
          </p:cNvPr>
          <p:cNvSpPr/>
          <p:nvPr/>
        </p:nvSpPr>
        <p:spPr bwMode="auto">
          <a:xfrm>
            <a:off x="2407387"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6" name="Rectangle 245">
            <a:extLst>
              <a:ext uri="{FF2B5EF4-FFF2-40B4-BE49-F238E27FC236}">
                <a16:creationId xmlns:a16="http://schemas.microsoft.com/office/drawing/2014/main" id="{6DA40C1C-2E61-4023-B5BF-C3625EEF6DDF}"/>
              </a:ext>
            </a:extLst>
          </p:cNvPr>
          <p:cNvSpPr/>
          <p:nvPr/>
        </p:nvSpPr>
        <p:spPr bwMode="auto">
          <a:xfrm>
            <a:off x="2640760"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7" name="Rectangle 246">
            <a:extLst>
              <a:ext uri="{FF2B5EF4-FFF2-40B4-BE49-F238E27FC236}">
                <a16:creationId xmlns:a16="http://schemas.microsoft.com/office/drawing/2014/main" id="{6C5EB749-687F-4BF9-8731-5333A628A1F1}"/>
              </a:ext>
            </a:extLst>
          </p:cNvPr>
          <p:cNvSpPr/>
          <p:nvPr/>
        </p:nvSpPr>
        <p:spPr bwMode="auto">
          <a:xfrm>
            <a:off x="2874134"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8" name="Rectangle 247">
            <a:extLst>
              <a:ext uri="{FF2B5EF4-FFF2-40B4-BE49-F238E27FC236}">
                <a16:creationId xmlns:a16="http://schemas.microsoft.com/office/drawing/2014/main" id="{8AF1BC4F-224D-4BEF-B6B7-522F3B7CC8D2}"/>
              </a:ext>
            </a:extLst>
          </p:cNvPr>
          <p:cNvSpPr/>
          <p:nvPr/>
        </p:nvSpPr>
        <p:spPr bwMode="auto">
          <a:xfrm>
            <a:off x="3107507"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9" name="Rectangle 248">
            <a:extLst>
              <a:ext uri="{FF2B5EF4-FFF2-40B4-BE49-F238E27FC236}">
                <a16:creationId xmlns:a16="http://schemas.microsoft.com/office/drawing/2014/main" id="{D77E4671-5724-4BC4-88AE-A1329C75ADC0}"/>
              </a:ext>
            </a:extLst>
          </p:cNvPr>
          <p:cNvSpPr/>
          <p:nvPr/>
        </p:nvSpPr>
        <p:spPr bwMode="auto">
          <a:xfrm>
            <a:off x="3340880"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50" name="Rectangle 249">
            <a:extLst>
              <a:ext uri="{FF2B5EF4-FFF2-40B4-BE49-F238E27FC236}">
                <a16:creationId xmlns:a16="http://schemas.microsoft.com/office/drawing/2014/main" id="{155F269E-DEFB-4E7D-82D5-4194270E4533}"/>
              </a:ext>
            </a:extLst>
          </p:cNvPr>
          <p:cNvSpPr/>
          <p:nvPr/>
        </p:nvSpPr>
        <p:spPr bwMode="auto">
          <a:xfrm>
            <a:off x="3574254"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51" name="Rectangle 250">
            <a:extLst>
              <a:ext uri="{FF2B5EF4-FFF2-40B4-BE49-F238E27FC236}">
                <a16:creationId xmlns:a16="http://schemas.microsoft.com/office/drawing/2014/main" id="{0FF8750D-B79F-47BF-B24E-B70777AD9DCA}"/>
              </a:ext>
            </a:extLst>
          </p:cNvPr>
          <p:cNvSpPr/>
          <p:nvPr/>
        </p:nvSpPr>
        <p:spPr bwMode="auto">
          <a:xfrm>
            <a:off x="3807627"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52" name="Rectangle 251">
            <a:extLst>
              <a:ext uri="{FF2B5EF4-FFF2-40B4-BE49-F238E27FC236}">
                <a16:creationId xmlns:a16="http://schemas.microsoft.com/office/drawing/2014/main" id="{AF3E74C8-E0DC-458E-8DFE-33224B835277}"/>
              </a:ext>
            </a:extLst>
          </p:cNvPr>
          <p:cNvSpPr/>
          <p:nvPr/>
        </p:nvSpPr>
        <p:spPr bwMode="auto">
          <a:xfrm>
            <a:off x="4041001"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53" name="Rectangle 252">
            <a:extLst>
              <a:ext uri="{FF2B5EF4-FFF2-40B4-BE49-F238E27FC236}">
                <a16:creationId xmlns:a16="http://schemas.microsoft.com/office/drawing/2014/main" id="{2F105157-AF00-4C5E-AA5C-79FAC9136819}"/>
              </a:ext>
            </a:extLst>
          </p:cNvPr>
          <p:cNvSpPr/>
          <p:nvPr/>
        </p:nvSpPr>
        <p:spPr bwMode="auto">
          <a:xfrm>
            <a:off x="4274374"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54" name="Rectangle 253">
            <a:extLst>
              <a:ext uri="{FF2B5EF4-FFF2-40B4-BE49-F238E27FC236}">
                <a16:creationId xmlns:a16="http://schemas.microsoft.com/office/drawing/2014/main" id="{2931B802-8CA2-4466-BD57-6F8B9DB1ACCE}"/>
              </a:ext>
            </a:extLst>
          </p:cNvPr>
          <p:cNvSpPr/>
          <p:nvPr/>
        </p:nvSpPr>
        <p:spPr bwMode="auto">
          <a:xfrm>
            <a:off x="4507747"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55" name="Rectangle 254">
            <a:extLst>
              <a:ext uri="{FF2B5EF4-FFF2-40B4-BE49-F238E27FC236}">
                <a16:creationId xmlns:a16="http://schemas.microsoft.com/office/drawing/2014/main" id="{8FA9EAD4-C306-45D3-92E2-51B14B0C45E4}"/>
              </a:ext>
            </a:extLst>
          </p:cNvPr>
          <p:cNvSpPr/>
          <p:nvPr/>
        </p:nvSpPr>
        <p:spPr bwMode="auto">
          <a:xfrm>
            <a:off x="4741121"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56" name="Rectangle 255">
            <a:extLst>
              <a:ext uri="{FF2B5EF4-FFF2-40B4-BE49-F238E27FC236}">
                <a16:creationId xmlns:a16="http://schemas.microsoft.com/office/drawing/2014/main" id="{3B03F277-3796-4D5E-ACC3-A192D991B645}"/>
              </a:ext>
            </a:extLst>
          </p:cNvPr>
          <p:cNvSpPr/>
          <p:nvPr/>
        </p:nvSpPr>
        <p:spPr bwMode="auto">
          <a:xfrm>
            <a:off x="4974494"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57" name="Rectangle 256">
            <a:extLst>
              <a:ext uri="{FF2B5EF4-FFF2-40B4-BE49-F238E27FC236}">
                <a16:creationId xmlns:a16="http://schemas.microsoft.com/office/drawing/2014/main" id="{6CD5A835-3F6A-4037-AAB4-C963B8D058F3}"/>
              </a:ext>
            </a:extLst>
          </p:cNvPr>
          <p:cNvSpPr/>
          <p:nvPr/>
        </p:nvSpPr>
        <p:spPr bwMode="auto">
          <a:xfrm>
            <a:off x="5207867"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58" name="Rectangle 257">
            <a:extLst>
              <a:ext uri="{FF2B5EF4-FFF2-40B4-BE49-F238E27FC236}">
                <a16:creationId xmlns:a16="http://schemas.microsoft.com/office/drawing/2014/main" id="{9744ECB4-79F1-48AF-B389-95D4F849A213}"/>
              </a:ext>
            </a:extLst>
          </p:cNvPr>
          <p:cNvSpPr/>
          <p:nvPr/>
        </p:nvSpPr>
        <p:spPr bwMode="auto">
          <a:xfrm>
            <a:off x="5441241"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59" name="Rectangle 258">
            <a:extLst>
              <a:ext uri="{FF2B5EF4-FFF2-40B4-BE49-F238E27FC236}">
                <a16:creationId xmlns:a16="http://schemas.microsoft.com/office/drawing/2014/main" id="{F0844A8B-F0FB-4484-83C9-9B41936247A9}"/>
              </a:ext>
            </a:extLst>
          </p:cNvPr>
          <p:cNvSpPr/>
          <p:nvPr/>
        </p:nvSpPr>
        <p:spPr bwMode="auto">
          <a:xfrm>
            <a:off x="5674614"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60" name="Rectangle 259">
            <a:extLst>
              <a:ext uri="{FF2B5EF4-FFF2-40B4-BE49-F238E27FC236}">
                <a16:creationId xmlns:a16="http://schemas.microsoft.com/office/drawing/2014/main" id="{CA566499-DBD4-4380-8AE6-5D15BB0E7E05}"/>
              </a:ext>
            </a:extLst>
          </p:cNvPr>
          <p:cNvSpPr/>
          <p:nvPr/>
        </p:nvSpPr>
        <p:spPr bwMode="auto">
          <a:xfrm>
            <a:off x="5907988"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61" name="Rectangle 260">
            <a:extLst>
              <a:ext uri="{FF2B5EF4-FFF2-40B4-BE49-F238E27FC236}">
                <a16:creationId xmlns:a16="http://schemas.microsoft.com/office/drawing/2014/main" id="{DABE1CA3-01F2-49E0-A4A6-2CE5FEF73143}"/>
              </a:ext>
            </a:extLst>
          </p:cNvPr>
          <p:cNvSpPr/>
          <p:nvPr/>
        </p:nvSpPr>
        <p:spPr bwMode="auto">
          <a:xfrm>
            <a:off x="6141361"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62" name="Rectangle 261">
            <a:extLst>
              <a:ext uri="{FF2B5EF4-FFF2-40B4-BE49-F238E27FC236}">
                <a16:creationId xmlns:a16="http://schemas.microsoft.com/office/drawing/2014/main" id="{A3C70F1D-B57B-4996-8DFB-3138C6CEFB5C}"/>
              </a:ext>
            </a:extLst>
          </p:cNvPr>
          <p:cNvSpPr/>
          <p:nvPr/>
        </p:nvSpPr>
        <p:spPr bwMode="auto">
          <a:xfrm>
            <a:off x="6374734"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63" name="Rectangle 262">
            <a:extLst>
              <a:ext uri="{FF2B5EF4-FFF2-40B4-BE49-F238E27FC236}">
                <a16:creationId xmlns:a16="http://schemas.microsoft.com/office/drawing/2014/main" id="{F864757E-6AF4-4190-9244-CE3210C0850F}"/>
              </a:ext>
            </a:extLst>
          </p:cNvPr>
          <p:cNvSpPr/>
          <p:nvPr/>
        </p:nvSpPr>
        <p:spPr bwMode="auto">
          <a:xfrm>
            <a:off x="6608108"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64" name="Rectangle 263">
            <a:extLst>
              <a:ext uri="{FF2B5EF4-FFF2-40B4-BE49-F238E27FC236}">
                <a16:creationId xmlns:a16="http://schemas.microsoft.com/office/drawing/2014/main" id="{EB48AAC6-1234-4EBA-BA02-10FEA1B4EE48}"/>
              </a:ext>
            </a:extLst>
          </p:cNvPr>
          <p:cNvSpPr/>
          <p:nvPr/>
        </p:nvSpPr>
        <p:spPr bwMode="auto">
          <a:xfrm>
            <a:off x="6841481"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65" name="Rectangle 264">
            <a:extLst>
              <a:ext uri="{FF2B5EF4-FFF2-40B4-BE49-F238E27FC236}">
                <a16:creationId xmlns:a16="http://schemas.microsoft.com/office/drawing/2014/main" id="{66E21501-7B76-452C-AF01-90F54F87DB1A}"/>
              </a:ext>
            </a:extLst>
          </p:cNvPr>
          <p:cNvSpPr/>
          <p:nvPr/>
        </p:nvSpPr>
        <p:spPr bwMode="auto">
          <a:xfrm>
            <a:off x="7074854"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66" name="Rectangle 265">
            <a:extLst>
              <a:ext uri="{FF2B5EF4-FFF2-40B4-BE49-F238E27FC236}">
                <a16:creationId xmlns:a16="http://schemas.microsoft.com/office/drawing/2014/main" id="{DA8FF7D3-55A7-4A0B-8B38-A10D4714672C}"/>
              </a:ext>
            </a:extLst>
          </p:cNvPr>
          <p:cNvSpPr/>
          <p:nvPr/>
        </p:nvSpPr>
        <p:spPr bwMode="auto">
          <a:xfrm>
            <a:off x="7308228"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67" name="Rectangle 266">
            <a:extLst>
              <a:ext uri="{FF2B5EF4-FFF2-40B4-BE49-F238E27FC236}">
                <a16:creationId xmlns:a16="http://schemas.microsoft.com/office/drawing/2014/main" id="{9BFD647E-2004-4512-97D4-AB68DD1F9637}"/>
              </a:ext>
            </a:extLst>
          </p:cNvPr>
          <p:cNvSpPr/>
          <p:nvPr/>
        </p:nvSpPr>
        <p:spPr bwMode="auto">
          <a:xfrm>
            <a:off x="7541601"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68" name="Rectangle 267">
            <a:extLst>
              <a:ext uri="{FF2B5EF4-FFF2-40B4-BE49-F238E27FC236}">
                <a16:creationId xmlns:a16="http://schemas.microsoft.com/office/drawing/2014/main" id="{0747C816-BFBD-4C6E-B084-4E9CCE9BFE18}"/>
              </a:ext>
            </a:extLst>
          </p:cNvPr>
          <p:cNvSpPr/>
          <p:nvPr/>
        </p:nvSpPr>
        <p:spPr bwMode="auto">
          <a:xfrm>
            <a:off x="7774975"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69" name="Rectangle 268">
            <a:extLst>
              <a:ext uri="{FF2B5EF4-FFF2-40B4-BE49-F238E27FC236}">
                <a16:creationId xmlns:a16="http://schemas.microsoft.com/office/drawing/2014/main" id="{F2DBA32A-4DE5-4179-9AF9-E5013EB22956}"/>
              </a:ext>
            </a:extLst>
          </p:cNvPr>
          <p:cNvSpPr/>
          <p:nvPr/>
        </p:nvSpPr>
        <p:spPr bwMode="auto">
          <a:xfrm>
            <a:off x="8008348"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70" name="Rectangle 269">
            <a:extLst>
              <a:ext uri="{FF2B5EF4-FFF2-40B4-BE49-F238E27FC236}">
                <a16:creationId xmlns:a16="http://schemas.microsoft.com/office/drawing/2014/main" id="{2864FC5C-5362-41F9-9BAC-D43D1B147DFA}"/>
              </a:ext>
            </a:extLst>
          </p:cNvPr>
          <p:cNvSpPr/>
          <p:nvPr/>
        </p:nvSpPr>
        <p:spPr bwMode="auto">
          <a:xfrm>
            <a:off x="8241721"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71" name="Rectangle 270">
            <a:extLst>
              <a:ext uri="{FF2B5EF4-FFF2-40B4-BE49-F238E27FC236}">
                <a16:creationId xmlns:a16="http://schemas.microsoft.com/office/drawing/2014/main" id="{129EEFE2-356C-4770-96A7-991B08608554}"/>
              </a:ext>
            </a:extLst>
          </p:cNvPr>
          <p:cNvSpPr/>
          <p:nvPr/>
        </p:nvSpPr>
        <p:spPr bwMode="auto">
          <a:xfrm>
            <a:off x="8475095"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72" name="Rectangle 271">
            <a:extLst>
              <a:ext uri="{FF2B5EF4-FFF2-40B4-BE49-F238E27FC236}">
                <a16:creationId xmlns:a16="http://schemas.microsoft.com/office/drawing/2014/main" id="{1AFC6E2F-884B-4125-B2AB-C6061891BE0E}"/>
              </a:ext>
            </a:extLst>
          </p:cNvPr>
          <p:cNvSpPr/>
          <p:nvPr/>
        </p:nvSpPr>
        <p:spPr bwMode="auto">
          <a:xfrm>
            <a:off x="8708468"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73" name="Rectangle 272">
            <a:extLst>
              <a:ext uri="{FF2B5EF4-FFF2-40B4-BE49-F238E27FC236}">
                <a16:creationId xmlns:a16="http://schemas.microsoft.com/office/drawing/2014/main" id="{321525AD-1371-47CE-A5E3-FDEBA60E4484}"/>
              </a:ext>
            </a:extLst>
          </p:cNvPr>
          <p:cNvSpPr/>
          <p:nvPr/>
        </p:nvSpPr>
        <p:spPr bwMode="auto">
          <a:xfrm>
            <a:off x="8941841"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74" name="Rectangle 273">
            <a:extLst>
              <a:ext uri="{FF2B5EF4-FFF2-40B4-BE49-F238E27FC236}">
                <a16:creationId xmlns:a16="http://schemas.microsoft.com/office/drawing/2014/main" id="{A3CE031E-16E8-466E-BA33-7BF3585A2746}"/>
              </a:ext>
            </a:extLst>
          </p:cNvPr>
          <p:cNvSpPr/>
          <p:nvPr/>
        </p:nvSpPr>
        <p:spPr bwMode="auto">
          <a:xfrm>
            <a:off x="9175215"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75" name="Rectangle 274">
            <a:extLst>
              <a:ext uri="{FF2B5EF4-FFF2-40B4-BE49-F238E27FC236}">
                <a16:creationId xmlns:a16="http://schemas.microsoft.com/office/drawing/2014/main" id="{7BB3A062-3BB1-4205-B5BE-8CCA4FA662C7}"/>
              </a:ext>
            </a:extLst>
          </p:cNvPr>
          <p:cNvSpPr/>
          <p:nvPr/>
        </p:nvSpPr>
        <p:spPr bwMode="auto">
          <a:xfrm>
            <a:off x="9408588"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76" name="Rectangle 275">
            <a:extLst>
              <a:ext uri="{FF2B5EF4-FFF2-40B4-BE49-F238E27FC236}">
                <a16:creationId xmlns:a16="http://schemas.microsoft.com/office/drawing/2014/main" id="{B5CD17A3-469B-4296-A7AF-C928EB5196E7}"/>
              </a:ext>
            </a:extLst>
          </p:cNvPr>
          <p:cNvSpPr/>
          <p:nvPr/>
        </p:nvSpPr>
        <p:spPr bwMode="auto">
          <a:xfrm>
            <a:off x="9641962"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77" name="Rectangle 276">
            <a:extLst>
              <a:ext uri="{FF2B5EF4-FFF2-40B4-BE49-F238E27FC236}">
                <a16:creationId xmlns:a16="http://schemas.microsoft.com/office/drawing/2014/main" id="{D0AD3993-5694-4267-BE75-B057FA2A89F0}"/>
              </a:ext>
            </a:extLst>
          </p:cNvPr>
          <p:cNvSpPr/>
          <p:nvPr/>
        </p:nvSpPr>
        <p:spPr bwMode="auto">
          <a:xfrm>
            <a:off x="9875335"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78" name="Rectangle 277">
            <a:extLst>
              <a:ext uri="{FF2B5EF4-FFF2-40B4-BE49-F238E27FC236}">
                <a16:creationId xmlns:a16="http://schemas.microsoft.com/office/drawing/2014/main" id="{374A3C2B-77E3-40C4-A862-FBC35C8F8ED8}"/>
              </a:ext>
            </a:extLst>
          </p:cNvPr>
          <p:cNvSpPr/>
          <p:nvPr/>
        </p:nvSpPr>
        <p:spPr bwMode="auto">
          <a:xfrm>
            <a:off x="10108708"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79" name="Rectangle 278">
            <a:extLst>
              <a:ext uri="{FF2B5EF4-FFF2-40B4-BE49-F238E27FC236}">
                <a16:creationId xmlns:a16="http://schemas.microsoft.com/office/drawing/2014/main" id="{A0D73521-084D-45E0-8F10-44AB5F5EA0D1}"/>
              </a:ext>
            </a:extLst>
          </p:cNvPr>
          <p:cNvSpPr/>
          <p:nvPr/>
        </p:nvSpPr>
        <p:spPr bwMode="auto">
          <a:xfrm>
            <a:off x="10342082"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80" name="Rectangle 279">
            <a:extLst>
              <a:ext uri="{FF2B5EF4-FFF2-40B4-BE49-F238E27FC236}">
                <a16:creationId xmlns:a16="http://schemas.microsoft.com/office/drawing/2014/main" id="{8EA40744-DC6B-4FC3-BFE4-737363A3F48A}"/>
              </a:ext>
            </a:extLst>
          </p:cNvPr>
          <p:cNvSpPr/>
          <p:nvPr/>
        </p:nvSpPr>
        <p:spPr bwMode="auto">
          <a:xfrm>
            <a:off x="10575455"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81" name="Rectangle 280">
            <a:extLst>
              <a:ext uri="{FF2B5EF4-FFF2-40B4-BE49-F238E27FC236}">
                <a16:creationId xmlns:a16="http://schemas.microsoft.com/office/drawing/2014/main" id="{25DBB0BF-C818-4B8C-AECC-DD9D39FA6456}"/>
              </a:ext>
            </a:extLst>
          </p:cNvPr>
          <p:cNvSpPr/>
          <p:nvPr/>
        </p:nvSpPr>
        <p:spPr bwMode="auto">
          <a:xfrm>
            <a:off x="10808828"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82" name="Rectangle 281">
            <a:extLst>
              <a:ext uri="{FF2B5EF4-FFF2-40B4-BE49-F238E27FC236}">
                <a16:creationId xmlns:a16="http://schemas.microsoft.com/office/drawing/2014/main" id="{381BD5A4-3782-4872-A7AB-67FFE21CBD9A}"/>
              </a:ext>
            </a:extLst>
          </p:cNvPr>
          <p:cNvSpPr/>
          <p:nvPr/>
        </p:nvSpPr>
        <p:spPr bwMode="auto">
          <a:xfrm>
            <a:off x="11042202"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83" name="Rectangle 282">
            <a:extLst>
              <a:ext uri="{FF2B5EF4-FFF2-40B4-BE49-F238E27FC236}">
                <a16:creationId xmlns:a16="http://schemas.microsoft.com/office/drawing/2014/main" id="{F4859CC4-FA25-457C-9228-D8477E6BC51D}"/>
              </a:ext>
            </a:extLst>
          </p:cNvPr>
          <p:cNvSpPr/>
          <p:nvPr/>
        </p:nvSpPr>
        <p:spPr bwMode="auto">
          <a:xfrm>
            <a:off x="1007147" y="3549496"/>
            <a:ext cx="176788" cy="177946"/>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pic>
        <p:nvPicPr>
          <p:cNvPr id="151" name="Graphic 150" descr="Close">
            <a:extLst>
              <a:ext uri="{FF2B5EF4-FFF2-40B4-BE49-F238E27FC236}">
                <a16:creationId xmlns:a16="http://schemas.microsoft.com/office/drawing/2014/main" id="{F3C2C770-5B59-493D-BC9E-D33A777909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22077" y="3399299"/>
            <a:ext cx="516246" cy="516246"/>
          </a:xfrm>
          <a:prstGeom prst="rect">
            <a:avLst/>
          </a:prstGeom>
        </p:spPr>
      </p:pic>
    </p:spTree>
    <p:extLst>
      <p:ext uri="{BB962C8B-B14F-4D97-AF65-F5344CB8AC3E}">
        <p14:creationId xmlns:p14="http://schemas.microsoft.com/office/powerpoint/2010/main" val="23126736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
                                        <p:tgtEl>
                                          <p:spTgt spid="195"/>
                                        </p:tgtEl>
                                      </p:cBhvr>
                                    </p:animEffect>
                                  </p:childTnLst>
                                </p:cTn>
                              </p:par>
                            </p:childTnLst>
                          </p:cTn>
                        </p:par>
                        <p:par>
                          <p:cTn id="8" fill="hold">
                            <p:stCondLst>
                              <p:cond delay="10"/>
                            </p:stCondLst>
                            <p:childTnLst>
                              <p:par>
                                <p:cTn id="9" presetID="10" presetClass="entr" presetSubtype="0" fill="hold" grpId="0" nodeType="afterEffect">
                                  <p:stCondLst>
                                    <p:cond delay="0"/>
                                  </p:stCondLst>
                                  <p:childTnLst>
                                    <p:set>
                                      <p:cBhvr>
                                        <p:cTn id="10" dur="1" fill="hold">
                                          <p:stCondLst>
                                            <p:cond delay="0"/>
                                          </p:stCondLst>
                                        </p:cTn>
                                        <p:tgtEl>
                                          <p:spTgt spid="152"/>
                                        </p:tgtEl>
                                        <p:attrNameLst>
                                          <p:attrName>style.visibility</p:attrName>
                                        </p:attrNameLst>
                                      </p:cBhvr>
                                      <p:to>
                                        <p:strVal val="visible"/>
                                      </p:to>
                                    </p:set>
                                    <p:animEffect transition="in" filter="fade">
                                      <p:cBhvr>
                                        <p:cTn id="11" dur="10"/>
                                        <p:tgtEl>
                                          <p:spTgt spid="152"/>
                                        </p:tgtEl>
                                      </p:cBhvr>
                                    </p:animEffect>
                                  </p:childTnLst>
                                </p:cTn>
                              </p:par>
                            </p:childTnLst>
                          </p:cTn>
                        </p:par>
                        <p:par>
                          <p:cTn id="12" fill="hold">
                            <p:stCondLst>
                              <p:cond delay="2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10"/>
                                        <p:tgtEl>
                                          <p:spTgt spid="153"/>
                                        </p:tgtEl>
                                      </p:cBhvr>
                                    </p:animEffect>
                                  </p:childTnLst>
                                </p:cTn>
                              </p:par>
                            </p:childTnLst>
                          </p:cTn>
                        </p:par>
                        <p:par>
                          <p:cTn id="16" fill="hold">
                            <p:stCondLst>
                              <p:cond delay="30"/>
                            </p:stCondLst>
                            <p:childTnLst>
                              <p:par>
                                <p:cTn id="17" presetID="10"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animEffect transition="in" filter="fade">
                                      <p:cBhvr>
                                        <p:cTn id="19" dur="10"/>
                                        <p:tgtEl>
                                          <p:spTgt spid="154"/>
                                        </p:tgtEl>
                                      </p:cBhvr>
                                    </p:animEffect>
                                  </p:childTnLst>
                                </p:cTn>
                              </p:par>
                            </p:childTnLst>
                          </p:cTn>
                        </p:par>
                        <p:par>
                          <p:cTn id="20" fill="hold">
                            <p:stCondLst>
                              <p:cond delay="40"/>
                            </p:stCondLst>
                            <p:childTnLst>
                              <p:par>
                                <p:cTn id="21" presetID="10" presetClass="entr" presetSubtype="0" fill="hold" grpId="0" nodeType="afterEffect">
                                  <p:stCondLst>
                                    <p:cond delay="0"/>
                                  </p:stCondLst>
                                  <p:childTnLst>
                                    <p:set>
                                      <p:cBhvr>
                                        <p:cTn id="22" dur="1" fill="hold">
                                          <p:stCondLst>
                                            <p:cond delay="0"/>
                                          </p:stCondLst>
                                        </p:cTn>
                                        <p:tgtEl>
                                          <p:spTgt spid="155"/>
                                        </p:tgtEl>
                                        <p:attrNameLst>
                                          <p:attrName>style.visibility</p:attrName>
                                        </p:attrNameLst>
                                      </p:cBhvr>
                                      <p:to>
                                        <p:strVal val="visible"/>
                                      </p:to>
                                    </p:set>
                                    <p:animEffect transition="in" filter="fade">
                                      <p:cBhvr>
                                        <p:cTn id="23" dur="10"/>
                                        <p:tgtEl>
                                          <p:spTgt spid="155"/>
                                        </p:tgtEl>
                                      </p:cBhvr>
                                    </p:animEffect>
                                  </p:childTnLst>
                                </p:cTn>
                              </p:par>
                            </p:childTnLst>
                          </p:cTn>
                        </p:par>
                        <p:par>
                          <p:cTn id="24" fill="hold">
                            <p:stCondLst>
                              <p:cond delay="50"/>
                            </p:stCondLst>
                            <p:childTnLst>
                              <p:par>
                                <p:cTn id="25" presetID="10" presetClass="entr" presetSubtype="0" fill="hold" grpId="0" nodeType="afterEffect">
                                  <p:stCondLst>
                                    <p:cond delay="0"/>
                                  </p:stCondLst>
                                  <p:childTnLst>
                                    <p:set>
                                      <p:cBhvr>
                                        <p:cTn id="26" dur="1" fill="hold">
                                          <p:stCondLst>
                                            <p:cond delay="0"/>
                                          </p:stCondLst>
                                        </p:cTn>
                                        <p:tgtEl>
                                          <p:spTgt spid="156"/>
                                        </p:tgtEl>
                                        <p:attrNameLst>
                                          <p:attrName>style.visibility</p:attrName>
                                        </p:attrNameLst>
                                      </p:cBhvr>
                                      <p:to>
                                        <p:strVal val="visible"/>
                                      </p:to>
                                    </p:set>
                                    <p:animEffect transition="in" filter="fade">
                                      <p:cBhvr>
                                        <p:cTn id="27" dur="10"/>
                                        <p:tgtEl>
                                          <p:spTgt spid="156"/>
                                        </p:tgtEl>
                                      </p:cBhvr>
                                    </p:animEffect>
                                  </p:childTnLst>
                                </p:cTn>
                              </p:par>
                            </p:childTnLst>
                          </p:cTn>
                        </p:par>
                        <p:par>
                          <p:cTn id="28" fill="hold">
                            <p:stCondLst>
                              <p:cond delay="60"/>
                            </p:stCondLst>
                            <p:childTnLst>
                              <p:par>
                                <p:cTn id="29" presetID="10" presetClass="entr" presetSubtype="0" fill="hold" grpId="0" nodeType="afterEffect">
                                  <p:stCondLst>
                                    <p:cond delay="0"/>
                                  </p:stCondLst>
                                  <p:childTnLst>
                                    <p:set>
                                      <p:cBhvr>
                                        <p:cTn id="30" dur="1" fill="hold">
                                          <p:stCondLst>
                                            <p:cond delay="0"/>
                                          </p:stCondLst>
                                        </p:cTn>
                                        <p:tgtEl>
                                          <p:spTgt spid="157"/>
                                        </p:tgtEl>
                                        <p:attrNameLst>
                                          <p:attrName>style.visibility</p:attrName>
                                        </p:attrNameLst>
                                      </p:cBhvr>
                                      <p:to>
                                        <p:strVal val="visible"/>
                                      </p:to>
                                    </p:set>
                                    <p:animEffect transition="in" filter="fade">
                                      <p:cBhvr>
                                        <p:cTn id="31" dur="10"/>
                                        <p:tgtEl>
                                          <p:spTgt spid="157"/>
                                        </p:tgtEl>
                                      </p:cBhvr>
                                    </p:animEffect>
                                  </p:childTnLst>
                                </p:cTn>
                              </p:par>
                            </p:childTnLst>
                          </p:cTn>
                        </p:par>
                        <p:par>
                          <p:cTn id="32" fill="hold">
                            <p:stCondLst>
                              <p:cond delay="70"/>
                            </p:stCondLst>
                            <p:childTnLst>
                              <p:par>
                                <p:cTn id="33" presetID="10" presetClass="entr" presetSubtype="0" fill="hold" grpId="0" nodeType="after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fade">
                                      <p:cBhvr>
                                        <p:cTn id="35" dur="10"/>
                                        <p:tgtEl>
                                          <p:spTgt spid="158"/>
                                        </p:tgtEl>
                                      </p:cBhvr>
                                    </p:animEffect>
                                  </p:childTnLst>
                                </p:cTn>
                              </p:par>
                            </p:childTnLst>
                          </p:cTn>
                        </p:par>
                        <p:par>
                          <p:cTn id="36" fill="hold">
                            <p:stCondLst>
                              <p:cond delay="80"/>
                            </p:stCondLst>
                            <p:childTnLst>
                              <p:par>
                                <p:cTn id="37" presetID="10" presetClass="entr" presetSubtype="0" fill="hold" grpId="0" nodeType="afterEffect">
                                  <p:stCondLst>
                                    <p:cond delay="0"/>
                                  </p:stCondLst>
                                  <p:childTnLst>
                                    <p:set>
                                      <p:cBhvr>
                                        <p:cTn id="38" dur="1" fill="hold">
                                          <p:stCondLst>
                                            <p:cond delay="0"/>
                                          </p:stCondLst>
                                        </p:cTn>
                                        <p:tgtEl>
                                          <p:spTgt spid="159"/>
                                        </p:tgtEl>
                                        <p:attrNameLst>
                                          <p:attrName>style.visibility</p:attrName>
                                        </p:attrNameLst>
                                      </p:cBhvr>
                                      <p:to>
                                        <p:strVal val="visible"/>
                                      </p:to>
                                    </p:set>
                                    <p:animEffect transition="in" filter="fade">
                                      <p:cBhvr>
                                        <p:cTn id="39" dur="10"/>
                                        <p:tgtEl>
                                          <p:spTgt spid="159"/>
                                        </p:tgtEl>
                                      </p:cBhvr>
                                    </p:animEffect>
                                  </p:childTnLst>
                                </p:cTn>
                              </p:par>
                            </p:childTnLst>
                          </p:cTn>
                        </p:par>
                        <p:par>
                          <p:cTn id="40" fill="hold">
                            <p:stCondLst>
                              <p:cond delay="90"/>
                            </p:stCondLst>
                            <p:childTnLst>
                              <p:par>
                                <p:cTn id="41" presetID="10" presetClass="entr" presetSubtype="0" fill="hold" grpId="0" nodeType="afterEffect">
                                  <p:stCondLst>
                                    <p:cond delay="0"/>
                                  </p:stCondLst>
                                  <p:childTnLst>
                                    <p:set>
                                      <p:cBhvr>
                                        <p:cTn id="42" dur="1" fill="hold">
                                          <p:stCondLst>
                                            <p:cond delay="0"/>
                                          </p:stCondLst>
                                        </p:cTn>
                                        <p:tgtEl>
                                          <p:spTgt spid="160"/>
                                        </p:tgtEl>
                                        <p:attrNameLst>
                                          <p:attrName>style.visibility</p:attrName>
                                        </p:attrNameLst>
                                      </p:cBhvr>
                                      <p:to>
                                        <p:strVal val="visible"/>
                                      </p:to>
                                    </p:set>
                                    <p:animEffect transition="in" filter="fade">
                                      <p:cBhvr>
                                        <p:cTn id="43" dur="10"/>
                                        <p:tgtEl>
                                          <p:spTgt spid="160"/>
                                        </p:tgtEl>
                                      </p:cBhvr>
                                    </p:animEffect>
                                  </p:childTnLst>
                                </p:cTn>
                              </p:par>
                            </p:childTnLst>
                          </p:cTn>
                        </p:par>
                        <p:par>
                          <p:cTn id="44" fill="hold">
                            <p:stCondLst>
                              <p:cond delay="100"/>
                            </p:stCondLst>
                            <p:childTnLst>
                              <p:par>
                                <p:cTn id="45" presetID="10" presetClass="entr" presetSubtype="0" fill="hold" grpId="0" nodeType="afterEffect">
                                  <p:stCondLst>
                                    <p:cond delay="0"/>
                                  </p:stCondLst>
                                  <p:childTnLst>
                                    <p:set>
                                      <p:cBhvr>
                                        <p:cTn id="46" dur="1" fill="hold">
                                          <p:stCondLst>
                                            <p:cond delay="0"/>
                                          </p:stCondLst>
                                        </p:cTn>
                                        <p:tgtEl>
                                          <p:spTgt spid="161"/>
                                        </p:tgtEl>
                                        <p:attrNameLst>
                                          <p:attrName>style.visibility</p:attrName>
                                        </p:attrNameLst>
                                      </p:cBhvr>
                                      <p:to>
                                        <p:strVal val="visible"/>
                                      </p:to>
                                    </p:set>
                                    <p:animEffect transition="in" filter="fade">
                                      <p:cBhvr>
                                        <p:cTn id="47" dur="10"/>
                                        <p:tgtEl>
                                          <p:spTgt spid="161"/>
                                        </p:tgtEl>
                                      </p:cBhvr>
                                    </p:animEffect>
                                  </p:childTnLst>
                                </p:cTn>
                              </p:par>
                            </p:childTnLst>
                          </p:cTn>
                        </p:par>
                        <p:par>
                          <p:cTn id="48" fill="hold">
                            <p:stCondLst>
                              <p:cond delay="110"/>
                            </p:stCondLst>
                            <p:childTnLst>
                              <p:par>
                                <p:cTn id="49" presetID="10" presetClass="entr" presetSubtype="0" fill="hold" grpId="0" nodeType="afterEffect">
                                  <p:stCondLst>
                                    <p:cond delay="0"/>
                                  </p:stCondLst>
                                  <p:childTnLst>
                                    <p:set>
                                      <p:cBhvr>
                                        <p:cTn id="50" dur="1" fill="hold">
                                          <p:stCondLst>
                                            <p:cond delay="0"/>
                                          </p:stCondLst>
                                        </p:cTn>
                                        <p:tgtEl>
                                          <p:spTgt spid="162"/>
                                        </p:tgtEl>
                                        <p:attrNameLst>
                                          <p:attrName>style.visibility</p:attrName>
                                        </p:attrNameLst>
                                      </p:cBhvr>
                                      <p:to>
                                        <p:strVal val="visible"/>
                                      </p:to>
                                    </p:set>
                                    <p:animEffect transition="in" filter="fade">
                                      <p:cBhvr>
                                        <p:cTn id="51" dur="10"/>
                                        <p:tgtEl>
                                          <p:spTgt spid="162"/>
                                        </p:tgtEl>
                                      </p:cBhvr>
                                    </p:animEffect>
                                  </p:childTnLst>
                                </p:cTn>
                              </p:par>
                            </p:childTnLst>
                          </p:cTn>
                        </p:par>
                        <p:par>
                          <p:cTn id="52" fill="hold">
                            <p:stCondLst>
                              <p:cond delay="120"/>
                            </p:stCondLst>
                            <p:childTnLst>
                              <p:par>
                                <p:cTn id="53" presetID="10" presetClass="entr" presetSubtype="0" fill="hold" grpId="0" nodeType="afterEffect">
                                  <p:stCondLst>
                                    <p:cond delay="0"/>
                                  </p:stCondLst>
                                  <p:childTnLst>
                                    <p:set>
                                      <p:cBhvr>
                                        <p:cTn id="54" dur="1" fill="hold">
                                          <p:stCondLst>
                                            <p:cond delay="0"/>
                                          </p:stCondLst>
                                        </p:cTn>
                                        <p:tgtEl>
                                          <p:spTgt spid="163"/>
                                        </p:tgtEl>
                                        <p:attrNameLst>
                                          <p:attrName>style.visibility</p:attrName>
                                        </p:attrNameLst>
                                      </p:cBhvr>
                                      <p:to>
                                        <p:strVal val="visible"/>
                                      </p:to>
                                    </p:set>
                                    <p:animEffect transition="in" filter="fade">
                                      <p:cBhvr>
                                        <p:cTn id="55" dur="10"/>
                                        <p:tgtEl>
                                          <p:spTgt spid="163"/>
                                        </p:tgtEl>
                                      </p:cBhvr>
                                    </p:animEffect>
                                  </p:childTnLst>
                                </p:cTn>
                              </p:par>
                            </p:childTnLst>
                          </p:cTn>
                        </p:par>
                        <p:par>
                          <p:cTn id="56" fill="hold">
                            <p:stCondLst>
                              <p:cond delay="130"/>
                            </p:stCondLst>
                            <p:childTnLst>
                              <p:par>
                                <p:cTn id="57" presetID="10" presetClass="entr" presetSubtype="0" fill="hold" grpId="0" nodeType="afterEffect">
                                  <p:stCondLst>
                                    <p:cond delay="0"/>
                                  </p:stCondLst>
                                  <p:childTnLst>
                                    <p:set>
                                      <p:cBhvr>
                                        <p:cTn id="58" dur="1" fill="hold">
                                          <p:stCondLst>
                                            <p:cond delay="0"/>
                                          </p:stCondLst>
                                        </p:cTn>
                                        <p:tgtEl>
                                          <p:spTgt spid="164"/>
                                        </p:tgtEl>
                                        <p:attrNameLst>
                                          <p:attrName>style.visibility</p:attrName>
                                        </p:attrNameLst>
                                      </p:cBhvr>
                                      <p:to>
                                        <p:strVal val="visible"/>
                                      </p:to>
                                    </p:set>
                                    <p:animEffect transition="in" filter="fade">
                                      <p:cBhvr>
                                        <p:cTn id="59" dur="10"/>
                                        <p:tgtEl>
                                          <p:spTgt spid="164"/>
                                        </p:tgtEl>
                                      </p:cBhvr>
                                    </p:animEffect>
                                  </p:childTnLst>
                                </p:cTn>
                              </p:par>
                            </p:childTnLst>
                          </p:cTn>
                        </p:par>
                        <p:par>
                          <p:cTn id="60" fill="hold">
                            <p:stCondLst>
                              <p:cond delay="140"/>
                            </p:stCondLst>
                            <p:childTnLst>
                              <p:par>
                                <p:cTn id="61" presetID="10" presetClass="entr" presetSubtype="0" fill="hold" grpId="0" nodeType="afterEffect">
                                  <p:stCondLst>
                                    <p:cond delay="0"/>
                                  </p:stCondLst>
                                  <p:childTnLst>
                                    <p:set>
                                      <p:cBhvr>
                                        <p:cTn id="62" dur="1" fill="hold">
                                          <p:stCondLst>
                                            <p:cond delay="0"/>
                                          </p:stCondLst>
                                        </p:cTn>
                                        <p:tgtEl>
                                          <p:spTgt spid="165"/>
                                        </p:tgtEl>
                                        <p:attrNameLst>
                                          <p:attrName>style.visibility</p:attrName>
                                        </p:attrNameLst>
                                      </p:cBhvr>
                                      <p:to>
                                        <p:strVal val="visible"/>
                                      </p:to>
                                    </p:set>
                                    <p:animEffect transition="in" filter="fade">
                                      <p:cBhvr>
                                        <p:cTn id="63" dur="10"/>
                                        <p:tgtEl>
                                          <p:spTgt spid="165"/>
                                        </p:tgtEl>
                                      </p:cBhvr>
                                    </p:animEffect>
                                  </p:childTnLst>
                                </p:cTn>
                              </p:par>
                            </p:childTnLst>
                          </p:cTn>
                        </p:par>
                        <p:par>
                          <p:cTn id="64" fill="hold">
                            <p:stCondLst>
                              <p:cond delay="150"/>
                            </p:stCondLst>
                            <p:childTnLst>
                              <p:par>
                                <p:cTn id="65" presetID="10" presetClass="entr" presetSubtype="0" fill="hold" grpId="0" nodeType="afterEffect">
                                  <p:stCondLst>
                                    <p:cond delay="0"/>
                                  </p:stCondLst>
                                  <p:childTnLst>
                                    <p:set>
                                      <p:cBhvr>
                                        <p:cTn id="66" dur="1" fill="hold">
                                          <p:stCondLst>
                                            <p:cond delay="0"/>
                                          </p:stCondLst>
                                        </p:cTn>
                                        <p:tgtEl>
                                          <p:spTgt spid="166"/>
                                        </p:tgtEl>
                                        <p:attrNameLst>
                                          <p:attrName>style.visibility</p:attrName>
                                        </p:attrNameLst>
                                      </p:cBhvr>
                                      <p:to>
                                        <p:strVal val="visible"/>
                                      </p:to>
                                    </p:set>
                                    <p:animEffect transition="in" filter="fade">
                                      <p:cBhvr>
                                        <p:cTn id="67" dur="10"/>
                                        <p:tgtEl>
                                          <p:spTgt spid="166"/>
                                        </p:tgtEl>
                                      </p:cBhvr>
                                    </p:animEffect>
                                  </p:childTnLst>
                                </p:cTn>
                              </p:par>
                            </p:childTnLst>
                          </p:cTn>
                        </p:par>
                        <p:par>
                          <p:cTn id="68" fill="hold">
                            <p:stCondLst>
                              <p:cond delay="160"/>
                            </p:stCondLst>
                            <p:childTnLst>
                              <p:par>
                                <p:cTn id="69" presetID="10" presetClass="entr" presetSubtype="0" fill="hold" grpId="0" nodeType="afterEffect">
                                  <p:stCondLst>
                                    <p:cond delay="0"/>
                                  </p:stCondLst>
                                  <p:childTnLst>
                                    <p:set>
                                      <p:cBhvr>
                                        <p:cTn id="70" dur="1" fill="hold">
                                          <p:stCondLst>
                                            <p:cond delay="0"/>
                                          </p:stCondLst>
                                        </p:cTn>
                                        <p:tgtEl>
                                          <p:spTgt spid="167"/>
                                        </p:tgtEl>
                                        <p:attrNameLst>
                                          <p:attrName>style.visibility</p:attrName>
                                        </p:attrNameLst>
                                      </p:cBhvr>
                                      <p:to>
                                        <p:strVal val="visible"/>
                                      </p:to>
                                    </p:set>
                                    <p:animEffect transition="in" filter="fade">
                                      <p:cBhvr>
                                        <p:cTn id="71" dur="10"/>
                                        <p:tgtEl>
                                          <p:spTgt spid="167"/>
                                        </p:tgtEl>
                                      </p:cBhvr>
                                    </p:animEffect>
                                  </p:childTnLst>
                                </p:cTn>
                              </p:par>
                            </p:childTnLst>
                          </p:cTn>
                        </p:par>
                        <p:par>
                          <p:cTn id="72" fill="hold">
                            <p:stCondLst>
                              <p:cond delay="170"/>
                            </p:stCondLst>
                            <p:childTnLst>
                              <p:par>
                                <p:cTn id="73" presetID="10" presetClass="entr" presetSubtype="0" fill="hold" grpId="0" nodeType="afterEffect">
                                  <p:stCondLst>
                                    <p:cond delay="0"/>
                                  </p:stCondLst>
                                  <p:childTnLst>
                                    <p:set>
                                      <p:cBhvr>
                                        <p:cTn id="74" dur="1" fill="hold">
                                          <p:stCondLst>
                                            <p:cond delay="0"/>
                                          </p:stCondLst>
                                        </p:cTn>
                                        <p:tgtEl>
                                          <p:spTgt spid="168"/>
                                        </p:tgtEl>
                                        <p:attrNameLst>
                                          <p:attrName>style.visibility</p:attrName>
                                        </p:attrNameLst>
                                      </p:cBhvr>
                                      <p:to>
                                        <p:strVal val="visible"/>
                                      </p:to>
                                    </p:set>
                                    <p:animEffect transition="in" filter="fade">
                                      <p:cBhvr>
                                        <p:cTn id="75" dur="10"/>
                                        <p:tgtEl>
                                          <p:spTgt spid="168"/>
                                        </p:tgtEl>
                                      </p:cBhvr>
                                    </p:animEffect>
                                  </p:childTnLst>
                                </p:cTn>
                              </p:par>
                            </p:childTnLst>
                          </p:cTn>
                        </p:par>
                        <p:par>
                          <p:cTn id="76" fill="hold">
                            <p:stCondLst>
                              <p:cond delay="180"/>
                            </p:stCondLst>
                            <p:childTnLst>
                              <p:par>
                                <p:cTn id="77" presetID="10" presetClass="entr" presetSubtype="0" fill="hold" grpId="0" nodeType="afterEffect">
                                  <p:stCondLst>
                                    <p:cond delay="0"/>
                                  </p:stCondLst>
                                  <p:childTnLst>
                                    <p:set>
                                      <p:cBhvr>
                                        <p:cTn id="78" dur="1" fill="hold">
                                          <p:stCondLst>
                                            <p:cond delay="0"/>
                                          </p:stCondLst>
                                        </p:cTn>
                                        <p:tgtEl>
                                          <p:spTgt spid="169"/>
                                        </p:tgtEl>
                                        <p:attrNameLst>
                                          <p:attrName>style.visibility</p:attrName>
                                        </p:attrNameLst>
                                      </p:cBhvr>
                                      <p:to>
                                        <p:strVal val="visible"/>
                                      </p:to>
                                    </p:set>
                                    <p:animEffect transition="in" filter="fade">
                                      <p:cBhvr>
                                        <p:cTn id="79" dur="10"/>
                                        <p:tgtEl>
                                          <p:spTgt spid="169"/>
                                        </p:tgtEl>
                                      </p:cBhvr>
                                    </p:animEffect>
                                  </p:childTnLst>
                                </p:cTn>
                              </p:par>
                            </p:childTnLst>
                          </p:cTn>
                        </p:par>
                        <p:par>
                          <p:cTn id="80" fill="hold">
                            <p:stCondLst>
                              <p:cond delay="190"/>
                            </p:stCondLst>
                            <p:childTnLst>
                              <p:par>
                                <p:cTn id="81" presetID="10" presetClass="entr" presetSubtype="0" fill="hold" grpId="0" nodeType="afterEffect">
                                  <p:stCondLst>
                                    <p:cond delay="0"/>
                                  </p:stCondLst>
                                  <p:childTnLst>
                                    <p:set>
                                      <p:cBhvr>
                                        <p:cTn id="82" dur="1" fill="hold">
                                          <p:stCondLst>
                                            <p:cond delay="0"/>
                                          </p:stCondLst>
                                        </p:cTn>
                                        <p:tgtEl>
                                          <p:spTgt spid="170"/>
                                        </p:tgtEl>
                                        <p:attrNameLst>
                                          <p:attrName>style.visibility</p:attrName>
                                        </p:attrNameLst>
                                      </p:cBhvr>
                                      <p:to>
                                        <p:strVal val="visible"/>
                                      </p:to>
                                    </p:set>
                                    <p:animEffect transition="in" filter="fade">
                                      <p:cBhvr>
                                        <p:cTn id="83" dur="10"/>
                                        <p:tgtEl>
                                          <p:spTgt spid="170"/>
                                        </p:tgtEl>
                                      </p:cBhvr>
                                    </p:animEffect>
                                  </p:childTnLst>
                                </p:cTn>
                              </p:par>
                            </p:childTnLst>
                          </p:cTn>
                        </p:par>
                        <p:par>
                          <p:cTn id="84" fill="hold">
                            <p:stCondLst>
                              <p:cond delay="200"/>
                            </p:stCondLst>
                            <p:childTnLst>
                              <p:par>
                                <p:cTn id="85" presetID="10" presetClass="entr" presetSubtype="0" fill="hold" grpId="0" nodeType="afterEffect">
                                  <p:stCondLst>
                                    <p:cond delay="0"/>
                                  </p:stCondLst>
                                  <p:childTnLst>
                                    <p:set>
                                      <p:cBhvr>
                                        <p:cTn id="86" dur="1" fill="hold">
                                          <p:stCondLst>
                                            <p:cond delay="0"/>
                                          </p:stCondLst>
                                        </p:cTn>
                                        <p:tgtEl>
                                          <p:spTgt spid="171"/>
                                        </p:tgtEl>
                                        <p:attrNameLst>
                                          <p:attrName>style.visibility</p:attrName>
                                        </p:attrNameLst>
                                      </p:cBhvr>
                                      <p:to>
                                        <p:strVal val="visible"/>
                                      </p:to>
                                    </p:set>
                                    <p:animEffect transition="in" filter="fade">
                                      <p:cBhvr>
                                        <p:cTn id="87" dur="10"/>
                                        <p:tgtEl>
                                          <p:spTgt spid="171"/>
                                        </p:tgtEl>
                                      </p:cBhvr>
                                    </p:animEffect>
                                  </p:childTnLst>
                                </p:cTn>
                              </p:par>
                            </p:childTnLst>
                          </p:cTn>
                        </p:par>
                        <p:par>
                          <p:cTn id="88" fill="hold">
                            <p:stCondLst>
                              <p:cond delay="210"/>
                            </p:stCondLst>
                            <p:childTnLst>
                              <p:par>
                                <p:cTn id="89" presetID="10" presetClass="entr" presetSubtype="0" fill="hold" grpId="0" nodeType="afterEffect">
                                  <p:stCondLst>
                                    <p:cond delay="0"/>
                                  </p:stCondLst>
                                  <p:childTnLst>
                                    <p:set>
                                      <p:cBhvr>
                                        <p:cTn id="90" dur="1" fill="hold">
                                          <p:stCondLst>
                                            <p:cond delay="0"/>
                                          </p:stCondLst>
                                        </p:cTn>
                                        <p:tgtEl>
                                          <p:spTgt spid="172"/>
                                        </p:tgtEl>
                                        <p:attrNameLst>
                                          <p:attrName>style.visibility</p:attrName>
                                        </p:attrNameLst>
                                      </p:cBhvr>
                                      <p:to>
                                        <p:strVal val="visible"/>
                                      </p:to>
                                    </p:set>
                                    <p:animEffect transition="in" filter="fade">
                                      <p:cBhvr>
                                        <p:cTn id="91" dur="10"/>
                                        <p:tgtEl>
                                          <p:spTgt spid="172"/>
                                        </p:tgtEl>
                                      </p:cBhvr>
                                    </p:animEffect>
                                  </p:childTnLst>
                                </p:cTn>
                              </p:par>
                            </p:childTnLst>
                          </p:cTn>
                        </p:par>
                        <p:par>
                          <p:cTn id="92" fill="hold">
                            <p:stCondLst>
                              <p:cond delay="220"/>
                            </p:stCondLst>
                            <p:childTnLst>
                              <p:par>
                                <p:cTn id="93" presetID="10" presetClass="entr" presetSubtype="0" fill="hold" grpId="0" nodeType="afterEffect">
                                  <p:stCondLst>
                                    <p:cond delay="0"/>
                                  </p:stCondLst>
                                  <p:childTnLst>
                                    <p:set>
                                      <p:cBhvr>
                                        <p:cTn id="94" dur="1" fill="hold">
                                          <p:stCondLst>
                                            <p:cond delay="0"/>
                                          </p:stCondLst>
                                        </p:cTn>
                                        <p:tgtEl>
                                          <p:spTgt spid="173"/>
                                        </p:tgtEl>
                                        <p:attrNameLst>
                                          <p:attrName>style.visibility</p:attrName>
                                        </p:attrNameLst>
                                      </p:cBhvr>
                                      <p:to>
                                        <p:strVal val="visible"/>
                                      </p:to>
                                    </p:set>
                                    <p:animEffect transition="in" filter="fade">
                                      <p:cBhvr>
                                        <p:cTn id="95" dur="10"/>
                                        <p:tgtEl>
                                          <p:spTgt spid="173"/>
                                        </p:tgtEl>
                                      </p:cBhvr>
                                    </p:animEffect>
                                  </p:childTnLst>
                                </p:cTn>
                              </p:par>
                            </p:childTnLst>
                          </p:cTn>
                        </p:par>
                        <p:par>
                          <p:cTn id="96" fill="hold">
                            <p:stCondLst>
                              <p:cond delay="230"/>
                            </p:stCondLst>
                            <p:childTnLst>
                              <p:par>
                                <p:cTn id="97" presetID="10" presetClass="entr" presetSubtype="0" fill="hold" grpId="0" nodeType="afterEffect">
                                  <p:stCondLst>
                                    <p:cond delay="0"/>
                                  </p:stCondLst>
                                  <p:childTnLst>
                                    <p:set>
                                      <p:cBhvr>
                                        <p:cTn id="98" dur="1" fill="hold">
                                          <p:stCondLst>
                                            <p:cond delay="0"/>
                                          </p:stCondLst>
                                        </p:cTn>
                                        <p:tgtEl>
                                          <p:spTgt spid="174"/>
                                        </p:tgtEl>
                                        <p:attrNameLst>
                                          <p:attrName>style.visibility</p:attrName>
                                        </p:attrNameLst>
                                      </p:cBhvr>
                                      <p:to>
                                        <p:strVal val="visible"/>
                                      </p:to>
                                    </p:set>
                                    <p:animEffect transition="in" filter="fade">
                                      <p:cBhvr>
                                        <p:cTn id="99" dur="10"/>
                                        <p:tgtEl>
                                          <p:spTgt spid="174"/>
                                        </p:tgtEl>
                                      </p:cBhvr>
                                    </p:animEffect>
                                  </p:childTnLst>
                                </p:cTn>
                              </p:par>
                            </p:childTnLst>
                          </p:cTn>
                        </p:par>
                        <p:par>
                          <p:cTn id="100" fill="hold">
                            <p:stCondLst>
                              <p:cond delay="240"/>
                            </p:stCondLst>
                            <p:childTnLst>
                              <p:par>
                                <p:cTn id="101" presetID="10" presetClass="entr" presetSubtype="0" fill="hold" grpId="0" nodeType="afterEffect">
                                  <p:stCondLst>
                                    <p:cond delay="0"/>
                                  </p:stCondLst>
                                  <p:childTnLst>
                                    <p:set>
                                      <p:cBhvr>
                                        <p:cTn id="102" dur="1" fill="hold">
                                          <p:stCondLst>
                                            <p:cond delay="0"/>
                                          </p:stCondLst>
                                        </p:cTn>
                                        <p:tgtEl>
                                          <p:spTgt spid="175"/>
                                        </p:tgtEl>
                                        <p:attrNameLst>
                                          <p:attrName>style.visibility</p:attrName>
                                        </p:attrNameLst>
                                      </p:cBhvr>
                                      <p:to>
                                        <p:strVal val="visible"/>
                                      </p:to>
                                    </p:set>
                                    <p:animEffect transition="in" filter="fade">
                                      <p:cBhvr>
                                        <p:cTn id="103" dur="10"/>
                                        <p:tgtEl>
                                          <p:spTgt spid="175"/>
                                        </p:tgtEl>
                                      </p:cBhvr>
                                    </p:animEffect>
                                  </p:childTnLst>
                                </p:cTn>
                              </p:par>
                            </p:childTnLst>
                          </p:cTn>
                        </p:par>
                        <p:par>
                          <p:cTn id="104" fill="hold">
                            <p:stCondLst>
                              <p:cond delay="250"/>
                            </p:stCondLst>
                            <p:childTnLst>
                              <p:par>
                                <p:cTn id="105" presetID="10" presetClass="entr" presetSubtype="0" fill="hold" grpId="0" nodeType="afterEffect">
                                  <p:stCondLst>
                                    <p:cond delay="0"/>
                                  </p:stCondLst>
                                  <p:childTnLst>
                                    <p:set>
                                      <p:cBhvr>
                                        <p:cTn id="106" dur="1" fill="hold">
                                          <p:stCondLst>
                                            <p:cond delay="0"/>
                                          </p:stCondLst>
                                        </p:cTn>
                                        <p:tgtEl>
                                          <p:spTgt spid="176"/>
                                        </p:tgtEl>
                                        <p:attrNameLst>
                                          <p:attrName>style.visibility</p:attrName>
                                        </p:attrNameLst>
                                      </p:cBhvr>
                                      <p:to>
                                        <p:strVal val="visible"/>
                                      </p:to>
                                    </p:set>
                                    <p:animEffect transition="in" filter="fade">
                                      <p:cBhvr>
                                        <p:cTn id="107" dur="10"/>
                                        <p:tgtEl>
                                          <p:spTgt spid="176"/>
                                        </p:tgtEl>
                                      </p:cBhvr>
                                    </p:animEffect>
                                  </p:childTnLst>
                                </p:cTn>
                              </p:par>
                            </p:childTnLst>
                          </p:cTn>
                        </p:par>
                        <p:par>
                          <p:cTn id="108" fill="hold">
                            <p:stCondLst>
                              <p:cond delay="260"/>
                            </p:stCondLst>
                            <p:childTnLst>
                              <p:par>
                                <p:cTn id="109" presetID="10" presetClass="entr" presetSubtype="0" fill="hold" grpId="0" nodeType="afterEffect">
                                  <p:stCondLst>
                                    <p:cond delay="0"/>
                                  </p:stCondLst>
                                  <p:childTnLst>
                                    <p:set>
                                      <p:cBhvr>
                                        <p:cTn id="110" dur="1" fill="hold">
                                          <p:stCondLst>
                                            <p:cond delay="0"/>
                                          </p:stCondLst>
                                        </p:cTn>
                                        <p:tgtEl>
                                          <p:spTgt spid="177"/>
                                        </p:tgtEl>
                                        <p:attrNameLst>
                                          <p:attrName>style.visibility</p:attrName>
                                        </p:attrNameLst>
                                      </p:cBhvr>
                                      <p:to>
                                        <p:strVal val="visible"/>
                                      </p:to>
                                    </p:set>
                                    <p:animEffect transition="in" filter="fade">
                                      <p:cBhvr>
                                        <p:cTn id="111" dur="10"/>
                                        <p:tgtEl>
                                          <p:spTgt spid="177"/>
                                        </p:tgtEl>
                                      </p:cBhvr>
                                    </p:animEffect>
                                  </p:childTnLst>
                                </p:cTn>
                              </p:par>
                            </p:childTnLst>
                          </p:cTn>
                        </p:par>
                        <p:par>
                          <p:cTn id="112" fill="hold">
                            <p:stCondLst>
                              <p:cond delay="270"/>
                            </p:stCondLst>
                            <p:childTnLst>
                              <p:par>
                                <p:cTn id="113" presetID="10" presetClass="entr" presetSubtype="0" fill="hold" grpId="0" nodeType="afterEffect">
                                  <p:stCondLst>
                                    <p:cond delay="0"/>
                                  </p:stCondLst>
                                  <p:childTnLst>
                                    <p:set>
                                      <p:cBhvr>
                                        <p:cTn id="114" dur="1" fill="hold">
                                          <p:stCondLst>
                                            <p:cond delay="0"/>
                                          </p:stCondLst>
                                        </p:cTn>
                                        <p:tgtEl>
                                          <p:spTgt spid="178"/>
                                        </p:tgtEl>
                                        <p:attrNameLst>
                                          <p:attrName>style.visibility</p:attrName>
                                        </p:attrNameLst>
                                      </p:cBhvr>
                                      <p:to>
                                        <p:strVal val="visible"/>
                                      </p:to>
                                    </p:set>
                                    <p:animEffect transition="in" filter="fade">
                                      <p:cBhvr>
                                        <p:cTn id="115" dur="10"/>
                                        <p:tgtEl>
                                          <p:spTgt spid="178"/>
                                        </p:tgtEl>
                                      </p:cBhvr>
                                    </p:animEffect>
                                  </p:childTnLst>
                                </p:cTn>
                              </p:par>
                            </p:childTnLst>
                          </p:cTn>
                        </p:par>
                        <p:par>
                          <p:cTn id="116" fill="hold">
                            <p:stCondLst>
                              <p:cond delay="280"/>
                            </p:stCondLst>
                            <p:childTnLst>
                              <p:par>
                                <p:cTn id="117" presetID="10" presetClass="entr" presetSubtype="0" fill="hold" grpId="0" nodeType="afterEffect">
                                  <p:stCondLst>
                                    <p:cond delay="0"/>
                                  </p:stCondLst>
                                  <p:childTnLst>
                                    <p:set>
                                      <p:cBhvr>
                                        <p:cTn id="118" dur="1" fill="hold">
                                          <p:stCondLst>
                                            <p:cond delay="0"/>
                                          </p:stCondLst>
                                        </p:cTn>
                                        <p:tgtEl>
                                          <p:spTgt spid="179"/>
                                        </p:tgtEl>
                                        <p:attrNameLst>
                                          <p:attrName>style.visibility</p:attrName>
                                        </p:attrNameLst>
                                      </p:cBhvr>
                                      <p:to>
                                        <p:strVal val="visible"/>
                                      </p:to>
                                    </p:set>
                                    <p:animEffect transition="in" filter="fade">
                                      <p:cBhvr>
                                        <p:cTn id="119" dur="10"/>
                                        <p:tgtEl>
                                          <p:spTgt spid="179"/>
                                        </p:tgtEl>
                                      </p:cBhvr>
                                    </p:animEffect>
                                  </p:childTnLst>
                                </p:cTn>
                              </p:par>
                            </p:childTnLst>
                          </p:cTn>
                        </p:par>
                        <p:par>
                          <p:cTn id="120" fill="hold">
                            <p:stCondLst>
                              <p:cond delay="290"/>
                            </p:stCondLst>
                            <p:childTnLst>
                              <p:par>
                                <p:cTn id="121" presetID="10" presetClass="entr" presetSubtype="0" fill="hold" grpId="0" nodeType="afterEffect">
                                  <p:stCondLst>
                                    <p:cond delay="0"/>
                                  </p:stCondLst>
                                  <p:childTnLst>
                                    <p:set>
                                      <p:cBhvr>
                                        <p:cTn id="122" dur="1" fill="hold">
                                          <p:stCondLst>
                                            <p:cond delay="0"/>
                                          </p:stCondLst>
                                        </p:cTn>
                                        <p:tgtEl>
                                          <p:spTgt spid="180"/>
                                        </p:tgtEl>
                                        <p:attrNameLst>
                                          <p:attrName>style.visibility</p:attrName>
                                        </p:attrNameLst>
                                      </p:cBhvr>
                                      <p:to>
                                        <p:strVal val="visible"/>
                                      </p:to>
                                    </p:set>
                                    <p:animEffect transition="in" filter="fade">
                                      <p:cBhvr>
                                        <p:cTn id="123" dur="10"/>
                                        <p:tgtEl>
                                          <p:spTgt spid="180"/>
                                        </p:tgtEl>
                                      </p:cBhvr>
                                    </p:animEffect>
                                  </p:childTnLst>
                                </p:cTn>
                              </p:par>
                            </p:childTnLst>
                          </p:cTn>
                        </p:par>
                        <p:par>
                          <p:cTn id="124" fill="hold">
                            <p:stCondLst>
                              <p:cond delay="300"/>
                            </p:stCondLst>
                            <p:childTnLst>
                              <p:par>
                                <p:cTn id="125" presetID="10" presetClass="entr" presetSubtype="0" fill="hold" grpId="0" nodeType="afterEffect">
                                  <p:stCondLst>
                                    <p:cond delay="0"/>
                                  </p:stCondLst>
                                  <p:childTnLst>
                                    <p:set>
                                      <p:cBhvr>
                                        <p:cTn id="126" dur="1" fill="hold">
                                          <p:stCondLst>
                                            <p:cond delay="0"/>
                                          </p:stCondLst>
                                        </p:cTn>
                                        <p:tgtEl>
                                          <p:spTgt spid="181"/>
                                        </p:tgtEl>
                                        <p:attrNameLst>
                                          <p:attrName>style.visibility</p:attrName>
                                        </p:attrNameLst>
                                      </p:cBhvr>
                                      <p:to>
                                        <p:strVal val="visible"/>
                                      </p:to>
                                    </p:set>
                                    <p:animEffect transition="in" filter="fade">
                                      <p:cBhvr>
                                        <p:cTn id="127" dur="10"/>
                                        <p:tgtEl>
                                          <p:spTgt spid="181"/>
                                        </p:tgtEl>
                                      </p:cBhvr>
                                    </p:animEffect>
                                  </p:childTnLst>
                                </p:cTn>
                              </p:par>
                            </p:childTnLst>
                          </p:cTn>
                        </p:par>
                        <p:par>
                          <p:cTn id="128" fill="hold">
                            <p:stCondLst>
                              <p:cond delay="310"/>
                            </p:stCondLst>
                            <p:childTnLst>
                              <p:par>
                                <p:cTn id="129" presetID="10" presetClass="entr" presetSubtype="0" fill="hold" grpId="0" nodeType="afterEffect">
                                  <p:stCondLst>
                                    <p:cond delay="0"/>
                                  </p:stCondLst>
                                  <p:childTnLst>
                                    <p:set>
                                      <p:cBhvr>
                                        <p:cTn id="130" dur="1" fill="hold">
                                          <p:stCondLst>
                                            <p:cond delay="0"/>
                                          </p:stCondLst>
                                        </p:cTn>
                                        <p:tgtEl>
                                          <p:spTgt spid="182"/>
                                        </p:tgtEl>
                                        <p:attrNameLst>
                                          <p:attrName>style.visibility</p:attrName>
                                        </p:attrNameLst>
                                      </p:cBhvr>
                                      <p:to>
                                        <p:strVal val="visible"/>
                                      </p:to>
                                    </p:set>
                                    <p:animEffect transition="in" filter="fade">
                                      <p:cBhvr>
                                        <p:cTn id="131" dur="10"/>
                                        <p:tgtEl>
                                          <p:spTgt spid="182"/>
                                        </p:tgtEl>
                                      </p:cBhvr>
                                    </p:animEffect>
                                  </p:childTnLst>
                                </p:cTn>
                              </p:par>
                            </p:childTnLst>
                          </p:cTn>
                        </p:par>
                        <p:par>
                          <p:cTn id="132" fill="hold">
                            <p:stCondLst>
                              <p:cond delay="320"/>
                            </p:stCondLst>
                            <p:childTnLst>
                              <p:par>
                                <p:cTn id="133" presetID="10" presetClass="entr" presetSubtype="0" fill="hold" grpId="0" nodeType="afterEffect">
                                  <p:stCondLst>
                                    <p:cond delay="0"/>
                                  </p:stCondLst>
                                  <p:childTnLst>
                                    <p:set>
                                      <p:cBhvr>
                                        <p:cTn id="134" dur="1" fill="hold">
                                          <p:stCondLst>
                                            <p:cond delay="0"/>
                                          </p:stCondLst>
                                        </p:cTn>
                                        <p:tgtEl>
                                          <p:spTgt spid="183"/>
                                        </p:tgtEl>
                                        <p:attrNameLst>
                                          <p:attrName>style.visibility</p:attrName>
                                        </p:attrNameLst>
                                      </p:cBhvr>
                                      <p:to>
                                        <p:strVal val="visible"/>
                                      </p:to>
                                    </p:set>
                                    <p:animEffect transition="in" filter="fade">
                                      <p:cBhvr>
                                        <p:cTn id="135" dur="10"/>
                                        <p:tgtEl>
                                          <p:spTgt spid="183"/>
                                        </p:tgtEl>
                                      </p:cBhvr>
                                    </p:animEffect>
                                  </p:childTnLst>
                                </p:cTn>
                              </p:par>
                            </p:childTnLst>
                          </p:cTn>
                        </p:par>
                        <p:par>
                          <p:cTn id="136" fill="hold">
                            <p:stCondLst>
                              <p:cond delay="330"/>
                            </p:stCondLst>
                            <p:childTnLst>
                              <p:par>
                                <p:cTn id="137" presetID="10" presetClass="entr" presetSubtype="0" fill="hold" grpId="0" nodeType="afterEffect">
                                  <p:stCondLst>
                                    <p:cond delay="0"/>
                                  </p:stCondLst>
                                  <p:childTnLst>
                                    <p:set>
                                      <p:cBhvr>
                                        <p:cTn id="138" dur="1" fill="hold">
                                          <p:stCondLst>
                                            <p:cond delay="0"/>
                                          </p:stCondLst>
                                        </p:cTn>
                                        <p:tgtEl>
                                          <p:spTgt spid="184"/>
                                        </p:tgtEl>
                                        <p:attrNameLst>
                                          <p:attrName>style.visibility</p:attrName>
                                        </p:attrNameLst>
                                      </p:cBhvr>
                                      <p:to>
                                        <p:strVal val="visible"/>
                                      </p:to>
                                    </p:set>
                                    <p:animEffect transition="in" filter="fade">
                                      <p:cBhvr>
                                        <p:cTn id="139" dur="10"/>
                                        <p:tgtEl>
                                          <p:spTgt spid="184"/>
                                        </p:tgtEl>
                                      </p:cBhvr>
                                    </p:animEffect>
                                  </p:childTnLst>
                                </p:cTn>
                              </p:par>
                            </p:childTnLst>
                          </p:cTn>
                        </p:par>
                        <p:par>
                          <p:cTn id="140" fill="hold">
                            <p:stCondLst>
                              <p:cond delay="340"/>
                            </p:stCondLst>
                            <p:childTnLst>
                              <p:par>
                                <p:cTn id="141" presetID="10" presetClass="entr" presetSubtype="0" fill="hold" grpId="0" nodeType="afterEffect">
                                  <p:stCondLst>
                                    <p:cond delay="0"/>
                                  </p:stCondLst>
                                  <p:childTnLst>
                                    <p:set>
                                      <p:cBhvr>
                                        <p:cTn id="142" dur="1" fill="hold">
                                          <p:stCondLst>
                                            <p:cond delay="0"/>
                                          </p:stCondLst>
                                        </p:cTn>
                                        <p:tgtEl>
                                          <p:spTgt spid="185"/>
                                        </p:tgtEl>
                                        <p:attrNameLst>
                                          <p:attrName>style.visibility</p:attrName>
                                        </p:attrNameLst>
                                      </p:cBhvr>
                                      <p:to>
                                        <p:strVal val="visible"/>
                                      </p:to>
                                    </p:set>
                                    <p:animEffect transition="in" filter="fade">
                                      <p:cBhvr>
                                        <p:cTn id="143" dur="10"/>
                                        <p:tgtEl>
                                          <p:spTgt spid="185"/>
                                        </p:tgtEl>
                                      </p:cBhvr>
                                    </p:animEffect>
                                  </p:childTnLst>
                                </p:cTn>
                              </p:par>
                            </p:childTnLst>
                          </p:cTn>
                        </p:par>
                        <p:par>
                          <p:cTn id="144" fill="hold">
                            <p:stCondLst>
                              <p:cond delay="350"/>
                            </p:stCondLst>
                            <p:childTnLst>
                              <p:par>
                                <p:cTn id="145" presetID="10" presetClass="entr" presetSubtype="0" fill="hold" grpId="0" nodeType="afterEffect">
                                  <p:stCondLst>
                                    <p:cond delay="0"/>
                                  </p:stCondLst>
                                  <p:childTnLst>
                                    <p:set>
                                      <p:cBhvr>
                                        <p:cTn id="146" dur="1" fill="hold">
                                          <p:stCondLst>
                                            <p:cond delay="0"/>
                                          </p:stCondLst>
                                        </p:cTn>
                                        <p:tgtEl>
                                          <p:spTgt spid="186"/>
                                        </p:tgtEl>
                                        <p:attrNameLst>
                                          <p:attrName>style.visibility</p:attrName>
                                        </p:attrNameLst>
                                      </p:cBhvr>
                                      <p:to>
                                        <p:strVal val="visible"/>
                                      </p:to>
                                    </p:set>
                                    <p:animEffect transition="in" filter="fade">
                                      <p:cBhvr>
                                        <p:cTn id="147" dur="10"/>
                                        <p:tgtEl>
                                          <p:spTgt spid="186"/>
                                        </p:tgtEl>
                                      </p:cBhvr>
                                    </p:animEffect>
                                  </p:childTnLst>
                                </p:cTn>
                              </p:par>
                            </p:childTnLst>
                          </p:cTn>
                        </p:par>
                        <p:par>
                          <p:cTn id="148" fill="hold">
                            <p:stCondLst>
                              <p:cond delay="360"/>
                            </p:stCondLst>
                            <p:childTnLst>
                              <p:par>
                                <p:cTn id="149" presetID="10" presetClass="entr" presetSubtype="0" fill="hold" grpId="0" nodeType="afterEffect">
                                  <p:stCondLst>
                                    <p:cond delay="0"/>
                                  </p:stCondLst>
                                  <p:childTnLst>
                                    <p:set>
                                      <p:cBhvr>
                                        <p:cTn id="150" dur="1" fill="hold">
                                          <p:stCondLst>
                                            <p:cond delay="0"/>
                                          </p:stCondLst>
                                        </p:cTn>
                                        <p:tgtEl>
                                          <p:spTgt spid="187"/>
                                        </p:tgtEl>
                                        <p:attrNameLst>
                                          <p:attrName>style.visibility</p:attrName>
                                        </p:attrNameLst>
                                      </p:cBhvr>
                                      <p:to>
                                        <p:strVal val="visible"/>
                                      </p:to>
                                    </p:set>
                                    <p:animEffect transition="in" filter="fade">
                                      <p:cBhvr>
                                        <p:cTn id="151" dur="10"/>
                                        <p:tgtEl>
                                          <p:spTgt spid="187"/>
                                        </p:tgtEl>
                                      </p:cBhvr>
                                    </p:animEffect>
                                  </p:childTnLst>
                                </p:cTn>
                              </p:par>
                            </p:childTnLst>
                          </p:cTn>
                        </p:par>
                        <p:par>
                          <p:cTn id="152" fill="hold">
                            <p:stCondLst>
                              <p:cond delay="370"/>
                            </p:stCondLst>
                            <p:childTnLst>
                              <p:par>
                                <p:cTn id="153" presetID="10" presetClass="entr" presetSubtype="0" fill="hold" grpId="0" nodeType="afterEffect">
                                  <p:stCondLst>
                                    <p:cond delay="0"/>
                                  </p:stCondLst>
                                  <p:childTnLst>
                                    <p:set>
                                      <p:cBhvr>
                                        <p:cTn id="154" dur="1" fill="hold">
                                          <p:stCondLst>
                                            <p:cond delay="0"/>
                                          </p:stCondLst>
                                        </p:cTn>
                                        <p:tgtEl>
                                          <p:spTgt spid="188"/>
                                        </p:tgtEl>
                                        <p:attrNameLst>
                                          <p:attrName>style.visibility</p:attrName>
                                        </p:attrNameLst>
                                      </p:cBhvr>
                                      <p:to>
                                        <p:strVal val="visible"/>
                                      </p:to>
                                    </p:set>
                                    <p:animEffect transition="in" filter="fade">
                                      <p:cBhvr>
                                        <p:cTn id="155" dur="10"/>
                                        <p:tgtEl>
                                          <p:spTgt spid="188"/>
                                        </p:tgtEl>
                                      </p:cBhvr>
                                    </p:animEffect>
                                  </p:childTnLst>
                                </p:cTn>
                              </p:par>
                            </p:childTnLst>
                          </p:cTn>
                        </p:par>
                        <p:par>
                          <p:cTn id="156" fill="hold">
                            <p:stCondLst>
                              <p:cond delay="380"/>
                            </p:stCondLst>
                            <p:childTnLst>
                              <p:par>
                                <p:cTn id="157" presetID="10" presetClass="entr" presetSubtype="0" fill="hold" grpId="0" nodeType="afterEffect">
                                  <p:stCondLst>
                                    <p:cond delay="0"/>
                                  </p:stCondLst>
                                  <p:childTnLst>
                                    <p:set>
                                      <p:cBhvr>
                                        <p:cTn id="158" dur="1" fill="hold">
                                          <p:stCondLst>
                                            <p:cond delay="0"/>
                                          </p:stCondLst>
                                        </p:cTn>
                                        <p:tgtEl>
                                          <p:spTgt spid="189"/>
                                        </p:tgtEl>
                                        <p:attrNameLst>
                                          <p:attrName>style.visibility</p:attrName>
                                        </p:attrNameLst>
                                      </p:cBhvr>
                                      <p:to>
                                        <p:strVal val="visible"/>
                                      </p:to>
                                    </p:set>
                                    <p:animEffect transition="in" filter="fade">
                                      <p:cBhvr>
                                        <p:cTn id="159" dur="10"/>
                                        <p:tgtEl>
                                          <p:spTgt spid="189"/>
                                        </p:tgtEl>
                                      </p:cBhvr>
                                    </p:animEffect>
                                  </p:childTnLst>
                                </p:cTn>
                              </p:par>
                            </p:childTnLst>
                          </p:cTn>
                        </p:par>
                        <p:par>
                          <p:cTn id="160" fill="hold">
                            <p:stCondLst>
                              <p:cond delay="390"/>
                            </p:stCondLst>
                            <p:childTnLst>
                              <p:par>
                                <p:cTn id="161" presetID="10" presetClass="entr" presetSubtype="0" fill="hold" grpId="0" nodeType="afterEffect">
                                  <p:stCondLst>
                                    <p:cond delay="0"/>
                                  </p:stCondLst>
                                  <p:childTnLst>
                                    <p:set>
                                      <p:cBhvr>
                                        <p:cTn id="162" dur="1" fill="hold">
                                          <p:stCondLst>
                                            <p:cond delay="0"/>
                                          </p:stCondLst>
                                        </p:cTn>
                                        <p:tgtEl>
                                          <p:spTgt spid="190"/>
                                        </p:tgtEl>
                                        <p:attrNameLst>
                                          <p:attrName>style.visibility</p:attrName>
                                        </p:attrNameLst>
                                      </p:cBhvr>
                                      <p:to>
                                        <p:strVal val="visible"/>
                                      </p:to>
                                    </p:set>
                                    <p:animEffect transition="in" filter="fade">
                                      <p:cBhvr>
                                        <p:cTn id="163" dur="10"/>
                                        <p:tgtEl>
                                          <p:spTgt spid="190"/>
                                        </p:tgtEl>
                                      </p:cBhvr>
                                    </p:animEffect>
                                  </p:childTnLst>
                                </p:cTn>
                              </p:par>
                            </p:childTnLst>
                          </p:cTn>
                        </p:par>
                        <p:par>
                          <p:cTn id="164" fill="hold">
                            <p:stCondLst>
                              <p:cond delay="400"/>
                            </p:stCondLst>
                            <p:childTnLst>
                              <p:par>
                                <p:cTn id="165" presetID="10" presetClass="entr" presetSubtype="0" fill="hold" grpId="0" nodeType="afterEffect">
                                  <p:stCondLst>
                                    <p:cond delay="0"/>
                                  </p:stCondLst>
                                  <p:childTnLst>
                                    <p:set>
                                      <p:cBhvr>
                                        <p:cTn id="166" dur="1" fill="hold">
                                          <p:stCondLst>
                                            <p:cond delay="0"/>
                                          </p:stCondLst>
                                        </p:cTn>
                                        <p:tgtEl>
                                          <p:spTgt spid="191"/>
                                        </p:tgtEl>
                                        <p:attrNameLst>
                                          <p:attrName>style.visibility</p:attrName>
                                        </p:attrNameLst>
                                      </p:cBhvr>
                                      <p:to>
                                        <p:strVal val="visible"/>
                                      </p:to>
                                    </p:set>
                                    <p:animEffect transition="in" filter="fade">
                                      <p:cBhvr>
                                        <p:cTn id="167" dur="10"/>
                                        <p:tgtEl>
                                          <p:spTgt spid="191"/>
                                        </p:tgtEl>
                                      </p:cBhvr>
                                    </p:animEffect>
                                  </p:childTnLst>
                                </p:cTn>
                              </p:par>
                            </p:childTnLst>
                          </p:cTn>
                        </p:par>
                        <p:par>
                          <p:cTn id="168" fill="hold">
                            <p:stCondLst>
                              <p:cond delay="410"/>
                            </p:stCondLst>
                            <p:childTnLst>
                              <p:par>
                                <p:cTn id="169" presetID="10" presetClass="entr" presetSubtype="0" fill="hold" grpId="0" nodeType="afterEffect">
                                  <p:stCondLst>
                                    <p:cond delay="0"/>
                                  </p:stCondLst>
                                  <p:childTnLst>
                                    <p:set>
                                      <p:cBhvr>
                                        <p:cTn id="170" dur="1" fill="hold">
                                          <p:stCondLst>
                                            <p:cond delay="0"/>
                                          </p:stCondLst>
                                        </p:cTn>
                                        <p:tgtEl>
                                          <p:spTgt spid="192"/>
                                        </p:tgtEl>
                                        <p:attrNameLst>
                                          <p:attrName>style.visibility</p:attrName>
                                        </p:attrNameLst>
                                      </p:cBhvr>
                                      <p:to>
                                        <p:strVal val="visible"/>
                                      </p:to>
                                    </p:set>
                                    <p:animEffect transition="in" filter="fade">
                                      <p:cBhvr>
                                        <p:cTn id="171" dur="10"/>
                                        <p:tgtEl>
                                          <p:spTgt spid="192"/>
                                        </p:tgtEl>
                                      </p:cBhvr>
                                    </p:animEffect>
                                  </p:childTnLst>
                                </p:cTn>
                              </p:par>
                            </p:childTnLst>
                          </p:cTn>
                        </p:par>
                        <p:par>
                          <p:cTn id="172" fill="hold">
                            <p:stCondLst>
                              <p:cond delay="420"/>
                            </p:stCondLst>
                            <p:childTnLst>
                              <p:par>
                                <p:cTn id="173" presetID="10" presetClass="entr" presetSubtype="0" fill="hold" grpId="0" nodeType="afterEffect">
                                  <p:stCondLst>
                                    <p:cond delay="0"/>
                                  </p:stCondLst>
                                  <p:childTnLst>
                                    <p:set>
                                      <p:cBhvr>
                                        <p:cTn id="174" dur="1" fill="hold">
                                          <p:stCondLst>
                                            <p:cond delay="0"/>
                                          </p:stCondLst>
                                        </p:cTn>
                                        <p:tgtEl>
                                          <p:spTgt spid="193"/>
                                        </p:tgtEl>
                                        <p:attrNameLst>
                                          <p:attrName>style.visibility</p:attrName>
                                        </p:attrNameLst>
                                      </p:cBhvr>
                                      <p:to>
                                        <p:strVal val="visible"/>
                                      </p:to>
                                    </p:set>
                                    <p:animEffect transition="in" filter="fade">
                                      <p:cBhvr>
                                        <p:cTn id="175" dur="10"/>
                                        <p:tgtEl>
                                          <p:spTgt spid="193"/>
                                        </p:tgtEl>
                                      </p:cBhvr>
                                    </p:animEffect>
                                  </p:childTnLst>
                                </p:cTn>
                              </p:par>
                            </p:childTnLst>
                          </p:cTn>
                        </p:par>
                        <p:par>
                          <p:cTn id="176" fill="hold">
                            <p:stCondLst>
                              <p:cond delay="430"/>
                            </p:stCondLst>
                            <p:childTnLst>
                              <p:par>
                                <p:cTn id="177" presetID="10" presetClass="entr" presetSubtype="0" fill="hold" grpId="0" nodeType="afterEffect">
                                  <p:stCondLst>
                                    <p:cond delay="0"/>
                                  </p:stCondLst>
                                  <p:childTnLst>
                                    <p:set>
                                      <p:cBhvr>
                                        <p:cTn id="178" dur="1" fill="hold">
                                          <p:stCondLst>
                                            <p:cond delay="0"/>
                                          </p:stCondLst>
                                        </p:cTn>
                                        <p:tgtEl>
                                          <p:spTgt spid="194"/>
                                        </p:tgtEl>
                                        <p:attrNameLst>
                                          <p:attrName>style.visibility</p:attrName>
                                        </p:attrNameLst>
                                      </p:cBhvr>
                                      <p:to>
                                        <p:strVal val="visible"/>
                                      </p:to>
                                    </p:set>
                                    <p:animEffect transition="in" filter="fade">
                                      <p:cBhvr>
                                        <p:cTn id="179" dur="10"/>
                                        <p:tgtEl>
                                          <p:spTgt spid="194"/>
                                        </p:tgtEl>
                                      </p:cBhvr>
                                    </p:animEffect>
                                  </p:childTnLst>
                                </p:cTn>
                              </p:par>
                            </p:childTnLst>
                          </p:cTn>
                        </p:par>
                        <p:par>
                          <p:cTn id="180" fill="hold">
                            <p:stCondLst>
                              <p:cond delay="440"/>
                            </p:stCondLst>
                            <p:childTnLst>
                              <p:par>
                                <p:cTn id="181" presetID="10" presetClass="entr" presetSubtype="0" fill="hold" grpId="0" nodeType="afterEffect">
                                  <p:stCondLst>
                                    <p:cond delay="0"/>
                                  </p:stCondLst>
                                  <p:childTnLst>
                                    <p:set>
                                      <p:cBhvr>
                                        <p:cTn id="182" dur="1" fill="hold">
                                          <p:stCondLst>
                                            <p:cond delay="0"/>
                                          </p:stCondLst>
                                        </p:cTn>
                                        <p:tgtEl>
                                          <p:spTgt spid="239"/>
                                        </p:tgtEl>
                                        <p:attrNameLst>
                                          <p:attrName>style.visibility</p:attrName>
                                        </p:attrNameLst>
                                      </p:cBhvr>
                                      <p:to>
                                        <p:strVal val="visible"/>
                                      </p:to>
                                    </p:set>
                                    <p:animEffect transition="in" filter="fade">
                                      <p:cBhvr>
                                        <p:cTn id="183" dur="10"/>
                                        <p:tgtEl>
                                          <p:spTgt spid="239"/>
                                        </p:tgtEl>
                                      </p:cBhvr>
                                    </p:animEffect>
                                  </p:childTnLst>
                                </p:cTn>
                              </p:par>
                            </p:childTnLst>
                          </p:cTn>
                        </p:par>
                        <p:par>
                          <p:cTn id="184" fill="hold">
                            <p:stCondLst>
                              <p:cond delay="450"/>
                            </p:stCondLst>
                            <p:childTnLst>
                              <p:par>
                                <p:cTn id="185" presetID="10" presetClass="entr" presetSubtype="0" fill="hold" grpId="0" nodeType="afterEffect">
                                  <p:stCondLst>
                                    <p:cond delay="0"/>
                                  </p:stCondLst>
                                  <p:childTnLst>
                                    <p:set>
                                      <p:cBhvr>
                                        <p:cTn id="186" dur="1" fill="hold">
                                          <p:stCondLst>
                                            <p:cond delay="0"/>
                                          </p:stCondLst>
                                        </p:cTn>
                                        <p:tgtEl>
                                          <p:spTgt spid="196"/>
                                        </p:tgtEl>
                                        <p:attrNameLst>
                                          <p:attrName>style.visibility</p:attrName>
                                        </p:attrNameLst>
                                      </p:cBhvr>
                                      <p:to>
                                        <p:strVal val="visible"/>
                                      </p:to>
                                    </p:set>
                                    <p:animEffect transition="in" filter="fade">
                                      <p:cBhvr>
                                        <p:cTn id="187" dur="10"/>
                                        <p:tgtEl>
                                          <p:spTgt spid="196"/>
                                        </p:tgtEl>
                                      </p:cBhvr>
                                    </p:animEffect>
                                  </p:childTnLst>
                                </p:cTn>
                              </p:par>
                            </p:childTnLst>
                          </p:cTn>
                        </p:par>
                        <p:par>
                          <p:cTn id="188" fill="hold">
                            <p:stCondLst>
                              <p:cond delay="460"/>
                            </p:stCondLst>
                            <p:childTnLst>
                              <p:par>
                                <p:cTn id="189" presetID="10" presetClass="entr" presetSubtype="0" fill="hold" grpId="0" nodeType="afterEffect">
                                  <p:stCondLst>
                                    <p:cond delay="0"/>
                                  </p:stCondLst>
                                  <p:childTnLst>
                                    <p:set>
                                      <p:cBhvr>
                                        <p:cTn id="190" dur="1" fill="hold">
                                          <p:stCondLst>
                                            <p:cond delay="0"/>
                                          </p:stCondLst>
                                        </p:cTn>
                                        <p:tgtEl>
                                          <p:spTgt spid="197"/>
                                        </p:tgtEl>
                                        <p:attrNameLst>
                                          <p:attrName>style.visibility</p:attrName>
                                        </p:attrNameLst>
                                      </p:cBhvr>
                                      <p:to>
                                        <p:strVal val="visible"/>
                                      </p:to>
                                    </p:set>
                                    <p:animEffect transition="in" filter="fade">
                                      <p:cBhvr>
                                        <p:cTn id="191" dur="10"/>
                                        <p:tgtEl>
                                          <p:spTgt spid="197"/>
                                        </p:tgtEl>
                                      </p:cBhvr>
                                    </p:animEffect>
                                  </p:childTnLst>
                                </p:cTn>
                              </p:par>
                            </p:childTnLst>
                          </p:cTn>
                        </p:par>
                        <p:par>
                          <p:cTn id="192" fill="hold">
                            <p:stCondLst>
                              <p:cond delay="470"/>
                            </p:stCondLst>
                            <p:childTnLst>
                              <p:par>
                                <p:cTn id="193" presetID="10" presetClass="entr" presetSubtype="0" fill="hold" grpId="0" nodeType="afterEffect">
                                  <p:stCondLst>
                                    <p:cond delay="0"/>
                                  </p:stCondLst>
                                  <p:childTnLst>
                                    <p:set>
                                      <p:cBhvr>
                                        <p:cTn id="194" dur="1" fill="hold">
                                          <p:stCondLst>
                                            <p:cond delay="0"/>
                                          </p:stCondLst>
                                        </p:cTn>
                                        <p:tgtEl>
                                          <p:spTgt spid="198"/>
                                        </p:tgtEl>
                                        <p:attrNameLst>
                                          <p:attrName>style.visibility</p:attrName>
                                        </p:attrNameLst>
                                      </p:cBhvr>
                                      <p:to>
                                        <p:strVal val="visible"/>
                                      </p:to>
                                    </p:set>
                                    <p:animEffect transition="in" filter="fade">
                                      <p:cBhvr>
                                        <p:cTn id="195" dur="10"/>
                                        <p:tgtEl>
                                          <p:spTgt spid="198"/>
                                        </p:tgtEl>
                                      </p:cBhvr>
                                    </p:animEffect>
                                  </p:childTnLst>
                                </p:cTn>
                              </p:par>
                            </p:childTnLst>
                          </p:cTn>
                        </p:par>
                        <p:par>
                          <p:cTn id="196" fill="hold">
                            <p:stCondLst>
                              <p:cond delay="480"/>
                            </p:stCondLst>
                            <p:childTnLst>
                              <p:par>
                                <p:cTn id="197" presetID="10" presetClass="entr" presetSubtype="0" fill="hold" grpId="0" nodeType="afterEffect">
                                  <p:stCondLst>
                                    <p:cond delay="0"/>
                                  </p:stCondLst>
                                  <p:childTnLst>
                                    <p:set>
                                      <p:cBhvr>
                                        <p:cTn id="198" dur="1" fill="hold">
                                          <p:stCondLst>
                                            <p:cond delay="0"/>
                                          </p:stCondLst>
                                        </p:cTn>
                                        <p:tgtEl>
                                          <p:spTgt spid="199"/>
                                        </p:tgtEl>
                                        <p:attrNameLst>
                                          <p:attrName>style.visibility</p:attrName>
                                        </p:attrNameLst>
                                      </p:cBhvr>
                                      <p:to>
                                        <p:strVal val="visible"/>
                                      </p:to>
                                    </p:set>
                                    <p:animEffect transition="in" filter="fade">
                                      <p:cBhvr>
                                        <p:cTn id="199" dur="10"/>
                                        <p:tgtEl>
                                          <p:spTgt spid="199"/>
                                        </p:tgtEl>
                                      </p:cBhvr>
                                    </p:animEffect>
                                  </p:childTnLst>
                                </p:cTn>
                              </p:par>
                            </p:childTnLst>
                          </p:cTn>
                        </p:par>
                        <p:par>
                          <p:cTn id="200" fill="hold">
                            <p:stCondLst>
                              <p:cond delay="490"/>
                            </p:stCondLst>
                            <p:childTnLst>
                              <p:par>
                                <p:cTn id="201" presetID="10" presetClass="entr" presetSubtype="0" fill="hold" grpId="0" nodeType="afterEffect">
                                  <p:stCondLst>
                                    <p:cond delay="0"/>
                                  </p:stCondLst>
                                  <p:childTnLst>
                                    <p:set>
                                      <p:cBhvr>
                                        <p:cTn id="202" dur="1" fill="hold">
                                          <p:stCondLst>
                                            <p:cond delay="0"/>
                                          </p:stCondLst>
                                        </p:cTn>
                                        <p:tgtEl>
                                          <p:spTgt spid="200"/>
                                        </p:tgtEl>
                                        <p:attrNameLst>
                                          <p:attrName>style.visibility</p:attrName>
                                        </p:attrNameLst>
                                      </p:cBhvr>
                                      <p:to>
                                        <p:strVal val="visible"/>
                                      </p:to>
                                    </p:set>
                                    <p:animEffect transition="in" filter="fade">
                                      <p:cBhvr>
                                        <p:cTn id="203" dur="10"/>
                                        <p:tgtEl>
                                          <p:spTgt spid="200"/>
                                        </p:tgtEl>
                                      </p:cBhvr>
                                    </p:animEffect>
                                  </p:childTnLst>
                                </p:cTn>
                              </p:par>
                            </p:childTnLst>
                          </p:cTn>
                        </p:par>
                        <p:par>
                          <p:cTn id="204" fill="hold">
                            <p:stCondLst>
                              <p:cond delay="500"/>
                            </p:stCondLst>
                            <p:childTnLst>
                              <p:par>
                                <p:cTn id="205" presetID="10" presetClass="entr" presetSubtype="0" fill="hold" grpId="0" nodeType="afterEffect">
                                  <p:stCondLst>
                                    <p:cond delay="0"/>
                                  </p:stCondLst>
                                  <p:childTnLst>
                                    <p:set>
                                      <p:cBhvr>
                                        <p:cTn id="206" dur="1" fill="hold">
                                          <p:stCondLst>
                                            <p:cond delay="0"/>
                                          </p:stCondLst>
                                        </p:cTn>
                                        <p:tgtEl>
                                          <p:spTgt spid="201"/>
                                        </p:tgtEl>
                                        <p:attrNameLst>
                                          <p:attrName>style.visibility</p:attrName>
                                        </p:attrNameLst>
                                      </p:cBhvr>
                                      <p:to>
                                        <p:strVal val="visible"/>
                                      </p:to>
                                    </p:set>
                                    <p:animEffect transition="in" filter="fade">
                                      <p:cBhvr>
                                        <p:cTn id="207" dur="10"/>
                                        <p:tgtEl>
                                          <p:spTgt spid="201"/>
                                        </p:tgtEl>
                                      </p:cBhvr>
                                    </p:animEffect>
                                  </p:childTnLst>
                                </p:cTn>
                              </p:par>
                            </p:childTnLst>
                          </p:cTn>
                        </p:par>
                        <p:par>
                          <p:cTn id="208" fill="hold">
                            <p:stCondLst>
                              <p:cond delay="510"/>
                            </p:stCondLst>
                            <p:childTnLst>
                              <p:par>
                                <p:cTn id="209" presetID="10" presetClass="entr" presetSubtype="0" fill="hold" grpId="0" nodeType="afterEffect">
                                  <p:stCondLst>
                                    <p:cond delay="0"/>
                                  </p:stCondLst>
                                  <p:childTnLst>
                                    <p:set>
                                      <p:cBhvr>
                                        <p:cTn id="210" dur="1" fill="hold">
                                          <p:stCondLst>
                                            <p:cond delay="0"/>
                                          </p:stCondLst>
                                        </p:cTn>
                                        <p:tgtEl>
                                          <p:spTgt spid="202"/>
                                        </p:tgtEl>
                                        <p:attrNameLst>
                                          <p:attrName>style.visibility</p:attrName>
                                        </p:attrNameLst>
                                      </p:cBhvr>
                                      <p:to>
                                        <p:strVal val="visible"/>
                                      </p:to>
                                    </p:set>
                                    <p:animEffect transition="in" filter="fade">
                                      <p:cBhvr>
                                        <p:cTn id="211" dur="10"/>
                                        <p:tgtEl>
                                          <p:spTgt spid="202"/>
                                        </p:tgtEl>
                                      </p:cBhvr>
                                    </p:animEffect>
                                  </p:childTnLst>
                                </p:cTn>
                              </p:par>
                            </p:childTnLst>
                          </p:cTn>
                        </p:par>
                        <p:par>
                          <p:cTn id="212" fill="hold">
                            <p:stCondLst>
                              <p:cond delay="520"/>
                            </p:stCondLst>
                            <p:childTnLst>
                              <p:par>
                                <p:cTn id="213" presetID="10" presetClass="entr" presetSubtype="0" fill="hold" grpId="0" nodeType="afterEffect">
                                  <p:stCondLst>
                                    <p:cond delay="0"/>
                                  </p:stCondLst>
                                  <p:childTnLst>
                                    <p:set>
                                      <p:cBhvr>
                                        <p:cTn id="214" dur="1" fill="hold">
                                          <p:stCondLst>
                                            <p:cond delay="0"/>
                                          </p:stCondLst>
                                        </p:cTn>
                                        <p:tgtEl>
                                          <p:spTgt spid="203"/>
                                        </p:tgtEl>
                                        <p:attrNameLst>
                                          <p:attrName>style.visibility</p:attrName>
                                        </p:attrNameLst>
                                      </p:cBhvr>
                                      <p:to>
                                        <p:strVal val="visible"/>
                                      </p:to>
                                    </p:set>
                                    <p:animEffect transition="in" filter="fade">
                                      <p:cBhvr>
                                        <p:cTn id="215" dur="10"/>
                                        <p:tgtEl>
                                          <p:spTgt spid="203"/>
                                        </p:tgtEl>
                                      </p:cBhvr>
                                    </p:animEffect>
                                  </p:childTnLst>
                                </p:cTn>
                              </p:par>
                            </p:childTnLst>
                          </p:cTn>
                        </p:par>
                        <p:par>
                          <p:cTn id="216" fill="hold">
                            <p:stCondLst>
                              <p:cond delay="530"/>
                            </p:stCondLst>
                            <p:childTnLst>
                              <p:par>
                                <p:cTn id="217" presetID="10" presetClass="entr" presetSubtype="0" fill="hold" grpId="0" nodeType="afterEffect">
                                  <p:stCondLst>
                                    <p:cond delay="0"/>
                                  </p:stCondLst>
                                  <p:childTnLst>
                                    <p:set>
                                      <p:cBhvr>
                                        <p:cTn id="218" dur="1" fill="hold">
                                          <p:stCondLst>
                                            <p:cond delay="0"/>
                                          </p:stCondLst>
                                        </p:cTn>
                                        <p:tgtEl>
                                          <p:spTgt spid="204"/>
                                        </p:tgtEl>
                                        <p:attrNameLst>
                                          <p:attrName>style.visibility</p:attrName>
                                        </p:attrNameLst>
                                      </p:cBhvr>
                                      <p:to>
                                        <p:strVal val="visible"/>
                                      </p:to>
                                    </p:set>
                                    <p:animEffect transition="in" filter="fade">
                                      <p:cBhvr>
                                        <p:cTn id="219" dur="10"/>
                                        <p:tgtEl>
                                          <p:spTgt spid="204"/>
                                        </p:tgtEl>
                                      </p:cBhvr>
                                    </p:animEffect>
                                  </p:childTnLst>
                                </p:cTn>
                              </p:par>
                            </p:childTnLst>
                          </p:cTn>
                        </p:par>
                        <p:par>
                          <p:cTn id="220" fill="hold">
                            <p:stCondLst>
                              <p:cond delay="540"/>
                            </p:stCondLst>
                            <p:childTnLst>
                              <p:par>
                                <p:cTn id="221" presetID="10" presetClass="entr" presetSubtype="0" fill="hold" grpId="0" nodeType="afterEffect">
                                  <p:stCondLst>
                                    <p:cond delay="0"/>
                                  </p:stCondLst>
                                  <p:childTnLst>
                                    <p:set>
                                      <p:cBhvr>
                                        <p:cTn id="222" dur="1" fill="hold">
                                          <p:stCondLst>
                                            <p:cond delay="0"/>
                                          </p:stCondLst>
                                        </p:cTn>
                                        <p:tgtEl>
                                          <p:spTgt spid="205"/>
                                        </p:tgtEl>
                                        <p:attrNameLst>
                                          <p:attrName>style.visibility</p:attrName>
                                        </p:attrNameLst>
                                      </p:cBhvr>
                                      <p:to>
                                        <p:strVal val="visible"/>
                                      </p:to>
                                    </p:set>
                                    <p:animEffect transition="in" filter="fade">
                                      <p:cBhvr>
                                        <p:cTn id="223" dur="10"/>
                                        <p:tgtEl>
                                          <p:spTgt spid="205"/>
                                        </p:tgtEl>
                                      </p:cBhvr>
                                    </p:animEffect>
                                  </p:childTnLst>
                                </p:cTn>
                              </p:par>
                            </p:childTnLst>
                          </p:cTn>
                        </p:par>
                        <p:par>
                          <p:cTn id="224" fill="hold">
                            <p:stCondLst>
                              <p:cond delay="550"/>
                            </p:stCondLst>
                            <p:childTnLst>
                              <p:par>
                                <p:cTn id="225" presetID="10" presetClass="entr" presetSubtype="0" fill="hold" grpId="0" nodeType="afterEffect">
                                  <p:stCondLst>
                                    <p:cond delay="0"/>
                                  </p:stCondLst>
                                  <p:childTnLst>
                                    <p:set>
                                      <p:cBhvr>
                                        <p:cTn id="226" dur="1" fill="hold">
                                          <p:stCondLst>
                                            <p:cond delay="0"/>
                                          </p:stCondLst>
                                        </p:cTn>
                                        <p:tgtEl>
                                          <p:spTgt spid="206"/>
                                        </p:tgtEl>
                                        <p:attrNameLst>
                                          <p:attrName>style.visibility</p:attrName>
                                        </p:attrNameLst>
                                      </p:cBhvr>
                                      <p:to>
                                        <p:strVal val="visible"/>
                                      </p:to>
                                    </p:set>
                                    <p:animEffect transition="in" filter="fade">
                                      <p:cBhvr>
                                        <p:cTn id="227" dur="10"/>
                                        <p:tgtEl>
                                          <p:spTgt spid="206"/>
                                        </p:tgtEl>
                                      </p:cBhvr>
                                    </p:animEffect>
                                  </p:childTnLst>
                                </p:cTn>
                              </p:par>
                            </p:childTnLst>
                          </p:cTn>
                        </p:par>
                        <p:par>
                          <p:cTn id="228" fill="hold">
                            <p:stCondLst>
                              <p:cond delay="560"/>
                            </p:stCondLst>
                            <p:childTnLst>
                              <p:par>
                                <p:cTn id="229" presetID="10" presetClass="entr" presetSubtype="0" fill="hold" grpId="0" nodeType="afterEffect">
                                  <p:stCondLst>
                                    <p:cond delay="0"/>
                                  </p:stCondLst>
                                  <p:childTnLst>
                                    <p:set>
                                      <p:cBhvr>
                                        <p:cTn id="230" dur="1" fill="hold">
                                          <p:stCondLst>
                                            <p:cond delay="0"/>
                                          </p:stCondLst>
                                        </p:cTn>
                                        <p:tgtEl>
                                          <p:spTgt spid="207"/>
                                        </p:tgtEl>
                                        <p:attrNameLst>
                                          <p:attrName>style.visibility</p:attrName>
                                        </p:attrNameLst>
                                      </p:cBhvr>
                                      <p:to>
                                        <p:strVal val="visible"/>
                                      </p:to>
                                    </p:set>
                                    <p:animEffect transition="in" filter="fade">
                                      <p:cBhvr>
                                        <p:cTn id="231" dur="10"/>
                                        <p:tgtEl>
                                          <p:spTgt spid="207"/>
                                        </p:tgtEl>
                                      </p:cBhvr>
                                    </p:animEffect>
                                  </p:childTnLst>
                                </p:cTn>
                              </p:par>
                            </p:childTnLst>
                          </p:cTn>
                        </p:par>
                        <p:par>
                          <p:cTn id="232" fill="hold">
                            <p:stCondLst>
                              <p:cond delay="570"/>
                            </p:stCondLst>
                            <p:childTnLst>
                              <p:par>
                                <p:cTn id="233" presetID="10" presetClass="entr" presetSubtype="0" fill="hold" grpId="0" nodeType="afterEffect">
                                  <p:stCondLst>
                                    <p:cond delay="0"/>
                                  </p:stCondLst>
                                  <p:childTnLst>
                                    <p:set>
                                      <p:cBhvr>
                                        <p:cTn id="234" dur="1" fill="hold">
                                          <p:stCondLst>
                                            <p:cond delay="0"/>
                                          </p:stCondLst>
                                        </p:cTn>
                                        <p:tgtEl>
                                          <p:spTgt spid="208"/>
                                        </p:tgtEl>
                                        <p:attrNameLst>
                                          <p:attrName>style.visibility</p:attrName>
                                        </p:attrNameLst>
                                      </p:cBhvr>
                                      <p:to>
                                        <p:strVal val="visible"/>
                                      </p:to>
                                    </p:set>
                                    <p:animEffect transition="in" filter="fade">
                                      <p:cBhvr>
                                        <p:cTn id="235" dur="10"/>
                                        <p:tgtEl>
                                          <p:spTgt spid="208"/>
                                        </p:tgtEl>
                                      </p:cBhvr>
                                    </p:animEffect>
                                  </p:childTnLst>
                                </p:cTn>
                              </p:par>
                            </p:childTnLst>
                          </p:cTn>
                        </p:par>
                        <p:par>
                          <p:cTn id="236" fill="hold">
                            <p:stCondLst>
                              <p:cond delay="580"/>
                            </p:stCondLst>
                            <p:childTnLst>
                              <p:par>
                                <p:cTn id="237" presetID="10" presetClass="entr" presetSubtype="0" fill="hold" grpId="0" nodeType="afterEffect">
                                  <p:stCondLst>
                                    <p:cond delay="0"/>
                                  </p:stCondLst>
                                  <p:childTnLst>
                                    <p:set>
                                      <p:cBhvr>
                                        <p:cTn id="238" dur="1" fill="hold">
                                          <p:stCondLst>
                                            <p:cond delay="0"/>
                                          </p:stCondLst>
                                        </p:cTn>
                                        <p:tgtEl>
                                          <p:spTgt spid="209"/>
                                        </p:tgtEl>
                                        <p:attrNameLst>
                                          <p:attrName>style.visibility</p:attrName>
                                        </p:attrNameLst>
                                      </p:cBhvr>
                                      <p:to>
                                        <p:strVal val="visible"/>
                                      </p:to>
                                    </p:set>
                                    <p:animEffect transition="in" filter="fade">
                                      <p:cBhvr>
                                        <p:cTn id="239" dur="10"/>
                                        <p:tgtEl>
                                          <p:spTgt spid="209"/>
                                        </p:tgtEl>
                                      </p:cBhvr>
                                    </p:animEffect>
                                  </p:childTnLst>
                                </p:cTn>
                              </p:par>
                            </p:childTnLst>
                          </p:cTn>
                        </p:par>
                        <p:par>
                          <p:cTn id="240" fill="hold">
                            <p:stCondLst>
                              <p:cond delay="590"/>
                            </p:stCondLst>
                            <p:childTnLst>
                              <p:par>
                                <p:cTn id="241" presetID="10" presetClass="entr" presetSubtype="0" fill="hold" grpId="0" nodeType="afterEffect">
                                  <p:stCondLst>
                                    <p:cond delay="0"/>
                                  </p:stCondLst>
                                  <p:childTnLst>
                                    <p:set>
                                      <p:cBhvr>
                                        <p:cTn id="242" dur="1" fill="hold">
                                          <p:stCondLst>
                                            <p:cond delay="0"/>
                                          </p:stCondLst>
                                        </p:cTn>
                                        <p:tgtEl>
                                          <p:spTgt spid="210"/>
                                        </p:tgtEl>
                                        <p:attrNameLst>
                                          <p:attrName>style.visibility</p:attrName>
                                        </p:attrNameLst>
                                      </p:cBhvr>
                                      <p:to>
                                        <p:strVal val="visible"/>
                                      </p:to>
                                    </p:set>
                                    <p:animEffect transition="in" filter="fade">
                                      <p:cBhvr>
                                        <p:cTn id="243" dur="10"/>
                                        <p:tgtEl>
                                          <p:spTgt spid="210"/>
                                        </p:tgtEl>
                                      </p:cBhvr>
                                    </p:animEffect>
                                  </p:childTnLst>
                                </p:cTn>
                              </p:par>
                            </p:childTnLst>
                          </p:cTn>
                        </p:par>
                        <p:par>
                          <p:cTn id="244" fill="hold">
                            <p:stCondLst>
                              <p:cond delay="600"/>
                            </p:stCondLst>
                            <p:childTnLst>
                              <p:par>
                                <p:cTn id="245" presetID="10" presetClass="entr" presetSubtype="0" fill="hold" grpId="0" nodeType="afterEffect">
                                  <p:stCondLst>
                                    <p:cond delay="0"/>
                                  </p:stCondLst>
                                  <p:childTnLst>
                                    <p:set>
                                      <p:cBhvr>
                                        <p:cTn id="246" dur="1" fill="hold">
                                          <p:stCondLst>
                                            <p:cond delay="0"/>
                                          </p:stCondLst>
                                        </p:cTn>
                                        <p:tgtEl>
                                          <p:spTgt spid="211"/>
                                        </p:tgtEl>
                                        <p:attrNameLst>
                                          <p:attrName>style.visibility</p:attrName>
                                        </p:attrNameLst>
                                      </p:cBhvr>
                                      <p:to>
                                        <p:strVal val="visible"/>
                                      </p:to>
                                    </p:set>
                                    <p:animEffect transition="in" filter="fade">
                                      <p:cBhvr>
                                        <p:cTn id="247" dur="10"/>
                                        <p:tgtEl>
                                          <p:spTgt spid="211"/>
                                        </p:tgtEl>
                                      </p:cBhvr>
                                    </p:animEffect>
                                  </p:childTnLst>
                                </p:cTn>
                              </p:par>
                            </p:childTnLst>
                          </p:cTn>
                        </p:par>
                        <p:par>
                          <p:cTn id="248" fill="hold">
                            <p:stCondLst>
                              <p:cond delay="610"/>
                            </p:stCondLst>
                            <p:childTnLst>
                              <p:par>
                                <p:cTn id="249" presetID="10" presetClass="entr" presetSubtype="0" fill="hold" grpId="0" nodeType="afterEffect">
                                  <p:stCondLst>
                                    <p:cond delay="0"/>
                                  </p:stCondLst>
                                  <p:childTnLst>
                                    <p:set>
                                      <p:cBhvr>
                                        <p:cTn id="250" dur="1" fill="hold">
                                          <p:stCondLst>
                                            <p:cond delay="0"/>
                                          </p:stCondLst>
                                        </p:cTn>
                                        <p:tgtEl>
                                          <p:spTgt spid="212"/>
                                        </p:tgtEl>
                                        <p:attrNameLst>
                                          <p:attrName>style.visibility</p:attrName>
                                        </p:attrNameLst>
                                      </p:cBhvr>
                                      <p:to>
                                        <p:strVal val="visible"/>
                                      </p:to>
                                    </p:set>
                                    <p:animEffect transition="in" filter="fade">
                                      <p:cBhvr>
                                        <p:cTn id="251" dur="10"/>
                                        <p:tgtEl>
                                          <p:spTgt spid="212"/>
                                        </p:tgtEl>
                                      </p:cBhvr>
                                    </p:animEffect>
                                  </p:childTnLst>
                                </p:cTn>
                              </p:par>
                            </p:childTnLst>
                          </p:cTn>
                        </p:par>
                        <p:par>
                          <p:cTn id="252" fill="hold">
                            <p:stCondLst>
                              <p:cond delay="620"/>
                            </p:stCondLst>
                            <p:childTnLst>
                              <p:par>
                                <p:cTn id="253" presetID="10" presetClass="entr" presetSubtype="0" fill="hold" grpId="0" nodeType="afterEffect">
                                  <p:stCondLst>
                                    <p:cond delay="0"/>
                                  </p:stCondLst>
                                  <p:childTnLst>
                                    <p:set>
                                      <p:cBhvr>
                                        <p:cTn id="254" dur="1" fill="hold">
                                          <p:stCondLst>
                                            <p:cond delay="0"/>
                                          </p:stCondLst>
                                        </p:cTn>
                                        <p:tgtEl>
                                          <p:spTgt spid="213"/>
                                        </p:tgtEl>
                                        <p:attrNameLst>
                                          <p:attrName>style.visibility</p:attrName>
                                        </p:attrNameLst>
                                      </p:cBhvr>
                                      <p:to>
                                        <p:strVal val="visible"/>
                                      </p:to>
                                    </p:set>
                                    <p:animEffect transition="in" filter="fade">
                                      <p:cBhvr>
                                        <p:cTn id="255" dur="10"/>
                                        <p:tgtEl>
                                          <p:spTgt spid="213"/>
                                        </p:tgtEl>
                                      </p:cBhvr>
                                    </p:animEffect>
                                  </p:childTnLst>
                                </p:cTn>
                              </p:par>
                            </p:childTnLst>
                          </p:cTn>
                        </p:par>
                        <p:par>
                          <p:cTn id="256" fill="hold">
                            <p:stCondLst>
                              <p:cond delay="630"/>
                            </p:stCondLst>
                            <p:childTnLst>
                              <p:par>
                                <p:cTn id="257" presetID="10" presetClass="entr" presetSubtype="0" fill="hold" grpId="0" nodeType="afterEffect">
                                  <p:stCondLst>
                                    <p:cond delay="0"/>
                                  </p:stCondLst>
                                  <p:childTnLst>
                                    <p:set>
                                      <p:cBhvr>
                                        <p:cTn id="258" dur="1" fill="hold">
                                          <p:stCondLst>
                                            <p:cond delay="0"/>
                                          </p:stCondLst>
                                        </p:cTn>
                                        <p:tgtEl>
                                          <p:spTgt spid="214"/>
                                        </p:tgtEl>
                                        <p:attrNameLst>
                                          <p:attrName>style.visibility</p:attrName>
                                        </p:attrNameLst>
                                      </p:cBhvr>
                                      <p:to>
                                        <p:strVal val="visible"/>
                                      </p:to>
                                    </p:set>
                                    <p:animEffect transition="in" filter="fade">
                                      <p:cBhvr>
                                        <p:cTn id="259" dur="10"/>
                                        <p:tgtEl>
                                          <p:spTgt spid="214"/>
                                        </p:tgtEl>
                                      </p:cBhvr>
                                    </p:animEffect>
                                  </p:childTnLst>
                                </p:cTn>
                              </p:par>
                            </p:childTnLst>
                          </p:cTn>
                        </p:par>
                        <p:par>
                          <p:cTn id="260" fill="hold">
                            <p:stCondLst>
                              <p:cond delay="640"/>
                            </p:stCondLst>
                            <p:childTnLst>
                              <p:par>
                                <p:cTn id="261" presetID="10" presetClass="entr" presetSubtype="0" fill="hold" grpId="0" nodeType="afterEffect">
                                  <p:stCondLst>
                                    <p:cond delay="0"/>
                                  </p:stCondLst>
                                  <p:childTnLst>
                                    <p:set>
                                      <p:cBhvr>
                                        <p:cTn id="262" dur="1" fill="hold">
                                          <p:stCondLst>
                                            <p:cond delay="0"/>
                                          </p:stCondLst>
                                        </p:cTn>
                                        <p:tgtEl>
                                          <p:spTgt spid="215"/>
                                        </p:tgtEl>
                                        <p:attrNameLst>
                                          <p:attrName>style.visibility</p:attrName>
                                        </p:attrNameLst>
                                      </p:cBhvr>
                                      <p:to>
                                        <p:strVal val="visible"/>
                                      </p:to>
                                    </p:set>
                                    <p:animEffect transition="in" filter="fade">
                                      <p:cBhvr>
                                        <p:cTn id="263" dur="10"/>
                                        <p:tgtEl>
                                          <p:spTgt spid="215"/>
                                        </p:tgtEl>
                                      </p:cBhvr>
                                    </p:animEffect>
                                  </p:childTnLst>
                                </p:cTn>
                              </p:par>
                            </p:childTnLst>
                          </p:cTn>
                        </p:par>
                        <p:par>
                          <p:cTn id="264" fill="hold">
                            <p:stCondLst>
                              <p:cond delay="650"/>
                            </p:stCondLst>
                            <p:childTnLst>
                              <p:par>
                                <p:cTn id="265" presetID="10" presetClass="entr" presetSubtype="0" fill="hold" grpId="0" nodeType="afterEffect">
                                  <p:stCondLst>
                                    <p:cond delay="0"/>
                                  </p:stCondLst>
                                  <p:childTnLst>
                                    <p:set>
                                      <p:cBhvr>
                                        <p:cTn id="266" dur="1" fill="hold">
                                          <p:stCondLst>
                                            <p:cond delay="0"/>
                                          </p:stCondLst>
                                        </p:cTn>
                                        <p:tgtEl>
                                          <p:spTgt spid="216"/>
                                        </p:tgtEl>
                                        <p:attrNameLst>
                                          <p:attrName>style.visibility</p:attrName>
                                        </p:attrNameLst>
                                      </p:cBhvr>
                                      <p:to>
                                        <p:strVal val="visible"/>
                                      </p:to>
                                    </p:set>
                                    <p:animEffect transition="in" filter="fade">
                                      <p:cBhvr>
                                        <p:cTn id="267" dur="10"/>
                                        <p:tgtEl>
                                          <p:spTgt spid="216"/>
                                        </p:tgtEl>
                                      </p:cBhvr>
                                    </p:animEffect>
                                  </p:childTnLst>
                                </p:cTn>
                              </p:par>
                            </p:childTnLst>
                          </p:cTn>
                        </p:par>
                        <p:par>
                          <p:cTn id="268" fill="hold">
                            <p:stCondLst>
                              <p:cond delay="660"/>
                            </p:stCondLst>
                            <p:childTnLst>
                              <p:par>
                                <p:cTn id="269" presetID="10" presetClass="entr" presetSubtype="0" fill="hold" grpId="0" nodeType="afterEffect">
                                  <p:stCondLst>
                                    <p:cond delay="0"/>
                                  </p:stCondLst>
                                  <p:childTnLst>
                                    <p:set>
                                      <p:cBhvr>
                                        <p:cTn id="270" dur="1" fill="hold">
                                          <p:stCondLst>
                                            <p:cond delay="0"/>
                                          </p:stCondLst>
                                        </p:cTn>
                                        <p:tgtEl>
                                          <p:spTgt spid="217"/>
                                        </p:tgtEl>
                                        <p:attrNameLst>
                                          <p:attrName>style.visibility</p:attrName>
                                        </p:attrNameLst>
                                      </p:cBhvr>
                                      <p:to>
                                        <p:strVal val="visible"/>
                                      </p:to>
                                    </p:set>
                                    <p:animEffect transition="in" filter="fade">
                                      <p:cBhvr>
                                        <p:cTn id="271" dur="10"/>
                                        <p:tgtEl>
                                          <p:spTgt spid="217"/>
                                        </p:tgtEl>
                                      </p:cBhvr>
                                    </p:animEffect>
                                  </p:childTnLst>
                                </p:cTn>
                              </p:par>
                            </p:childTnLst>
                          </p:cTn>
                        </p:par>
                        <p:par>
                          <p:cTn id="272" fill="hold">
                            <p:stCondLst>
                              <p:cond delay="670"/>
                            </p:stCondLst>
                            <p:childTnLst>
                              <p:par>
                                <p:cTn id="273" presetID="10" presetClass="entr" presetSubtype="0" fill="hold" grpId="0" nodeType="afterEffect">
                                  <p:stCondLst>
                                    <p:cond delay="0"/>
                                  </p:stCondLst>
                                  <p:childTnLst>
                                    <p:set>
                                      <p:cBhvr>
                                        <p:cTn id="274" dur="1" fill="hold">
                                          <p:stCondLst>
                                            <p:cond delay="0"/>
                                          </p:stCondLst>
                                        </p:cTn>
                                        <p:tgtEl>
                                          <p:spTgt spid="218"/>
                                        </p:tgtEl>
                                        <p:attrNameLst>
                                          <p:attrName>style.visibility</p:attrName>
                                        </p:attrNameLst>
                                      </p:cBhvr>
                                      <p:to>
                                        <p:strVal val="visible"/>
                                      </p:to>
                                    </p:set>
                                    <p:animEffect transition="in" filter="fade">
                                      <p:cBhvr>
                                        <p:cTn id="275" dur="10"/>
                                        <p:tgtEl>
                                          <p:spTgt spid="218"/>
                                        </p:tgtEl>
                                      </p:cBhvr>
                                    </p:animEffect>
                                  </p:childTnLst>
                                </p:cTn>
                              </p:par>
                            </p:childTnLst>
                          </p:cTn>
                        </p:par>
                        <p:par>
                          <p:cTn id="276" fill="hold">
                            <p:stCondLst>
                              <p:cond delay="680"/>
                            </p:stCondLst>
                            <p:childTnLst>
                              <p:par>
                                <p:cTn id="277" presetID="10" presetClass="entr" presetSubtype="0" fill="hold" grpId="0" nodeType="afterEffect">
                                  <p:stCondLst>
                                    <p:cond delay="0"/>
                                  </p:stCondLst>
                                  <p:childTnLst>
                                    <p:set>
                                      <p:cBhvr>
                                        <p:cTn id="278" dur="1" fill="hold">
                                          <p:stCondLst>
                                            <p:cond delay="0"/>
                                          </p:stCondLst>
                                        </p:cTn>
                                        <p:tgtEl>
                                          <p:spTgt spid="219"/>
                                        </p:tgtEl>
                                        <p:attrNameLst>
                                          <p:attrName>style.visibility</p:attrName>
                                        </p:attrNameLst>
                                      </p:cBhvr>
                                      <p:to>
                                        <p:strVal val="visible"/>
                                      </p:to>
                                    </p:set>
                                    <p:animEffect transition="in" filter="fade">
                                      <p:cBhvr>
                                        <p:cTn id="279" dur="10"/>
                                        <p:tgtEl>
                                          <p:spTgt spid="219"/>
                                        </p:tgtEl>
                                      </p:cBhvr>
                                    </p:animEffect>
                                  </p:childTnLst>
                                </p:cTn>
                              </p:par>
                            </p:childTnLst>
                          </p:cTn>
                        </p:par>
                        <p:par>
                          <p:cTn id="280" fill="hold">
                            <p:stCondLst>
                              <p:cond delay="690"/>
                            </p:stCondLst>
                            <p:childTnLst>
                              <p:par>
                                <p:cTn id="281" presetID="10" presetClass="entr" presetSubtype="0" fill="hold" grpId="0" nodeType="afterEffect">
                                  <p:stCondLst>
                                    <p:cond delay="0"/>
                                  </p:stCondLst>
                                  <p:childTnLst>
                                    <p:set>
                                      <p:cBhvr>
                                        <p:cTn id="282" dur="1" fill="hold">
                                          <p:stCondLst>
                                            <p:cond delay="0"/>
                                          </p:stCondLst>
                                        </p:cTn>
                                        <p:tgtEl>
                                          <p:spTgt spid="220"/>
                                        </p:tgtEl>
                                        <p:attrNameLst>
                                          <p:attrName>style.visibility</p:attrName>
                                        </p:attrNameLst>
                                      </p:cBhvr>
                                      <p:to>
                                        <p:strVal val="visible"/>
                                      </p:to>
                                    </p:set>
                                    <p:animEffect transition="in" filter="fade">
                                      <p:cBhvr>
                                        <p:cTn id="283" dur="10"/>
                                        <p:tgtEl>
                                          <p:spTgt spid="220"/>
                                        </p:tgtEl>
                                      </p:cBhvr>
                                    </p:animEffect>
                                  </p:childTnLst>
                                </p:cTn>
                              </p:par>
                            </p:childTnLst>
                          </p:cTn>
                        </p:par>
                        <p:par>
                          <p:cTn id="284" fill="hold">
                            <p:stCondLst>
                              <p:cond delay="700"/>
                            </p:stCondLst>
                            <p:childTnLst>
                              <p:par>
                                <p:cTn id="285" presetID="10" presetClass="entr" presetSubtype="0" fill="hold" grpId="0" nodeType="afterEffect">
                                  <p:stCondLst>
                                    <p:cond delay="0"/>
                                  </p:stCondLst>
                                  <p:childTnLst>
                                    <p:set>
                                      <p:cBhvr>
                                        <p:cTn id="286" dur="1" fill="hold">
                                          <p:stCondLst>
                                            <p:cond delay="0"/>
                                          </p:stCondLst>
                                        </p:cTn>
                                        <p:tgtEl>
                                          <p:spTgt spid="221"/>
                                        </p:tgtEl>
                                        <p:attrNameLst>
                                          <p:attrName>style.visibility</p:attrName>
                                        </p:attrNameLst>
                                      </p:cBhvr>
                                      <p:to>
                                        <p:strVal val="visible"/>
                                      </p:to>
                                    </p:set>
                                    <p:animEffect transition="in" filter="fade">
                                      <p:cBhvr>
                                        <p:cTn id="287" dur="10"/>
                                        <p:tgtEl>
                                          <p:spTgt spid="221"/>
                                        </p:tgtEl>
                                      </p:cBhvr>
                                    </p:animEffect>
                                  </p:childTnLst>
                                </p:cTn>
                              </p:par>
                            </p:childTnLst>
                          </p:cTn>
                        </p:par>
                        <p:par>
                          <p:cTn id="288" fill="hold">
                            <p:stCondLst>
                              <p:cond delay="710"/>
                            </p:stCondLst>
                            <p:childTnLst>
                              <p:par>
                                <p:cTn id="289" presetID="10" presetClass="entr" presetSubtype="0" fill="hold" grpId="0" nodeType="afterEffect">
                                  <p:stCondLst>
                                    <p:cond delay="0"/>
                                  </p:stCondLst>
                                  <p:childTnLst>
                                    <p:set>
                                      <p:cBhvr>
                                        <p:cTn id="290" dur="1" fill="hold">
                                          <p:stCondLst>
                                            <p:cond delay="0"/>
                                          </p:stCondLst>
                                        </p:cTn>
                                        <p:tgtEl>
                                          <p:spTgt spid="222"/>
                                        </p:tgtEl>
                                        <p:attrNameLst>
                                          <p:attrName>style.visibility</p:attrName>
                                        </p:attrNameLst>
                                      </p:cBhvr>
                                      <p:to>
                                        <p:strVal val="visible"/>
                                      </p:to>
                                    </p:set>
                                    <p:animEffect transition="in" filter="fade">
                                      <p:cBhvr>
                                        <p:cTn id="291" dur="10"/>
                                        <p:tgtEl>
                                          <p:spTgt spid="222"/>
                                        </p:tgtEl>
                                      </p:cBhvr>
                                    </p:animEffect>
                                  </p:childTnLst>
                                </p:cTn>
                              </p:par>
                            </p:childTnLst>
                          </p:cTn>
                        </p:par>
                        <p:par>
                          <p:cTn id="292" fill="hold">
                            <p:stCondLst>
                              <p:cond delay="720"/>
                            </p:stCondLst>
                            <p:childTnLst>
                              <p:par>
                                <p:cTn id="293" presetID="10" presetClass="entr" presetSubtype="0" fill="hold" grpId="0" nodeType="afterEffect">
                                  <p:stCondLst>
                                    <p:cond delay="0"/>
                                  </p:stCondLst>
                                  <p:childTnLst>
                                    <p:set>
                                      <p:cBhvr>
                                        <p:cTn id="294" dur="1" fill="hold">
                                          <p:stCondLst>
                                            <p:cond delay="0"/>
                                          </p:stCondLst>
                                        </p:cTn>
                                        <p:tgtEl>
                                          <p:spTgt spid="223"/>
                                        </p:tgtEl>
                                        <p:attrNameLst>
                                          <p:attrName>style.visibility</p:attrName>
                                        </p:attrNameLst>
                                      </p:cBhvr>
                                      <p:to>
                                        <p:strVal val="visible"/>
                                      </p:to>
                                    </p:set>
                                    <p:animEffect transition="in" filter="fade">
                                      <p:cBhvr>
                                        <p:cTn id="295" dur="10"/>
                                        <p:tgtEl>
                                          <p:spTgt spid="223"/>
                                        </p:tgtEl>
                                      </p:cBhvr>
                                    </p:animEffect>
                                  </p:childTnLst>
                                </p:cTn>
                              </p:par>
                            </p:childTnLst>
                          </p:cTn>
                        </p:par>
                        <p:par>
                          <p:cTn id="296" fill="hold">
                            <p:stCondLst>
                              <p:cond delay="730"/>
                            </p:stCondLst>
                            <p:childTnLst>
                              <p:par>
                                <p:cTn id="297" presetID="10" presetClass="entr" presetSubtype="0" fill="hold" grpId="0" nodeType="afterEffect">
                                  <p:stCondLst>
                                    <p:cond delay="0"/>
                                  </p:stCondLst>
                                  <p:childTnLst>
                                    <p:set>
                                      <p:cBhvr>
                                        <p:cTn id="298" dur="1" fill="hold">
                                          <p:stCondLst>
                                            <p:cond delay="0"/>
                                          </p:stCondLst>
                                        </p:cTn>
                                        <p:tgtEl>
                                          <p:spTgt spid="224"/>
                                        </p:tgtEl>
                                        <p:attrNameLst>
                                          <p:attrName>style.visibility</p:attrName>
                                        </p:attrNameLst>
                                      </p:cBhvr>
                                      <p:to>
                                        <p:strVal val="visible"/>
                                      </p:to>
                                    </p:set>
                                    <p:animEffect transition="in" filter="fade">
                                      <p:cBhvr>
                                        <p:cTn id="299" dur="10"/>
                                        <p:tgtEl>
                                          <p:spTgt spid="224"/>
                                        </p:tgtEl>
                                      </p:cBhvr>
                                    </p:animEffect>
                                  </p:childTnLst>
                                </p:cTn>
                              </p:par>
                            </p:childTnLst>
                          </p:cTn>
                        </p:par>
                        <p:par>
                          <p:cTn id="300" fill="hold">
                            <p:stCondLst>
                              <p:cond delay="740"/>
                            </p:stCondLst>
                            <p:childTnLst>
                              <p:par>
                                <p:cTn id="301" presetID="10" presetClass="entr" presetSubtype="0" fill="hold" grpId="0" nodeType="afterEffect">
                                  <p:stCondLst>
                                    <p:cond delay="0"/>
                                  </p:stCondLst>
                                  <p:childTnLst>
                                    <p:set>
                                      <p:cBhvr>
                                        <p:cTn id="302" dur="1" fill="hold">
                                          <p:stCondLst>
                                            <p:cond delay="0"/>
                                          </p:stCondLst>
                                        </p:cTn>
                                        <p:tgtEl>
                                          <p:spTgt spid="225"/>
                                        </p:tgtEl>
                                        <p:attrNameLst>
                                          <p:attrName>style.visibility</p:attrName>
                                        </p:attrNameLst>
                                      </p:cBhvr>
                                      <p:to>
                                        <p:strVal val="visible"/>
                                      </p:to>
                                    </p:set>
                                    <p:animEffect transition="in" filter="fade">
                                      <p:cBhvr>
                                        <p:cTn id="303" dur="10"/>
                                        <p:tgtEl>
                                          <p:spTgt spid="225"/>
                                        </p:tgtEl>
                                      </p:cBhvr>
                                    </p:animEffect>
                                  </p:childTnLst>
                                </p:cTn>
                              </p:par>
                            </p:childTnLst>
                          </p:cTn>
                        </p:par>
                        <p:par>
                          <p:cTn id="304" fill="hold">
                            <p:stCondLst>
                              <p:cond delay="750"/>
                            </p:stCondLst>
                            <p:childTnLst>
                              <p:par>
                                <p:cTn id="305" presetID="10" presetClass="entr" presetSubtype="0" fill="hold" grpId="0" nodeType="afterEffect">
                                  <p:stCondLst>
                                    <p:cond delay="0"/>
                                  </p:stCondLst>
                                  <p:childTnLst>
                                    <p:set>
                                      <p:cBhvr>
                                        <p:cTn id="306" dur="1" fill="hold">
                                          <p:stCondLst>
                                            <p:cond delay="0"/>
                                          </p:stCondLst>
                                        </p:cTn>
                                        <p:tgtEl>
                                          <p:spTgt spid="226"/>
                                        </p:tgtEl>
                                        <p:attrNameLst>
                                          <p:attrName>style.visibility</p:attrName>
                                        </p:attrNameLst>
                                      </p:cBhvr>
                                      <p:to>
                                        <p:strVal val="visible"/>
                                      </p:to>
                                    </p:set>
                                    <p:animEffect transition="in" filter="fade">
                                      <p:cBhvr>
                                        <p:cTn id="307" dur="10"/>
                                        <p:tgtEl>
                                          <p:spTgt spid="226"/>
                                        </p:tgtEl>
                                      </p:cBhvr>
                                    </p:animEffect>
                                  </p:childTnLst>
                                </p:cTn>
                              </p:par>
                            </p:childTnLst>
                          </p:cTn>
                        </p:par>
                        <p:par>
                          <p:cTn id="308" fill="hold">
                            <p:stCondLst>
                              <p:cond delay="760"/>
                            </p:stCondLst>
                            <p:childTnLst>
                              <p:par>
                                <p:cTn id="309" presetID="10" presetClass="entr" presetSubtype="0" fill="hold" grpId="0" nodeType="afterEffect">
                                  <p:stCondLst>
                                    <p:cond delay="0"/>
                                  </p:stCondLst>
                                  <p:childTnLst>
                                    <p:set>
                                      <p:cBhvr>
                                        <p:cTn id="310" dur="1" fill="hold">
                                          <p:stCondLst>
                                            <p:cond delay="0"/>
                                          </p:stCondLst>
                                        </p:cTn>
                                        <p:tgtEl>
                                          <p:spTgt spid="227"/>
                                        </p:tgtEl>
                                        <p:attrNameLst>
                                          <p:attrName>style.visibility</p:attrName>
                                        </p:attrNameLst>
                                      </p:cBhvr>
                                      <p:to>
                                        <p:strVal val="visible"/>
                                      </p:to>
                                    </p:set>
                                    <p:animEffect transition="in" filter="fade">
                                      <p:cBhvr>
                                        <p:cTn id="311" dur="10"/>
                                        <p:tgtEl>
                                          <p:spTgt spid="227"/>
                                        </p:tgtEl>
                                      </p:cBhvr>
                                    </p:animEffect>
                                  </p:childTnLst>
                                </p:cTn>
                              </p:par>
                            </p:childTnLst>
                          </p:cTn>
                        </p:par>
                        <p:par>
                          <p:cTn id="312" fill="hold">
                            <p:stCondLst>
                              <p:cond delay="770"/>
                            </p:stCondLst>
                            <p:childTnLst>
                              <p:par>
                                <p:cTn id="313" presetID="10" presetClass="entr" presetSubtype="0" fill="hold" grpId="0" nodeType="afterEffect">
                                  <p:stCondLst>
                                    <p:cond delay="0"/>
                                  </p:stCondLst>
                                  <p:childTnLst>
                                    <p:set>
                                      <p:cBhvr>
                                        <p:cTn id="314" dur="1" fill="hold">
                                          <p:stCondLst>
                                            <p:cond delay="0"/>
                                          </p:stCondLst>
                                        </p:cTn>
                                        <p:tgtEl>
                                          <p:spTgt spid="228"/>
                                        </p:tgtEl>
                                        <p:attrNameLst>
                                          <p:attrName>style.visibility</p:attrName>
                                        </p:attrNameLst>
                                      </p:cBhvr>
                                      <p:to>
                                        <p:strVal val="visible"/>
                                      </p:to>
                                    </p:set>
                                    <p:animEffect transition="in" filter="fade">
                                      <p:cBhvr>
                                        <p:cTn id="315" dur="10"/>
                                        <p:tgtEl>
                                          <p:spTgt spid="228"/>
                                        </p:tgtEl>
                                      </p:cBhvr>
                                    </p:animEffect>
                                  </p:childTnLst>
                                </p:cTn>
                              </p:par>
                            </p:childTnLst>
                          </p:cTn>
                        </p:par>
                        <p:par>
                          <p:cTn id="316" fill="hold">
                            <p:stCondLst>
                              <p:cond delay="780"/>
                            </p:stCondLst>
                            <p:childTnLst>
                              <p:par>
                                <p:cTn id="317" presetID="10" presetClass="entr" presetSubtype="0" fill="hold" grpId="0" nodeType="afterEffect">
                                  <p:stCondLst>
                                    <p:cond delay="0"/>
                                  </p:stCondLst>
                                  <p:childTnLst>
                                    <p:set>
                                      <p:cBhvr>
                                        <p:cTn id="318" dur="1" fill="hold">
                                          <p:stCondLst>
                                            <p:cond delay="0"/>
                                          </p:stCondLst>
                                        </p:cTn>
                                        <p:tgtEl>
                                          <p:spTgt spid="229"/>
                                        </p:tgtEl>
                                        <p:attrNameLst>
                                          <p:attrName>style.visibility</p:attrName>
                                        </p:attrNameLst>
                                      </p:cBhvr>
                                      <p:to>
                                        <p:strVal val="visible"/>
                                      </p:to>
                                    </p:set>
                                    <p:animEffect transition="in" filter="fade">
                                      <p:cBhvr>
                                        <p:cTn id="319" dur="10"/>
                                        <p:tgtEl>
                                          <p:spTgt spid="229"/>
                                        </p:tgtEl>
                                      </p:cBhvr>
                                    </p:animEffect>
                                  </p:childTnLst>
                                </p:cTn>
                              </p:par>
                            </p:childTnLst>
                          </p:cTn>
                        </p:par>
                        <p:par>
                          <p:cTn id="320" fill="hold">
                            <p:stCondLst>
                              <p:cond delay="790"/>
                            </p:stCondLst>
                            <p:childTnLst>
                              <p:par>
                                <p:cTn id="321" presetID="10" presetClass="entr" presetSubtype="0" fill="hold" grpId="0" nodeType="afterEffect">
                                  <p:stCondLst>
                                    <p:cond delay="0"/>
                                  </p:stCondLst>
                                  <p:childTnLst>
                                    <p:set>
                                      <p:cBhvr>
                                        <p:cTn id="322" dur="1" fill="hold">
                                          <p:stCondLst>
                                            <p:cond delay="0"/>
                                          </p:stCondLst>
                                        </p:cTn>
                                        <p:tgtEl>
                                          <p:spTgt spid="230"/>
                                        </p:tgtEl>
                                        <p:attrNameLst>
                                          <p:attrName>style.visibility</p:attrName>
                                        </p:attrNameLst>
                                      </p:cBhvr>
                                      <p:to>
                                        <p:strVal val="visible"/>
                                      </p:to>
                                    </p:set>
                                    <p:animEffect transition="in" filter="fade">
                                      <p:cBhvr>
                                        <p:cTn id="323" dur="10"/>
                                        <p:tgtEl>
                                          <p:spTgt spid="230"/>
                                        </p:tgtEl>
                                      </p:cBhvr>
                                    </p:animEffect>
                                  </p:childTnLst>
                                </p:cTn>
                              </p:par>
                            </p:childTnLst>
                          </p:cTn>
                        </p:par>
                        <p:par>
                          <p:cTn id="324" fill="hold">
                            <p:stCondLst>
                              <p:cond delay="800"/>
                            </p:stCondLst>
                            <p:childTnLst>
                              <p:par>
                                <p:cTn id="325" presetID="10" presetClass="entr" presetSubtype="0" fill="hold" grpId="0" nodeType="afterEffect">
                                  <p:stCondLst>
                                    <p:cond delay="0"/>
                                  </p:stCondLst>
                                  <p:childTnLst>
                                    <p:set>
                                      <p:cBhvr>
                                        <p:cTn id="326" dur="1" fill="hold">
                                          <p:stCondLst>
                                            <p:cond delay="0"/>
                                          </p:stCondLst>
                                        </p:cTn>
                                        <p:tgtEl>
                                          <p:spTgt spid="231"/>
                                        </p:tgtEl>
                                        <p:attrNameLst>
                                          <p:attrName>style.visibility</p:attrName>
                                        </p:attrNameLst>
                                      </p:cBhvr>
                                      <p:to>
                                        <p:strVal val="visible"/>
                                      </p:to>
                                    </p:set>
                                    <p:animEffect transition="in" filter="fade">
                                      <p:cBhvr>
                                        <p:cTn id="327" dur="10"/>
                                        <p:tgtEl>
                                          <p:spTgt spid="231"/>
                                        </p:tgtEl>
                                      </p:cBhvr>
                                    </p:animEffect>
                                  </p:childTnLst>
                                </p:cTn>
                              </p:par>
                            </p:childTnLst>
                          </p:cTn>
                        </p:par>
                        <p:par>
                          <p:cTn id="328" fill="hold">
                            <p:stCondLst>
                              <p:cond delay="810"/>
                            </p:stCondLst>
                            <p:childTnLst>
                              <p:par>
                                <p:cTn id="329" presetID="10" presetClass="entr" presetSubtype="0" fill="hold" grpId="0" nodeType="afterEffect">
                                  <p:stCondLst>
                                    <p:cond delay="0"/>
                                  </p:stCondLst>
                                  <p:childTnLst>
                                    <p:set>
                                      <p:cBhvr>
                                        <p:cTn id="330" dur="1" fill="hold">
                                          <p:stCondLst>
                                            <p:cond delay="0"/>
                                          </p:stCondLst>
                                        </p:cTn>
                                        <p:tgtEl>
                                          <p:spTgt spid="232"/>
                                        </p:tgtEl>
                                        <p:attrNameLst>
                                          <p:attrName>style.visibility</p:attrName>
                                        </p:attrNameLst>
                                      </p:cBhvr>
                                      <p:to>
                                        <p:strVal val="visible"/>
                                      </p:to>
                                    </p:set>
                                    <p:animEffect transition="in" filter="fade">
                                      <p:cBhvr>
                                        <p:cTn id="331" dur="10"/>
                                        <p:tgtEl>
                                          <p:spTgt spid="232"/>
                                        </p:tgtEl>
                                      </p:cBhvr>
                                    </p:animEffect>
                                  </p:childTnLst>
                                </p:cTn>
                              </p:par>
                            </p:childTnLst>
                          </p:cTn>
                        </p:par>
                        <p:par>
                          <p:cTn id="332" fill="hold">
                            <p:stCondLst>
                              <p:cond delay="820"/>
                            </p:stCondLst>
                            <p:childTnLst>
                              <p:par>
                                <p:cTn id="333" presetID="10" presetClass="entr" presetSubtype="0" fill="hold" grpId="0" nodeType="afterEffect">
                                  <p:stCondLst>
                                    <p:cond delay="0"/>
                                  </p:stCondLst>
                                  <p:childTnLst>
                                    <p:set>
                                      <p:cBhvr>
                                        <p:cTn id="334" dur="1" fill="hold">
                                          <p:stCondLst>
                                            <p:cond delay="0"/>
                                          </p:stCondLst>
                                        </p:cTn>
                                        <p:tgtEl>
                                          <p:spTgt spid="233"/>
                                        </p:tgtEl>
                                        <p:attrNameLst>
                                          <p:attrName>style.visibility</p:attrName>
                                        </p:attrNameLst>
                                      </p:cBhvr>
                                      <p:to>
                                        <p:strVal val="visible"/>
                                      </p:to>
                                    </p:set>
                                    <p:animEffect transition="in" filter="fade">
                                      <p:cBhvr>
                                        <p:cTn id="335" dur="10"/>
                                        <p:tgtEl>
                                          <p:spTgt spid="233"/>
                                        </p:tgtEl>
                                      </p:cBhvr>
                                    </p:animEffect>
                                  </p:childTnLst>
                                </p:cTn>
                              </p:par>
                            </p:childTnLst>
                          </p:cTn>
                        </p:par>
                        <p:par>
                          <p:cTn id="336" fill="hold">
                            <p:stCondLst>
                              <p:cond delay="830"/>
                            </p:stCondLst>
                            <p:childTnLst>
                              <p:par>
                                <p:cTn id="337" presetID="10" presetClass="entr" presetSubtype="0" fill="hold" grpId="0" nodeType="afterEffect">
                                  <p:stCondLst>
                                    <p:cond delay="0"/>
                                  </p:stCondLst>
                                  <p:childTnLst>
                                    <p:set>
                                      <p:cBhvr>
                                        <p:cTn id="338" dur="1" fill="hold">
                                          <p:stCondLst>
                                            <p:cond delay="0"/>
                                          </p:stCondLst>
                                        </p:cTn>
                                        <p:tgtEl>
                                          <p:spTgt spid="234"/>
                                        </p:tgtEl>
                                        <p:attrNameLst>
                                          <p:attrName>style.visibility</p:attrName>
                                        </p:attrNameLst>
                                      </p:cBhvr>
                                      <p:to>
                                        <p:strVal val="visible"/>
                                      </p:to>
                                    </p:set>
                                    <p:animEffect transition="in" filter="fade">
                                      <p:cBhvr>
                                        <p:cTn id="339" dur="10"/>
                                        <p:tgtEl>
                                          <p:spTgt spid="234"/>
                                        </p:tgtEl>
                                      </p:cBhvr>
                                    </p:animEffect>
                                  </p:childTnLst>
                                </p:cTn>
                              </p:par>
                            </p:childTnLst>
                          </p:cTn>
                        </p:par>
                        <p:par>
                          <p:cTn id="340" fill="hold">
                            <p:stCondLst>
                              <p:cond delay="840"/>
                            </p:stCondLst>
                            <p:childTnLst>
                              <p:par>
                                <p:cTn id="341" presetID="10" presetClass="entr" presetSubtype="0" fill="hold" grpId="0" nodeType="afterEffect">
                                  <p:stCondLst>
                                    <p:cond delay="0"/>
                                  </p:stCondLst>
                                  <p:childTnLst>
                                    <p:set>
                                      <p:cBhvr>
                                        <p:cTn id="342" dur="1" fill="hold">
                                          <p:stCondLst>
                                            <p:cond delay="0"/>
                                          </p:stCondLst>
                                        </p:cTn>
                                        <p:tgtEl>
                                          <p:spTgt spid="235"/>
                                        </p:tgtEl>
                                        <p:attrNameLst>
                                          <p:attrName>style.visibility</p:attrName>
                                        </p:attrNameLst>
                                      </p:cBhvr>
                                      <p:to>
                                        <p:strVal val="visible"/>
                                      </p:to>
                                    </p:set>
                                    <p:animEffect transition="in" filter="fade">
                                      <p:cBhvr>
                                        <p:cTn id="343" dur="10"/>
                                        <p:tgtEl>
                                          <p:spTgt spid="235"/>
                                        </p:tgtEl>
                                      </p:cBhvr>
                                    </p:animEffect>
                                  </p:childTnLst>
                                </p:cTn>
                              </p:par>
                            </p:childTnLst>
                          </p:cTn>
                        </p:par>
                        <p:par>
                          <p:cTn id="344" fill="hold">
                            <p:stCondLst>
                              <p:cond delay="850"/>
                            </p:stCondLst>
                            <p:childTnLst>
                              <p:par>
                                <p:cTn id="345" presetID="10" presetClass="entr" presetSubtype="0" fill="hold" grpId="0" nodeType="afterEffect">
                                  <p:stCondLst>
                                    <p:cond delay="0"/>
                                  </p:stCondLst>
                                  <p:childTnLst>
                                    <p:set>
                                      <p:cBhvr>
                                        <p:cTn id="346" dur="1" fill="hold">
                                          <p:stCondLst>
                                            <p:cond delay="0"/>
                                          </p:stCondLst>
                                        </p:cTn>
                                        <p:tgtEl>
                                          <p:spTgt spid="236"/>
                                        </p:tgtEl>
                                        <p:attrNameLst>
                                          <p:attrName>style.visibility</p:attrName>
                                        </p:attrNameLst>
                                      </p:cBhvr>
                                      <p:to>
                                        <p:strVal val="visible"/>
                                      </p:to>
                                    </p:set>
                                    <p:animEffect transition="in" filter="fade">
                                      <p:cBhvr>
                                        <p:cTn id="347" dur="10"/>
                                        <p:tgtEl>
                                          <p:spTgt spid="236"/>
                                        </p:tgtEl>
                                      </p:cBhvr>
                                    </p:animEffect>
                                  </p:childTnLst>
                                </p:cTn>
                              </p:par>
                            </p:childTnLst>
                          </p:cTn>
                        </p:par>
                        <p:par>
                          <p:cTn id="348" fill="hold">
                            <p:stCondLst>
                              <p:cond delay="860"/>
                            </p:stCondLst>
                            <p:childTnLst>
                              <p:par>
                                <p:cTn id="349" presetID="10" presetClass="entr" presetSubtype="0" fill="hold" grpId="0" nodeType="afterEffect">
                                  <p:stCondLst>
                                    <p:cond delay="0"/>
                                  </p:stCondLst>
                                  <p:childTnLst>
                                    <p:set>
                                      <p:cBhvr>
                                        <p:cTn id="350" dur="1" fill="hold">
                                          <p:stCondLst>
                                            <p:cond delay="0"/>
                                          </p:stCondLst>
                                        </p:cTn>
                                        <p:tgtEl>
                                          <p:spTgt spid="237"/>
                                        </p:tgtEl>
                                        <p:attrNameLst>
                                          <p:attrName>style.visibility</p:attrName>
                                        </p:attrNameLst>
                                      </p:cBhvr>
                                      <p:to>
                                        <p:strVal val="visible"/>
                                      </p:to>
                                    </p:set>
                                    <p:animEffect transition="in" filter="fade">
                                      <p:cBhvr>
                                        <p:cTn id="351" dur="10"/>
                                        <p:tgtEl>
                                          <p:spTgt spid="237"/>
                                        </p:tgtEl>
                                      </p:cBhvr>
                                    </p:animEffect>
                                  </p:childTnLst>
                                </p:cTn>
                              </p:par>
                            </p:childTnLst>
                          </p:cTn>
                        </p:par>
                        <p:par>
                          <p:cTn id="352" fill="hold">
                            <p:stCondLst>
                              <p:cond delay="870"/>
                            </p:stCondLst>
                            <p:childTnLst>
                              <p:par>
                                <p:cTn id="353" presetID="10" presetClass="entr" presetSubtype="0" fill="hold" grpId="0" nodeType="afterEffect">
                                  <p:stCondLst>
                                    <p:cond delay="0"/>
                                  </p:stCondLst>
                                  <p:childTnLst>
                                    <p:set>
                                      <p:cBhvr>
                                        <p:cTn id="354" dur="1" fill="hold">
                                          <p:stCondLst>
                                            <p:cond delay="0"/>
                                          </p:stCondLst>
                                        </p:cTn>
                                        <p:tgtEl>
                                          <p:spTgt spid="238"/>
                                        </p:tgtEl>
                                        <p:attrNameLst>
                                          <p:attrName>style.visibility</p:attrName>
                                        </p:attrNameLst>
                                      </p:cBhvr>
                                      <p:to>
                                        <p:strVal val="visible"/>
                                      </p:to>
                                    </p:set>
                                    <p:animEffect transition="in" filter="fade">
                                      <p:cBhvr>
                                        <p:cTn id="355" dur="10"/>
                                        <p:tgtEl>
                                          <p:spTgt spid="238"/>
                                        </p:tgtEl>
                                      </p:cBhvr>
                                    </p:animEffect>
                                  </p:childTnLst>
                                </p:cTn>
                              </p:par>
                            </p:childTnLst>
                          </p:cTn>
                        </p:par>
                        <p:par>
                          <p:cTn id="356" fill="hold">
                            <p:stCondLst>
                              <p:cond delay="880"/>
                            </p:stCondLst>
                            <p:childTnLst>
                              <p:par>
                                <p:cTn id="357" presetID="10" presetClass="entr" presetSubtype="0" fill="hold" grpId="0" nodeType="afterEffect">
                                  <p:stCondLst>
                                    <p:cond delay="0"/>
                                  </p:stCondLst>
                                  <p:childTnLst>
                                    <p:set>
                                      <p:cBhvr>
                                        <p:cTn id="358" dur="1" fill="hold">
                                          <p:stCondLst>
                                            <p:cond delay="0"/>
                                          </p:stCondLst>
                                        </p:cTn>
                                        <p:tgtEl>
                                          <p:spTgt spid="283"/>
                                        </p:tgtEl>
                                        <p:attrNameLst>
                                          <p:attrName>style.visibility</p:attrName>
                                        </p:attrNameLst>
                                      </p:cBhvr>
                                      <p:to>
                                        <p:strVal val="visible"/>
                                      </p:to>
                                    </p:set>
                                    <p:animEffect transition="in" filter="fade">
                                      <p:cBhvr>
                                        <p:cTn id="359" dur="10"/>
                                        <p:tgtEl>
                                          <p:spTgt spid="283"/>
                                        </p:tgtEl>
                                      </p:cBhvr>
                                    </p:animEffect>
                                  </p:childTnLst>
                                </p:cTn>
                              </p:par>
                            </p:childTnLst>
                          </p:cTn>
                        </p:par>
                        <p:par>
                          <p:cTn id="360" fill="hold">
                            <p:stCondLst>
                              <p:cond delay="890"/>
                            </p:stCondLst>
                            <p:childTnLst>
                              <p:par>
                                <p:cTn id="361" presetID="10" presetClass="entr" presetSubtype="0" fill="hold" grpId="0" nodeType="afterEffect">
                                  <p:stCondLst>
                                    <p:cond delay="0"/>
                                  </p:stCondLst>
                                  <p:childTnLst>
                                    <p:set>
                                      <p:cBhvr>
                                        <p:cTn id="362" dur="1" fill="hold">
                                          <p:stCondLst>
                                            <p:cond delay="0"/>
                                          </p:stCondLst>
                                        </p:cTn>
                                        <p:tgtEl>
                                          <p:spTgt spid="240"/>
                                        </p:tgtEl>
                                        <p:attrNameLst>
                                          <p:attrName>style.visibility</p:attrName>
                                        </p:attrNameLst>
                                      </p:cBhvr>
                                      <p:to>
                                        <p:strVal val="visible"/>
                                      </p:to>
                                    </p:set>
                                    <p:animEffect transition="in" filter="fade">
                                      <p:cBhvr>
                                        <p:cTn id="363" dur="10"/>
                                        <p:tgtEl>
                                          <p:spTgt spid="240"/>
                                        </p:tgtEl>
                                      </p:cBhvr>
                                    </p:animEffect>
                                  </p:childTnLst>
                                </p:cTn>
                              </p:par>
                            </p:childTnLst>
                          </p:cTn>
                        </p:par>
                        <p:par>
                          <p:cTn id="364" fill="hold">
                            <p:stCondLst>
                              <p:cond delay="900"/>
                            </p:stCondLst>
                            <p:childTnLst>
                              <p:par>
                                <p:cTn id="365" presetID="10" presetClass="entr" presetSubtype="0" fill="hold" grpId="0" nodeType="afterEffect">
                                  <p:stCondLst>
                                    <p:cond delay="0"/>
                                  </p:stCondLst>
                                  <p:childTnLst>
                                    <p:set>
                                      <p:cBhvr>
                                        <p:cTn id="366" dur="1" fill="hold">
                                          <p:stCondLst>
                                            <p:cond delay="0"/>
                                          </p:stCondLst>
                                        </p:cTn>
                                        <p:tgtEl>
                                          <p:spTgt spid="241"/>
                                        </p:tgtEl>
                                        <p:attrNameLst>
                                          <p:attrName>style.visibility</p:attrName>
                                        </p:attrNameLst>
                                      </p:cBhvr>
                                      <p:to>
                                        <p:strVal val="visible"/>
                                      </p:to>
                                    </p:set>
                                    <p:animEffect transition="in" filter="fade">
                                      <p:cBhvr>
                                        <p:cTn id="367" dur="10"/>
                                        <p:tgtEl>
                                          <p:spTgt spid="241"/>
                                        </p:tgtEl>
                                      </p:cBhvr>
                                    </p:animEffect>
                                  </p:childTnLst>
                                </p:cTn>
                              </p:par>
                            </p:childTnLst>
                          </p:cTn>
                        </p:par>
                        <p:par>
                          <p:cTn id="368" fill="hold">
                            <p:stCondLst>
                              <p:cond delay="910"/>
                            </p:stCondLst>
                            <p:childTnLst>
                              <p:par>
                                <p:cTn id="369" presetID="10" presetClass="entr" presetSubtype="0" fill="hold" grpId="0" nodeType="afterEffect">
                                  <p:stCondLst>
                                    <p:cond delay="0"/>
                                  </p:stCondLst>
                                  <p:childTnLst>
                                    <p:set>
                                      <p:cBhvr>
                                        <p:cTn id="370" dur="1" fill="hold">
                                          <p:stCondLst>
                                            <p:cond delay="0"/>
                                          </p:stCondLst>
                                        </p:cTn>
                                        <p:tgtEl>
                                          <p:spTgt spid="242"/>
                                        </p:tgtEl>
                                        <p:attrNameLst>
                                          <p:attrName>style.visibility</p:attrName>
                                        </p:attrNameLst>
                                      </p:cBhvr>
                                      <p:to>
                                        <p:strVal val="visible"/>
                                      </p:to>
                                    </p:set>
                                    <p:animEffect transition="in" filter="fade">
                                      <p:cBhvr>
                                        <p:cTn id="371" dur="10"/>
                                        <p:tgtEl>
                                          <p:spTgt spid="242"/>
                                        </p:tgtEl>
                                      </p:cBhvr>
                                    </p:animEffect>
                                  </p:childTnLst>
                                </p:cTn>
                              </p:par>
                            </p:childTnLst>
                          </p:cTn>
                        </p:par>
                        <p:par>
                          <p:cTn id="372" fill="hold">
                            <p:stCondLst>
                              <p:cond delay="920"/>
                            </p:stCondLst>
                            <p:childTnLst>
                              <p:par>
                                <p:cTn id="373" presetID="10" presetClass="entr" presetSubtype="0" fill="hold" grpId="0" nodeType="afterEffect">
                                  <p:stCondLst>
                                    <p:cond delay="0"/>
                                  </p:stCondLst>
                                  <p:childTnLst>
                                    <p:set>
                                      <p:cBhvr>
                                        <p:cTn id="374" dur="1" fill="hold">
                                          <p:stCondLst>
                                            <p:cond delay="0"/>
                                          </p:stCondLst>
                                        </p:cTn>
                                        <p:tgtEl>
                                          <p:spTgt spid="243"/>
                                        </p:tgtEl>
                                        <p:attrNameLst>
                                          <p:attrName>style.visibility</p:attrName>
                                        </p:attrNameLst>
                                      </p:cBhvr>
                                      <p:to>
                                        <p:strVal val="visible"/>
                                      </p:to>
                                    </p:set>
                                    <p:animEffect transition="in" filter="fade">
                                      <p:cBhvr>
                                        <p:cTn id="375" dur="10"/>
                                        <p:tgtEl>
                                          <p:spTgt spid="243"/>
                                        </p:tgtEl>
                                      </p:cBhvr>
                                    </p:animEffect>
                                  </p:childTnLst>
                                </p:cTn>
                              </p:par>
                            </p:childTnLst>
                          </p:cTn>
                        </p:par>
                        <p:par>
                          <p:cTn id="376" fill="hold">
                            <p:stCondLst>
                              <p:cond delay="930"/>
                            </p:stCondLst>
                            <p:childTnLst>
                              <p:par>
                                <p:cTn id="377" presetID="10" presetClass="entr" presetSubtype="0" fill="hold" grpId="0" nodeType="afterEffect">
                                  <p:stCondLst>
                                    <p:cond delay="0"/>
                                  </p:stCondLst>
                                  <p:childTnLst>
                                    <p:set>
                                      <p:cBhvr>
                                        <p:cTn id="378" dur="1" fill="hold">
                                          <p:stCondLst>
                                            <p:cond delay="0"/>
                                          </p:stCondLst>
                                        </p:cTn>
                                        <p:tgtEl>
                                          <p:spTgt spid="244"/>
                                        </p:tgtEl>
                                        <p:attrNameLst>
                                          <p:attrName>style.visibility</p:attrName>
                                        </p:attrNameLst>
                                      </p:cBhvr>
                                      <p:to>
                                        <p:strVal val="visible"/>
                                      </p:to>
                                    </p:set>
                                    <p:animEffect transition="in" filter="fade">
                                      <p:cBhvr>
                                        <p:cTn id="379" dur="10"/>
                                        <p:tgtEl>
                                          <p:spTgt spid="244"/>
                                        </p:tgtEl>
                                      </p:cBhvr>
                                    </p:animEffect>
                                  </p:childTnLst>
                                </p:cTn>
                              </p:par>
                            </p:childTnLst>
                          </p:cTn>
                        </p:par>
                        <p:par>
                          <p:cTn id="380" fill="hold">
                            <p:stCondLst>
                              <p:cond delay="940"/>
                            </p:stCondLst>
                            <p:childTnLst>
                              <p:par>
                                <p:cTn id="381" presetID="10" presetClass="entr" presetSubtype="0" fill="hold" grpId="0" nodeType="afterEffect">
                                  <p:stCondLst>
                                    <p:cond delay="0"/>
                                  </p:stCondLst>
                                  <p:childTnLst>
                                    <p:set>
                                      <p:cBhvr>
                                        <p:cTn id="382" dur="1" fill="hold">
                                          <p:stCondLst>
                                            <p:cond delay="0"/>
                                          </p:stCondLst>
                                        </p:cTn>
                                        <p:tgtEl>
                                          <p:spTgt spid="245"/>
                                        </p:tgtEl>
                                        <p:attrNameLst>
                                          <p:attrName>style.visibility</p:attrName>
                                        </p:attrNameLst>
                                      </p:cBhvr>
                                      <p:to>
                                        <p:strVal val="visible"/>
                                      </p:to>
                                    </p:set>
                                    <p:animEffect transition="in" filter="fade">
                                      <p:cBhvr>
                                        <p:cTn id="383" dur="10"/>
                                        <p:tgtEl>
                                          <p:spTgt spid="245"/>
                                        </p:tgtEl>
                                      </p:cBhvr>
                                    </p:animEffect>
                                  </p:childTnLst>
                                </p:cTn>
                              </p:par>
                            </p:childTnLst>
                          </p:cTn>
                        </p:par>
                        <p:par>
                          <p:cTn id="384" fill="hold">
                            <p:stCondLst>
                              <p:cond delay="950"/>
                            </p:stCondLst>
                            <p:childTnLst>
                              <p:par>
                                <p:cTn id="385" presetID="10" presetClass="entr" presetSubtype="0" fill="hold" grpId="0" nodeType="afterEffect">
                                  <p:stCondLst>
                                    <p:cond delay="0"/>
                                  </p:stCondLst>
                                  <p:childTnLst>
                                    <p:set>
                                      <p:cBhvr>
                                        <p:cTn id="386" dur="1" fill="hold">
                                          <p:stCondLst>
                                            <p:cond delay="0"/>
                                          </p:stCondLst>
                                        </p:cTn>
                                        <p:tgtEl>
                                          <p:spTgt spid="246"/>
                                        </p:tgtEl>
                                        <p:attrNameLst>
                                          <p:attrName>style.visibility</p:attrName>
                                        </p:attrNameLst>
                                      </p:cBhvr>
                                      <p:to>
                                        <p:strVal val="visible"/>
                                      </p:to>
                                    </p:set>
                                    <p:animEffect transition="in" filter="fade">
                                      <p:cBhvr>
                                        <p:cTn id="387" dur="10"/>
                                        <p:tgtEl>
                                          <p:spTgt spid="246"/>
                                        </p:tgtEl>
                                      </p:cBhvr>
                                    </p:animEffect>
                                  </p:childTnLst>
                                </p:cTn>
                              </p:par>
                            </p:childTnLst>
                          </p:cTn>
                        </p:par>
                        <p:par>
                          <p:cTn id="388" fill="hold">
                            <p:stCondLst>
                              <p:cond delay="960"/>
                            </p:stCondLst>
                            <p:childTnLst>
                              <p:par>
                                <p:cTn id="389" presetID="10" presetClass="entr" presetSubtype="0" fill="hold" grpId="0" nodeType="afterEffect">
                                  <p:stCondLst>
                                    <p:cond delay="0"/>
                                  </p:stCondLst>
                                  <p:childTnLst>
                                    <p:set>
                                      <p:cBhvr>
                                        <p:cTn id="390" dur="1" fill="hold">
                                          <p:stCondLst>
                                            <p:cond delay="0"/>
                                          </p:stCondLst>
                                        </p:cTn>
                                        <p:tgtEl>
                                          <p:spTgt spid="247"/>
                                        </p:tgtEl>
                                        <p:attrNameLst>
                                          <p:attrName>style.visibility</p:attrName>
                                        </p:attrNameLst>
                                      </p:cBhvr>
                                      <p:to>
                                        <p:strVal val="visible"/>
                                      </p:to>
                                    </p:set>
                                    <p:animEffect transition="in" filter="fade">
                                      <p:cBhvr>
                                        <p:cTn id="391" dur="10"/>
                                        <p:tgtEl>
                                          <p:spTgt spid="247"/>
                                        </p:tgtEl>
                                      </p:cBhvr>
                                    </p:animEffect>
                                  </p:childTnLst>
                                </p:cTn>
                              </p:par>
                            </p:childTnLst>
                          </p:cTn>
                        </p:par>
                        <p:par>
                          <p:cTn id="392" fill="hold">
                            <p:stCondLst>
                              <p:cond delay="970"/>
                            </p:stCondLst>
                            <p:childTnLst>
                              <p:par>
                                <p:cTn id="393" presetID="10" presetClass="entr" presetSubtype="0" fill="hold" grpId="0" nodeType="afterEffect">
                                  <p:stCondLst>
                                    <p:cond delay="0"/>
                                  </p:stCondLst>
                                  <p:childTnLst>
                                    <p:set>
                                      <p:cBhvr>
                                        <p:cTn id="394" dur="1" fill="hold">
                                          <p:stCondLst>
                                            <p:cond delay="0"/>
                                          </p:stCondLst>
                                        </p:cTn>
                                        <p:tgtEl>
                                          <p:spTgt spid="248"/>
                                        </p:tgtEl>
                                        <p:attrNameLst>
                                          <p:attrName>style.visibility</p:attrName>
                                        </p:attrNameLst>
                                      </p:cBhvr>
                                      <p:to>
                                        <p:strVal val="visible"/>
                                      </p:to>
                                    </p:set>
                                    <p:animEffect transition="in" filter="fade">
                                      <p:cBhvr>
                                        <p:cTn id="395" dur="10"/>
                                        <p:tgtEl>
                                          <p:spTgt spid="248"/>
                                        </p:tgtEl>
                                      </p:cBhvr>
                                    </p:animEffect>
                                  </p:childTnLst>
                                </p:cTn>
                              </p:par>
                            </p:childTnLst>
                          </p:cTn>
                        </p:par>
                        <p:par>
                          <p:cTn id="396" fill="hold">
                            <p:stCondLst>
                              <p:cond delay="980"/>
                            </p:stCondLst>
                            <p:childTnLst>
                              <p:par>
                                <p:cTn id="397" presetID="10" presetClass="entr" presetSubtype="0" fill="hold" grpId="0" nodeType="afterEffect">
                                  <p:stCondLst>
                                    <p:cond delay="0"/>
                                  </p:stCondLst>
                                  <p:childTnLst>
                                    <p:set>
                                      <p:cBhvr>
                                        <p:cTn id="398" dur="1" fill="hold">
                                          <p:stCondLst>
                                            <p:cond delay="0"/>
                                          </p:stCondLst>
                                        </p:cTn>
                                        <p:tgtEl>
                                          <p:spTgt spid="249"/>
                                        </p:tgtEl>
                                        <p:attrNameLst>
                                          <p:attrName>style.visibility</p:attrName>
                                        </p:attrNameLst>
                                      </p:cBhvr>
                                      <p:to>
                                        <p:strVal val="visible"/>
                                      </p:to>
                                    </p:set>
                                    <p:animEffect transition="in" filter="fade">
                                      <p:cBhvr>
                                        <p:cTn id="399" dur="10"/>
                                        <p:tgtEl>
                                          <p:spTgt spid="249"/>
                                        </p:tgtEl>
                                      </p:cBhvr>
                                    </p:animEffect>
                                  </p:childTnLst>
                                </p:cTn>
                              </p:par>
                            </p:childTnLst>
                          </p:cTn>
                        </p:par>
                        <p:par>
                          <p:cTn id="400" fill="hold">
                            <p:stCondLst>
                              <p:cond delay="990"/>
                            </p:stCondLst>
                            <p:childTnLst>
                              <p:par>
                                <p:cTn id="401" presetID="10" presetClass="entr" presetSubtype="0" fill="hold" grpId="0" nodeType="afterEffect">
                                  <p:stCondLst>
                                    <p:cond delay="0"/>
                                  </p:stCondLst>
                                  <p:childTnLst>
                                    <p:set>
                                      <p:cBhvr>
                                        <p:cTn id="402" dur="1" fill="hold">
                                          <p:stCondLst>
                                            <p:cond delay="0"/>
                                          </p:stCondLst>
                                        </p:cTn>
                                        <p:tgtEl>
                                          <p:spTgt spid="250"/>
                                        </p:tgtEl>
                                        <p:attrNameLst>
                                          <p:attrName>style.visibility</p:attrName>
                                        </p:attrNameLst>
                                      </p:cBhvr>
                                      <p:to>
                                        <p:strVal val="visible"/>
                                      </p:to>
                                    </p:set>
                                    <p:animEffect transition="in" filter="fade">
                                      <p:cBhvr>
                                        <p:cTn id="403" dur="10"/>
                                        <p:tgtEl>
                                          <p:spTgt spid="250"/>
                                        </p:tgtEl>
                                      </p:cBhvr>
                                    </p:animEffect>
                                  </p:childTnLst>
                                </p:cTn>
                              </p:par>
                            </p:childTnLst>
                          </p:cTn>
                        </p:par>
                        <p:par>
                          <p:cTn id="404" fill="hold">
                            <p:stCondLst>
                              <p:cond delay="1000"/>
                            </p:stCondLst>
                            <p:childTnLst>
                              <p:par>
                                <p:cTn id="405" presetID="10" presetClass="entr" presetSubtype="0" fill="hold" grpId="0" nodeType="afterEffect">
                                  <p:stCondLst>
                                    <p:cond delay="0"/>
                                  </p:stCondLst>
                                  <p:childTnLst>
                                    <p:set>
                                      <p:cBhvr>
                                        <p:cTn id="406" dur="1" fill="hold">
                                          <p:stCondLst>
                                            <p:cond delay="0"/>
                                          </p:stCondLst>
                                        </p:cTn>
                                        <p:tgtEl>
                                          <p:spTgt spid="251"/>
                                        </p:tgtEl>
                                        <p:attrNameLst>
                                          <p:attrName>style.visibility</p:attrName>
                                        </p:attrNameLst>
                                      </p:cBhvr>
                                      <p:to>
                                        <p:strVal val="visible"/>
                                      </p:to>
                                    </p:set>
                                    <p:animEffect transition="in" filter="fade">
                                      <p:cBhvr>
                                        <p:cTn id="407" dur="10"/>
                                        <p:tgtEl>
                                          <p:spTgt spid="251"/>
                                        </p:tgtEl>
                                      </p:cBhvr>
                                    </p:animEffect>
                                  </p:childTnLst>
                                </p:cTn>
                              </p:par>
                            </p:childTnLst>
                          </p:cTn>
                        </p:par>
                        <p:par>
                          <p:cTn id="408" fill="hold">
                            <p:stCondLst>
                              <p:cond delay="1010"/>
                            </p:stCondLst>
                            <p:childTnLst>
                              <p:par>
                                <p:cTn id="409" presetID="10" presetClass="entr" presetSubtype="0" fill="hold" grpId="0" nodeType="afterEffect">
                                  <p:stCondLst>
                                    <p:cond delay="0"/>
                                  </p:stCondLst>
                                  <p:childTnLst>
                                    <p:set>
                                      <p:cBhvr>
                                        <p:cTn id="410" dur="1" fill="hold">
                                          <p:stCondLst>
                                            <p:cond delay="0"/>
                                          </p:stCondLst>
                                        </p:cTn>
                                        <p:tgtEl>
                                          <p:spTgt spid="252"/>
                                        </p:tgtEl>
                                        <p:attrNameLst>
                                          <p:attrName>style.visibility</p:attrName>
                                        </p:attrNameLst>
                                      </p:cBhvr>
                                      <p:to>
                                        <p:strVal val="visible"/>
                                      </p:to>
                                    </p:set>
                                    <p:animEffect transition="in" filter="fade">
                                      <p:cBhvr>
                                        <p:cTn id="411" dur="10"/>
                                        <p:tgtEl>
                                          <p:spTgt spid="252"/>
                                        </p:tgtEl>
                                      </p:cBhvr>
                                    </p:animEffect>
                                  </p:childTnLst>
                                </p:cTn>
                              </p:par>
                            </p:childTnLst>
                          </p:cTn>
                        </p:par>
                        <p:par>
                          <p:cTn id="412" fill="hold">
                            <p:stCondLst>
                              <p:cond delay="1020"/>
                            </p:stCondLst>
                            <p:childTnLst>
                              <p:par>
                                <p:cTn id="413" presetID="10" presetClass="entr" presetSubtype="0" fill="hold" grpId="0" nodeType="afterEffect">
                                  <p:stCondLst>
                                    <p:cond delay="0"/>
                                  </p:stCondLst>
                                  <p:childTnLst>
                                    <p:set>
                                      <p:cBhvr>
                                        <p:cTn id="414" dur="1" fill="hold">
                                          <p:stCondLst>
                                            <p:cond delay="0"/>
                                          </p:stCondLst>
                                        </p:cTn>
                                        <p:tgtEl>
                                          <p:spTgt spid="253"/>
                                        </p:tgtEl>
                                        <p:attrNameLst>
                                          <p:attrName>style.visibility</p:attrName>
                                        </p:attrNameLst>
                                      </p:cBhvr>
                                      <p:to>
                                        <p:strVal val="visible"/>
                                      </p:to>
                                    </p:set>
                                    <p:animEffect transition="in" filter="fade">
                                      <p:cBhvr>
                                        <p:cTn id="415" dur="10"/>
                                        <p:tgtEl>
                                          <p:spTgt spid="253"/>
                                        </p:tgtEl>
                                      </p:cBhvr>
                                    </p:animEffect>
                                  </p:childTnLst>
                                </p:cTn>
                              </p:par>
                            </p:childTnLst>
                          </p:cTn>
                        </p:par>
                        <p:par>
                          <p:cTn id="416" fill="hold">
                            <p:stCondLst>
                              <p:cond delay="1030"/>
                            </p:stCondLst>
                            <p:childTnLst>
                              <p:par>
                                <p:cTn id="417" presetID="10" presetClass="entr" presetSubtype="0" fill="hold" grpId="0" nodeType="afterEffect">
                                  <p:stCondLst>
                                    <p:cond delay="0"/>
                                  </p:stCondLst>
                                  <p:childTnLst>
                                    <p:set>
                                      <p:cBhvr>
                                        <p:cTn id="418" dur="1" fill="hold">
                                          <p:stCondLst>
                                            <p:cond delay="0"/>
                                          </p:stCondLst>
                                        </p:cTn>
                                        <p:tgtEl>
                                          <p:spTgt spid="254"/>
                                        </p:tgtEl>
                                        <p:attrNameLst>
                                          <p:attrName>style.visibility</p:attrName>
                                        </p:attrNameLst>
                                      </p:cBhvr>
                                      <p:to>
                                        <p:strVal val="visible"/>
                                      </p:to>
                                    </p:set>
                                    <p:animEffect transition="in" filter="fade">
                                      <p:cBhvr>
                                        <p:cTn id="419" dur="10"/>
                                        <p:tgtEl>
                                          <p:spTgt spid="254"/>
                                        </p:tgtEl>
                                      </p:cBhvr>
                                    </p:animEffect>
                                  </p:childTnLst>
                                </p:cTn>
                              </p:par>
                            </p:childTnLst>
                          </p:cTn>
                        </p:par>
                        <p:par>
                          <p:cTn id="420" fill="hold">
                            <p:stCondLst>
                              <p:cond delay="1040"/>
                            </p:stCondLst>
                            <p:childTnLst>
                              <p:par>
                                <p:cTn id="421" presetID="10" presetClass="entr" presetSubtype="0" fill="hold" grpId="0" nodeType="afterEffect">
                                  <p:stCondLst>
                                    <p:cond delay="0"/>
                                  </p:stCondLst>
                                  <p:childTnLst>
                                    <p:set>
                                      <p:cBhvr>
                                        <p:cTn id="422" dur="1" fill="hold">
                                          <p:stCondLst>
                                            <p:cond delay="0"/>
                                          </p:stCondLst>
                                        </p:cTn>
                                        <p:tgtEl>
                                          <p:spTgt spid="255"/>
                                        </p:tgtEl>
                                        <p:attrNameLst>
                                          <p:attrName>style.visibility</p:attrName>
                                        </p:attrNameLst>
                                      </p:cBhvr>
                                      <p:to>
                                        <p:strVal val="visible"/>
                                      </p:to>
                                    </p:set>
                                    <p:animEffect transition="in" filter="fade">
                                      <p:cBhvr>
                                        <p:cTn id="423" dur="10"/>
                                        <p:tgtEl>
                                          <p:spTgt spid="255"/>
                                        </p:tgtEl>
                                      </p:cBhvr>
                                    </p:animEffect>
                                  </p:childTnLst>
                                </p:cTn>
                              </p:par>
                            </p:childTnLst>
                          </p:cTn>
                        </p:par>
                        <p:par>
                          <p:cTn id="424" fill="hold">
                            <p:stCondLst>
                              <p:cond delay="1050"/>
                            </p:stCondLst>
                            <p:childTnLst>
                              <p:par>
                                <p:cTn id="425" presetID="10" presetClass="entr" presetSubtype="0" fill="hold" grpId="0" nodeType="afterEffect">
                                  <p:stCondLst>
                                    <p:cond delay="0"/>
                                  </p:stCondLst>
                                  <p:childTnLst>
                                    <p:set>
                                      <p:cBhvr>
                                        <p:cTn id="426" dur="1" fill="hold">
                                          <p:stCondLst>
                                            <p:cond delay="0"/>
                                          </p:stCondLst>
                                        </p:cTn>
                                        <p:tgtEl>
                                          <p:spTgt spid="256"/>
                                        </p:tgtEl>
                                        <p:attrNameLst>
                                          <p:attrName>style.visibility</p:attrName>
                                        </p:attrNameLst>
                                      </p:cBhvr>
                                      <p:to>
                                        <p:strVal val="visible"/>
                                      </p:to>
                                    </p:set>
                                    <p:animEffect transition="in" filter="fade">
                                      <p:cBhvr>
                                        <p:cTn id="427" dur="10"/>
                                        <p:tgtEl>
                                          <p:spTgt spid="256"/>
                                        </p:tgtEl>
                                      </p:cBhvr>
                                    </p:animEffect>
                                  </p:childTnLst>
                                </p:cTn>
                              </p:par>
                            </p:childTnLst>
                          </p:cTn>
                        </p:par>
                        <p:par>
                          <p:cTn id="428" fill="hold">
                            <p:stCondLst>
                              <p:cond delay="1060"/>
                            </p:stCondLst>
                            <p:childTnLst>
                              <p:par>
                                <p:cTn id="429" presetID="10" presetClass="entr" presetSubtype="0" fill="hold" grpId="0" nodeType="afterEffect">
                                  <p:stCondLst>
                                    <p:cond delay="0"/>
                                  </p:stCondLst>
                                  <p:childTnLst>
                                    <p:set>
                                      <p:cBhvr>
                                        <p:cTn id="430" dur="1" fill="hold">
                                          <p:stCondLst>
                                            <p:cond delay="0"/>
                                          </p:stCondLst>
                                        </p:cTn>
                                        <p:tgtEl>
                                          <p:spTgt spid="257"/>
                                        </p:tgtEl>
                                        <p:attrNameLst>
                                          <p:attrName>style.visibility</p:attrName>
                                        </p:attrNameLst>
                                      </p:cBhvr>
                                      <p:to>
                                        <p:strVal val="visible"/>
                                      </p:to>
                                    </p:set>
                                    <p:animEffect transition="in" filter="fade">
                                      <p:cBhvr>
                                        <p:cTn id="431" dur="10"/>
                                        <p:tgtEl>
                                          <p:spTgt spid="257"/>
                                        </p:tgtEl>
                                      </p:cBhvr>
                                    </p:animEffect>
                                  </p:childTnLst>
                                </p:cTn>
                              </p:par>
                            </p:childTnLst>
                          </p:cTn>
                        </p:par>
                        <p:par>
                          <p:cTn id="432" fill="hold">
                            <p:stCondLst>
                              <p:cond delay="1070"/>
                            </p:stCondLst>
                            <p:childTnLst>
                              <p:par>
                                <p:cTn id="433" presetID="10" presetClass="entr" presetSubtype="0" fill="hold" grpId="0" nodeType="afterEffect">
                                  <p:stCondLst>
                                    <p:cond delay="0"/>
                                  </p:stCondLst>
                                  <p:childTnLst>
                                    <p:set>
                                      <p:cBhvr>
                                        <p:cTn id="434" dur="1" fill="hold">
                                          <p:stCondLst>
                                            <p:cond delay="0"/>
                                          </p:stCondLst>
                                        </p:cTn>
                                        <p:tgtEl>
                                          <p:spTgt spid="258"/>
                                        </p:tgtEl>
                                        <p:attrNameLst>
                                          <p:attrName>style.visibility</p:attrName>
                                        </p:attrNameLst>
                                      </p:cBhvr>
                                      <p:to>
                                        <p:strVal val="visible"/>
                                      </p:to>
                                    </p:set>
                                    <p:animEffect transition="in" filter="fade">
                                      <p:cBhvr>
                                        <p:cTn id="435" dur="10"/>
                                        <p:tgtEl>
                                          <p:spTgt spid="258"/>
                                        </p:tgtEl>
                                      </p:cBhvr>
                                    </p:animEffect>
                                  </p:childTnLst>
                                </p:cTn>
                              </p:par>
                            </p:childTnLst>
                          </p:cTn>
                        </p:par>
                        <p:par>
                          <p:cTn id="436" fill="hold">
                            <p:stCondLst>
                              <p:cond delay="1080"/>
                            </p:stCondLst>
                            <p:childTnLst>
                              <p:par>
                                <p:cTn id="437" presetID="10" presetClass="entr" presetSubtype="0" fill="hold" grpId="0" nodeType="afterEffect">
                                  <p:stCondLst>
                                    <p:cond delay="0"/>
                                  </p:stCondLst>
                                  <p:childTnLst>
                                    <p:set>
                                      <p:cBhvr>
                                        <p:cTn id="438" dur="1" fill="hold">
                                          <p:stCondLst>
                                            <p:cond delay="0"/>
                                          </p:stCondLst>
                                        </p:cTn>
                                        <p:tgtEl>
                                          <p:spTgt spid="259"/>
                                        </p:tgtEl>
                                        <p:attrNameLst>
                                          <p:attrName>style.visibility</p:attrName>
                                        </p:attrNameLst>
                                      </p:cBhvr>
                                      <p:to>
                                        <p:strVal val="visible"/>
                                      </p:to>
                                    </p:set>
                                    <p:animEffect transition="in" filter="fade">
                                      <p:cBhvr>
                                        <p:cTn id="439" dur="10"/>
                                        <p:tgtEl>
                                          <p:spTgt spid="259"/>
                                        </p:tgtEl>
                                      </p:cBhvr>
                                    </p:animEffect>
                                  </p:childTnLst>
                                </p:cTn>
                              </p:par>
                            </p:childTnLst>
                          </p:cTn>
                        </p:par>
                        <p:par>
                          <p:cTn id="440" fill="hold">
                            <p:stCondLst>
                              <p:cond delay="1090"/>
                            </p:stCondLst>
                            <p:childTnLst>
                              <p:par>
                                <p:cTn id="441" presetID="10" presetClass="entr" presetSubtype="0" fill="hold" grpId="0" nodeType="afterEffect">
                                  <p:stCondLst>
                                    <p:cond delay="0"/>
                                  </p:stCondLst>
                                  <p:childTnLst>
                                    <p:set>
                                      <p:cBhvr>
                                        <p:cTn id="442" dur="1" fill="hold">
                                          <p:stCondLst>
                                            <p:cond delay="0"/>
                                          </p:stCondLst>
                                        </p:cTn>
                                        <p:tgtEl>
                                          <p:spTgt spid="260"/>
                                        </p:tgtEl>
                                        <p:attrNameLst>
                                          <p:attrName>style.visibility</p:attrName>
                                        </p:attrNameLst>
                                      </p:cBhvr>
                                      <p:to>
                                        <p:strVal val="visible"/>
                                      </p:to>
                                    </p:set>
                                    <p:animEffect transition="in" filter="fade">
                                      <p:cBhvr>
                                        <p:cTn id="443" dur="10"/>
                                        <p:tgtEl>
                                          <p:spTgt spid="260"/>
                                        </p:tgtEl>
                                      </p:cBhvr>
                                    </p:animEffect>
                                  </p:childTnLst>
                                </p:cTn>
                              </p:par>
                            </p:childTnLst>
                          </p:cTn>
                        </p:par>
                        <p:par>
                          <p:cTn id="444" fill="hold">
                            <p:stCondLst>
                              <p:cond delay="1100"/>
                            </p:stCondLst>
                            <p:childTnLst>
                              <p:par>
                                <p:cTn id="445" presetID="10" presetClass="entr" presetSubtype="0" fill="hold" grpId="0" nodeType="afterEffect">
                                  <p:stCondLst>
                                    <p:cond delay="0"/>
                                  </p:stCondLst>
                                  <p:childTnLst>
                                    <p:set>
                                      <p:cBhvr>
                                        <p:cTn id="446" dur="1" fill="hold">
                                          <p:stCondLst>
                                            <p:cond delay="0"/>
                                          </p:stCondLst>
                                        </p:cTn>
                                        <p:tgtEl>
                                          <p:spTgt spid="261"/>
                                        </p:tgtEl>
                                        <p:attrNameLst>
                                          <p:attrName>style.visibility</p:attrName>
                                        </p:attrNameLst>
                                      </p:cBhvr>
                                      <p:to>
                                        <p:strVal val="visible"/>
                                      </p:to>
                                    </p:set>
                                    <p:animEffect transition="in" filter="fade">
                                      <p:cBhvr>
                                        <p:cTn id="447" dur="10"/>
                                        <p:tgtEl>
                                          <p:spTgt spid="261"/>
                                        </p:tgtEl>
                                      </p:cBhvr>
                                    </p:animEffect>
                                  </p:childTnLst>
                                </p:cTn>
                              </p:par>
                            </p:childTnLst>
                          </p:cTn>
                        </p:par>
                        <p:par>
                          <p:cTn id="448" fill="hold">
                            <p:stCondLst>
                              <p:cond delay="1110"/>
                            </p:stCondLst>
                            <p:childTnLst>
                              <p:par>
                                <p:cTn id="449" presetID="10" presetClass="entr" presetSubtype="0" fill="hold" grpId="0" nodeType="afterEffect">
                                  <p:stCondLst>
                                    <p:cond delay="0"/>
                                  </p:stCondLst>
                                  <p:childTnLst>
                                    <p:set>
                                      <p:cBhvr>
                                        <p:cTn id="450" dur="1" fill="hold">
                                          <p:stCondLst>
                                            <p:cond delay="0"/>
                                          </p:stCondLst>
                                        </p:cTn>
                                        <p:tgtEl>
                                          <p:spTgt spid="262"/>
                                        </p:tgtEl>
                                        <p:attrNameLst>
                                          <p:attrName>style.visibility</p:attrName>
                                        </p:attrNameLst>
                                      </p:cBhvr>
                                      <p:to>
                                        <p:strVal val="visible"/>
                                      </p:to>
                                    </p:set>
                                    <p:animEffect transition="in" filter="fade">
                                      <p:cBhvr>
                                        <p:cTn id="451" dur="10"/>
                                        <p:tgtEl>
                                          <p:spTgt spid="262"/>
                                        </p:tgtEl>
                                      </p:cBhvr>
                                    </p:animEffect>
                                  </p:childTnLst>
                                </p:cTn>
                              </p:par>
                            </p:childTnLst>
                          </p:cTn>
                        </p:par>
                        <p:par>
                          <p:cTn id="452" fill="hold">
                            <p:stCondLst>
                              <p:cond delay="1120"/>
                            </p:stCondLst>
                            <p:childTnLst>
                              <p:par>
                                <p:cTn id="453" presetID="10" presetClass="entr" presetSubtype="0" fill="hold" grpId="0" nodeType="afterEffect">
                                  <p:stCondLst>
                                    <p:cond delay="0"/>
                                  </p:stCondLst>
                                  <p:childTnLst>
                                    <p:set>
                                      <p:cBhvr>
                                        <p:cTn id="454" dur="1" fill="hold">
                                          <p:stCondLst>
                                            <p:cond delay="0"/>
                                          </p:stCondLst>
                                        </p:cTn>
                                        <p:tgtEl>
                                          <p:spTgt spid="263"/>
                                        </p:tgtEl>
                                        <p:attrNameLst>
                                          <p:attrName>style.visibility</p:attrName>
                                        </p:attrNameLst>
                                      </p:cBhvr>
                                      <p:to>
                                        <p:strVal val="visible"/>
                                      </p:to>
                                    </p:set>
                                    <p:animEffect transition="in" filter="fade">
                                      <p:cBhvr>
                                        <p:cTn id="455" dur="10"/>
                                        <p:tgtEl>
                                          <p:spTgt spid="263"/>
                                        </p:tgtEl>
                                      </p:cBhvr>
                                    </p:animEffect>
                                  </p:childTnLst>
                                </p:cTn>
                              </p:par>
                            </p:childTnLst>
                          </p:cTn>
                        </p:par>
                        <p:par>
                          <p:cTn id="456" fill="hold">
                            <p:stCondLst>
                              <p:cond delay="1130"/>
                            </p:stCondLst>
                            <p:childTnLst>
                              <p:par>
                                <p:cTn id="457" presetID="10" presetClass="entr" presetSubtype="0" fill="hold" grpId="0" nodeType="afterEffect">
                                  <p:stCondLst>
                                    <p:cond delay="0"/>
                                  </p:stCondLst>
                                  <p:childTnLst>
                                    <p:set>
                                      <p:cBhvr>
                                        <p:cTn id="458" dur="1" fill="hold">
                                          <p:stCondLst>
                                            <p:cond delay="0"/>
                                          </p:stCondLst>
                                        </p:cTn>
                                        <p:tgtEl>
                                          <p:spTgt spid="264"/>
                                        </p:tgtEl>
                                        <p:attrNameLst>
                                          <p:attrName>style.visibility</p:attrName>
                                        </p:attrNameLst>
                                      </p:cBhvr>
                                      <p:to>
                                        <p:strVal val="visible"/>
                                      </p:to>
                                    </p:set>
                                    <p:animEffect transition="in" filter="fade">
                                      <p:cBhvr>
                                        <p:cTn id="459" dur="10"/>
                                        <p:tgtEl>
                                          <p:spTgt spid="264"/>
                                        </p:tgtEl>
                                      </p:cBhvr>
                                    </p:animEffect>
                                  </p:childTnLst>
                                </p:cTn>
                              </p:par>
                            </p:childTnLst>
                          </p:cTn>
                        </p:par>
                        <p:par>
                          <p:cTn id="460" fill="hold">
                            <p:stCondLst>
                              <p:cond delay="1140"/>
                            </p:stCondLst>
                            <p:childTnLst>
                              <p:par>
                                <p:cTn id="461" presetID="10" presetClass="entr" presetSubtype="0" fill="hold" grpId="0" nodeType="afterEffect">
                                  <p:stCondLst>
                                    <p:cond delay="0"/>
                                  </p:stCondLst>
                                  <p:childTnLst>
                                    <p:set>
                                      <p:cBhvr>
                                        <p:cTn id="462" dur="1" fill="hold">
                                          <p:stCondLst>
                                            <p:cond delay="0"/>
                                          </p:stCondLst>
                                        </p:cTn>
                                        <p:tgtEl>
                                          <p:spTgt spid="265"/>
                                        </p:tgtEl>
                                        <p:attrNameLst>
                                          <p:attrName>style.visibility</p:attrName>
                                        </p:attrNameLst>
                                      </p:cBhvr>
                                      <p:to>
                                        <p:strVal val="visible"/>
                                      </p:to>
                                    </p:set>
                                    <p:animEffect transition="in" filter="fade">
                                      <p:cBhvr>
                                        <p:cTn id="463" dur="10"/>
                                        <p:tgtEl>
                                          <p:spTgt spid="265"/>
                                        </p:tgtEl>
                                      </p:cBhvr>
                                    </p:animEffect>
                                  </p:childTnLst>
                                </p:cTn>
                              </p:par>
                            </p:childTnLst>
                          </p:cTn>
                        </p:par>
                        <p:par>
                          <p:cTn id="464" fill="hold">
                            <p:stCondLst>
                              <p:cond delay="1150"/>
                            </p:stCondLst>
                            <p:childTnLst>
                              <p:par>
                                <p:cTn id="465" presetID="10" presetClass="entr" presetSubtype="0" fill="hold" grpId="0" nodeType="afterEffect">
                                  <p:stCondLst>
                                    <p:cond delay="0"/>
                                  </p:stCondLst>
                                  <p:childTnLst>
                                    <p:set>
                                      <p:cBhvr>
                                        <p:cTn id="466" dur="1" fill="hold">
                                          <p:stCondLst>
                                            <p:cond delay="0"/>
                                          </p:stCondLst>
                                        </p:cTn>
                                        <p:tgtEl>
                                          <p:spTgt spid="266"/>
                                        </p:tgtEl>
                                        <p:attrNameLst>
                                          <p:attrName>style.visibility</p:attrName>
                                        </p:attrNameLst>
                                      </p:cBhvr>
                                      <p:to>
                                        <p:strVal val="visible"/>
                                      </p:to>
                                    </p:set>
                                    <p:animEffect transition="in" filter="fade">
                                      <p:cBhvr>
                                        <p:cTn id="467" dur="10"/>
                                        <p:tgtEl>
                                          <p:spTgt spid="266"/>
                                        </p:tgtEl>
                                      </p:cBhvr>
                                    </p:animEffect>
                                  </p:childTnLst>
                                </p:cTn>
                              </p:par>
                            </p:childTnLst>
                          </p:cTn>
                        </p:par>
                        <p:par>
                          <p:cTn id="468" fill="hold">
                            <p:stCondLst>
                              <p:cond delay="1160"/>
                            </p:stCondLst>
                            <p:childTnLst>
                              <p:par>
                                <p:cTn id="469" presetID="10" presetClass="entr" presetSubtype="0" fill="hold" grpId="0" nodeType="afterEffect">
                                  <p:stCondLst>
                                    <p:cond delay="0"/>
                                  </p:stCondLst>
                                  <p:childTnLst>
                                    <p:set>
                                      <p:cBhvr>
                                        <p:cTn id="470" dur="1" fill="hold">
                                          <p:stCondLst>
                                            <p:cond delay="0"/>
                                          </p:stCondLst>
                                        </p:cTn>
                                        <p:tgtEl>
                                          <p:spTgt spid="267"/>
                                        </p:tgtEl>
                                        <p:attrNameLst>
                                          <p:attrName>style.visibility</p:attrName>
                                        </p:attrNameLst>
                                      </p:cBhvr>
                                      <p:to>
                                        <p:strVal val="visible"/>
                                      </p:to>
                                    </p:set>
                                    <p:animEffect transition="in" filter="fade">
                                      <p:cBhvr>
                                        <p:cTn id="471" dur="10"/>
                                        <p:tgtEl>
                                          <p:spTgt spid="267"/>
                                        </p:tgtEl>
                                      </p:cBhvr>
                                    </p:animEffect>
                                  </p:childTnLst>
                                </p:cTn>
                              </p:par>
                            </p:childTnLst>
                          </p:cTn>
                        </p:par>
                        <p:par>
                          <p:cTn id="472" fill="hold">
                            <p:stCondLst>
                              <p:cond delay="1170"/>
                            </p:stCondLst>
                            <p:childTnLst>
                              <p:par>
                                <p:cTn id="473" presetID="10" presetClass="entr" presetSubtype="0" fill="hold" grpId="0" nodeType="afterEffect">
                                  <p:stCondLst>
                                    <p:cond delay="0"/>
                                  </p:stCondLst>
                                  <p:childTnLst>
                                    <p:set>
                                      <p:cBhvr>
                                        <p:cTn id="474" dur="1" fill="hold">
                                          <p:stCondLst>
                                            <p:cond delay="0"/>
                                          </p:stCondLst>
                                        </p:cTn>
                                        <p:tgtEl>
                                          <p:spTgt spid="268"/>
                                        </p:tgtEl>
                                        <p:attrNameLst>
                                          <p:attrName>style.visibility</p:attrName>
                                        </p:attrNameLst>
                                      </p:cBhvr>
                                      <p:to>
                                        <p:strVal val="visible"/>
                                      </p:to>
                                    </p:set>
                                    <p:animEffect transition="in" filter="fade">
                                      <p:cBhvr>
                                        <p:cTn id="475" dur="10"/>
                                        <p:tgtEl>
                                          <p:spTgt spid="268"/>
                                        </p:tgtEl>
                                      </p:cBhvr>
                                    </p:animEffect>
                                  </p:childTnLst>
                                </p:cTn>
                              </p:par>
                            </p:childTnLst>
                          </p:cTn>
                        </p:par>
                        <p:par>
                          <p:cTn id="476" fill="hold">
                            <p:stCondLst>
                              <p:cond delay="1180"/>
                            </p:stCondLst>
                            <p:childTnLst>
                              <p:par>
                                <p:cTn id="477" presetID="10" presetClass="entr" presetSubtype="0" fill="hold" grpId="0" nodeType="afterEffect">
                                  <p:stCondLst>
                                    <p:cond delay="0"/>
                                  </p:stCondLst>
                                  <p:childTnLst>
                                    <p:set>
                                      <p:cBhvr>
                                        <p:cTn id="478" dur="1" fill="hold">
                                          <p:stCondLst>
                                            <p:cond delay="0"/>
                                          </p:stCondLst>
                                        </p:cTn>
                                        <p:tgtEl>
                                          <p:spTgt spid="269"/>
                                        </p:tgtEl>
                                        <p:attrNameLst>
                                          <p:attrName>style.visibility</p:attrName>
                                        </p:attrNameLst>
                                      </p:cBhvr>
                                      <p:to>
                                        <p:strVal val="visible"/>
                                      </p:to>
                                    </p:set>
                                    <p:animEffect transition="in" filter="fade">
                                      <p:cBhvr>
                                        <p:cTn id="479" dur="10"/>
                                        <p:tgtEl>
                                          <p:spTgt spid="269"/>
                                        </p:tgtEl>
                                      </p:cBhvr>
                                    </p:animEffect>
                                  </p:childTnLst>
                                </p:cTn>
                              </p:par>
                            </p:childTnLst>
                          </p:cTn>
                        </p:par>
                        <p:par>
                          <p:cTn id="480" fill="hold">
                            <p:stCondLst>
                              <p:cond delay="1190"/>
                            </p:stCondLst>
                            <p:childTnLst>
                              <p:par>
                                <p:cTn id="481" presetID="10" presetClass="entr" presetSubtype="0" fill="hold" grpId="0" nodeType="afterEffect">
                                  <p:stCondLst>
                                    <p:cond delay="0"/>
                                  </p:stCondLst>
                                  <p:childTnLst>
                                    <p:set>
                                      <p:cBhvr>
                                        <p:cTn id="482" dur="1" fill="hold">
                                          <p:stCondLst>
                                            <p:cond delay="0"/>
                                          </p:stCondLst>
                                        </p:cTn>
                                        <p:tgtEl>
                                          <p:spTgt spid="270"/>
                                        </p:tgtEl>
                                        <p:attrNameLst>
                                          <p:attrName>style.visibility</p:attrName>
                                        </p:attrNameLst>
                                      </p:cBhvr>
                                      <p:to>
                                        <p:strVal val="visible"/>
                                      </p:to>
                                    </p:set>
                                    <p:animEffect transition="in" filter="fade">
                                      <p:cBhvr>
                                        <p:cTn id="483" dur="10"/>
                                        <p:tgtEl>
                                          <p:spTgt spid="270"/>
                                        </p:tgtEl>
                                      </p:cBhvr>
                                    </p:animEffect>
                                  </p:childTnLst>
                                </p:cTn>
                              </p:par>
                            </p:childTnLst>
                          </p:cTn>
                        </p:par>
                        <p:par>
                          <p:cTn id="484" fill="hold">
                            <p:stCondLst>
                              <p:cond delay="1200"/>
                            </p:stCondLst>
                            <p:childTnLst>
                              <p:par>
                                <p:cTn id="485" presetID="10" presetClass="entr" presetSubtype="0" fill="hold" grpId="0" nodeType="afterEffect">
                                  <p:stCondLst>
                                    <p:cond delay="0"/>
                                  </p:stCondLst>
                                  <p:childTnLst>
                                    <p:set>
                                      <p:cBhvr>
                                        <p:cTn id="486" dur="1" fill="hold">
                                          <p:stCondLst>
                                            <p:cond delay="0"/>
                                          </p:stCondLst>
                                        </p:cTn>
                                        <p:tgtEl>
                                          <p:spTgt spid="271"/>
                                        </p:tgtEl>
                                        <p:attrNameLst>
                                          <p:attrName>style.visibility</p:attrName>
                                        </p:attrNameLst>
                                      </p:cBhvr>
                                      <p:to>
                                        <p:strVal val="visible"/>
                                      </p:to>
                                    </p:set>
                                    <p:animEffect transition="in" filter="fade">
                                      <p:cBhvr>
                                        <p:cTn id="487" dur="10"/>
                                        <p:tgtEl>
                                          <p:spTgt spid="271"/>
                                        </p:tgtEl>
                                      </p:cBhvr>
                                    </p:animEffect>
                                  </p:childTnLst>
                                </p:cTn>
                              </p:par>
                            </p:childTnLst>
                          </p:cTn>
                        </p:par>
                        <p:par>
                          <p:cTn id="488" fill="hold">
                            <p:stCondLst>
                              <p:cond delay="1210"/>
                            </p:stCondLst>
                            <p:childTnLst>
                              <p:par>
                                <p:cTn id="489" presetID="10" presetClass="entr" presetSubtype="0" fill="hold" grpId="0" nodeType="afterEffect">
                                  <p:stCondLst>
                                    <p:cond delay="0"/>
                                  </p:stCondLst>
                                  <p:childTnLst>
                                    <p:set>
                                      <p:cBhvr>
                                        <p:cTn id="490" dur="1" fill="hold">
                                          <p:stCondLst>
                                            <p:cond delay="0"/>
                                          </p:stCondLst>
                                        </p:cTn>
                                        <p:tgtEl>
                                          <p:spTgt spid="272"/>
                                        </p:tgtEl>
                                        <p:attrNameLst>
                                          <p:attrName>style.visibility</p:attrName>
                                        </p:attrNameLst>
                                      </p:cBhvr>
                                      <p:to>
                                        <p:strVal val="visible"/>
                                      </p:to>
                                    </p:set>
                                    <p:animEffect transition="in" filter="fade">
                                      <p:cBhvr>
                                        <p:cTn id="491" dur="10"/>
                                        <p:tgtEl>
                                          <p:spTgt spid="272"/>
                                        </p:tgtEl>
                                      </p:cBhvr>
                                    </p:animEffect>
                                  </p:childTnLst>
                                </p:cTn>
                              </p:par>
                            </p:childTnLst>
                          </p:cTn>
                        </p:par>
                        <p:par>
                          <p:cTn id="492" fill="hold">
                            <p:stCondLst>
                              <p:cond delay="1220"/>
                            </p:stCondLst>
                            <p:childTnLst>
                              <p:par>
                                <p:cTn id="493" presetID="10" presetClass="entr" presetSubtype="0" fill="hold" grpId="0" nodeType="afterEffect">
                                  <p:stCondLst>
                                    <p:cond delay="0"/>
                                  </p:stCondLst>
                                  <p:childTnLst>
                                    <p:set>
                                      <p:cBhvr>
                                        <p:cTn id="494" dur="1" fill="hold">
                                          <p:stCondLst>
                                            <p:cond delay="0"/>
                                          </p:stCondLst>
                                        </p:cTn>
                                        <p:tgtEl>
                                          <p:spTgt spid="273"/>
                                        </p:tgtEl>
                                        <p:attrNameLst>
                                          <p:attrName>style.visibility</p:attrName>
                                        </p:attrNameLst>
                                      </p:cBhvr>
                                      <p:to>
                                        <p:strVal val="visible"/>
                                      </p:to>
                                    </p:set>
                                    <p:animEffect transition="in" filter="fade">
                                      <p:cBhvr>
                                        <p:cTn id="495" dur="10"/>
                                        <p:tgtEl>
                                          <p:spTgt spid="273"/>
                                        </p:tgtEl>
                                      </p:cBhvr>
                                    </p:animEffect>
                                  </p:childTnLst>
                                </p:cTn>
                              </p:par>
                            </p:childTnLst>
                          </p:cTn>
                        </p:par>
                        <p:par>
                          <p:cTn id="496" fill="hold">
                            <p:stCondLst>
                              <p:cond delay="1230"/>
                            </p:stCondLst>
                            <p:childTnLst>
                              <p:par>
                                <p:cTn id="497" presetID="10" presetClass="entr" presetSubtype="0" fill="hold" grpId="0" nodeType="afterEffect">
                                  <p:stCondLst>
                                    <p:cond delay="0"/>
                                  </p:stCondLst>
                                  <p:childTnLst>
                                    <p:set>
                                      <p:cBhvr>
                                        <p:cTn id="498" dur="1" fill="hold">
                                          <p:stCondLst>
                                            <p:cond delay="0"/>
                                          </p:stCondLst>
                                        </p:cTn>
                                        <p:tgtEl>
                                          <p:spTgt spid="274"/>
                                        </p:tgtEl>
                                        <p:attrNameLst>
                                          <p:attrName>style.visibility</p:attrName>
                                        </p:attrNameLst>
                                      </p:cBhvr>
                                      <p:to>
                                        <p:strVal val="visible"/>
                                      </p:to>
                                    </p:set>
                                    <p:animEffect transition="in" filter="fade">
                                      <p:cBhvr>
                                        <p:cTn id="499" dur="10"/>
                                        <p:tgtEl>
                                          <p:spTgt spid="274"/>
                                        </p:tgtEl>
                                      </p:cBhvr>
                                    </p:animEffect>
                                  </p:childTnLst>
                                </p:cTn>
                              </p:par>
                            </p:childTnLst>
                          </p:cTn>
                        </p:par>
                        <p:par>
                          <p:cTn id="500" fill="hold">
                            <p:stCondLst>
                              <p:cond delay="1240"/>
                            </p:stCondLst>
                            <p:childTnLst>
                              <p:par>
                                <p:cTn id="501" presetID="10" presetClass="entr" presetSubtype="0" fill="hold" grpId="0" nodeType="afterEffect">
                                  <p:stCondLst>
                                    <p:cond delay="0"/>
                                  </p:stCondLst>
                                  <p:childTnLst>
                                    <p:set>
                                      <p:cBhvr>
                                        <p:cTn id="502" dur="1" fill="hold">
                                          <p:stCondLst>
                                            <p:cond delay="0"/>
                                          </p:stCondLst>
                                        </p:cTn>
                                        <p:tgtEl>
                                          <p:spTgt spid="275"/>
                                        </p:tgtEl>
                                        <p:attrNameLst>
                                          <p:attrName>style.visibility</p:attrName>
                                        </p:attrNameLst>
                                      </p:cBhvr>
                                      <p:to>
                                        <p:strVal val="visible"/>
                                      </p:to>
                                    </p:set>
                                    <p:animEffect transition="in" filter="fade">
                                      <p:cBhvr>
                                        <p:cTn id="503" dur="10"/>
                                        <p:tgtEl>
                                          <p:spTgt spid="275"/>
                                        </p:tgtEl>
                                      </p:cBhvr>
                                    </p:animEffect>
                                  </p:childTnLst>
                                </p:cTn>
                              </p:par>
                            </p:childTnLst>
                          </p:cTn>
                        </p:par>
                        <p:par>
                          <p:cTn id="504" fill="hold">
                            <p:stCondLst>
                              <p:cond delay="1250"/>
                            </p:stCondLst>
                            <p:childTnLst>
                              <p:par>
                                <p:cTn id="505" presetID="10" presetClass="entr" presetSubtype="0" fill="hold" grpId="0" nodeType="afterEffect">
                                  <p:stCondLst>
                                    <p:cond delay="0"/>
                                  </p:stCondLst>
                                  <p:childTnLst>
                                    <p:set>
                                      <p:cBhvr>
                                        <p:cTn id="506" dur="1" fill="hold">
                                          <p:stCondLst>
                                            <p:cond delay="0"/>
                                          </p:stCondLst>
                                        </p:cTn>
                                        <p:tgtEl>
                                          <p:spTgt spid="276"/>
                                        </p:tgtEl>
                                        <p:attrNameLst>
                                          <p:attrName>style.visibility</p:attrName>
                                        </p:attrNameLst>
                                      </p:cBhvr>
                                      <p:to>
                                        <p:strVal val="visible"/>
                                      </p:to>
                                    </p:set>
                                    <p:animEffect transition="in" filter="fade">
                                      <p:cBhvr>
                                        <p:cTn id="507" dur="10"/>
                                        <p:tgtEl>
                                          <p:spTgt spid="276"/>
                                        </p:tgtEl>
                                      </p:cBhvr>
                                    </p:animEffect>
                                  </p:childTnLst>
                                </p:cTn>
                              </p:par>
                            </p:childTnLst>
                          </p:cTn>
                        </p:par>
                        <p:par>
                          <p:cTn id="508" fill="hold">
                            <p:stCondLst>
                              <p:cond delay="1260"/>
                            </p:stCondLst>
                            <p:childTnLst>
                              <p:par>
                                <p:cTn id="509" presetID="10" presetClass="entr" presetSubtype="0" fill="hold" grpId="0" nodeType="afterEffect">
                                  <p:stCondLst>
                                    <p:cond delay="0"/>
                                  </p:stCondLst>
                                  <p:childTnLst>
                                    <p:set>
                                      <p:cBhvr>
                                        <p:cTn id="510" dur="1" fill="hold">
                                          <p:stCondLst>
                                            <p:cond delay="0"/>
                                          </p:stCondLst>
                                        </p:cTn>
                                        <p:tgtEl>
                                          <p:spTgt spid="277"/>
                                        </p:tgtEl>
                                        <p:attrNameLst>
                                          <p:attrName>style.visibility</p:attrName>
                                        </p:attrNameLst>
                                      </p:cBhvr>
                                      <p:to>
                                        <p:strVal val="visible"/>
                                      </p:to>
                                    </p:set>
                                    <p:animEffect transition="in" filter="fade">
                                      <p:cBhvr>
                                        <p:cTn id="511" dur="10"/>
                                        <p:tgtEl>
                                          <p:spTgt spid="277"/>
                                        </p:tgtEl>
                                      </p:cBhvr>
                                    </p:animEffect>
                                  </p:childTnLst>
                                </p:cTn>
                              </p:par>
                            </p:childTnLst>
                          </p:cTn>
                        </p:par>
                        <p:par>
                          <p:cTn id="512" fill="hold">
                            <p:stCondLst>
                              <p:cond delay="1270"/>
                            </p:stCondLst>
                            <p:childTnLst>
                              <p:par>
                                <p:cTn id="513" presetID="10" presetClass="entr" presetSubtype="0" fill="hold" grpId="0" nodeType="afterEffect">
                                  <p:stCondLst>
                                    <p:cond delay="0"/>
                                  </p:stCondLst>
                                  <p:childTnLst>
                                    <p:set>
                                      <p:cBhvr>
                                        <p:cTn id="514" dur="1" fill="hold">
                                          <p:stCondLst>
                                            <p:cond delay="0"/>
                                          </p:stCondLst>
                                        </p:cTn>
                                        <p:tgtEl>
                                          <p:spTgt spid="278"/>
                                        </p:tgtEl>
                                        <p:attrNameLst>
                                          <p:attrName>style.visibility</p:attrName>
                                        </p:attrNameLst>
                                      </p:cBhvr>
                                      <p:to>
                                        <p:strVal val="visible"/>
                                      </p:to>
                                    </p:set>
                                    <p:animEffect transition="in" filter="fade">
                                      <p:cBhvr>
                                        <p:cTn id="515" dur="10"/>
                                        <p:tgtEl>
                                          <p:spTgt spid="278"/>
                                        </p:tgtEl>
                                      </p:cBhvr>
                                    </p:animEffect>
                                  </p:childTnLst>
                                </p:cTn>
                              </p:par>
                            </p:childTnLst>
                          </p:cTn>
                        </p:par>
                        <p:par>
                          <p:cTn id="516" fill="hold">
                            <p:stCondLst>
                              <p:cond delay="1280"/>
                            </p:stCondLst>
                            <p:childTnLst>
                              <p:par>
                                <p:cTn id="517" presetID="10" presetClass="entr" presetSubtype="0" fill="hold" grpId="0" nodeType="afterEffect">
                                  <p:stCondLst>
                                    <p:cond delay="0"/>
                                  </p:stCondLst>
                                  <p:childTnLst>
                                    <p:set>
                                      <p:cBhvr>
                                        <p:cTn id="518" dur="1" fill="hold">
                                          <p:stCondLst>
                                            <p:cond delay="0"/>
                                          </p:stCondLst>
                                        </p:cTn>
                                        <p:tgtEl>
                                          <p:spTgt spid="279"/>
                                        </p:tgtEl>
                                        <p:attrNameLst>
                                          <p:attrName>style.visibility</p:attrName>
                                        </p:attrNameLst>
                                      </p:cBhvr>
                                      <p:to>
                                        <p:strVal val="visible"/>
                                      </p:to>
                                    </p:set>
                                    <p:animEffect transition="in" filter="fade">
                                      <p:cBhvr>
                                        <p:cTn id="519" dur="10"/>
                                        <p:tgtEl>
                                          <p:spTgt spid="279"/>
                                        </p:tgtEl>
                                      </p:cBhvr>
                                    </p:animEffect>
                                  </p:childTnLst>
                                </p:cTn>
                              </p:par>
                            </p:childTnLst>
                          </p:cTn>
                        </p:par>
                        <p:par>
                          <p:cTn id="520" fill="hold">
                            <p:stCondLst>
                              <p:cond delay="1290"/>
                            </p:stCondLst>
                            <p:childTnLst>
                              <p:par>
                                <p:cTn id="521" presetID="10" presetClass="entr" presetSubtype="0" fill="hold" grpId="0" nodeType="afterEffect">
                                  <p:stCondLst>
                                    <p:cond delay="0"/>
                                  </p:stCondLst>
                                  <p:childTnLst>
                                    <p:set>
                                      <p:cBhvr>
                                        <p:cTn id="522" dur="1" fill="hold">
                                          <p:stCondLst>
                                            <p:cond delay="0"/>
                                          </p:stCondLst>
                                        </p:cTn>
                                        <p:tgtEl>
                                          <p:spTgt spid="280"/>
                                        </p:tgtEl>
                                        <p:attrNameLst>
                                          <p:attrName>style.visibility</p:attrName>
                                        </p:attrNameLst>
                                      </p:cBhvr>
                                      <p:to>
                                        <p:strVal val="visible"/>
                                      </p:to>
                                    </p:set>
                                    <p:animEffect transition="in" filter="fade">
                                      <p:cBhvr>
                                        <p:cTn id="523" dur="10"/>
                                        <p:tgtEl>
                                          <p:spTgt spid="280"/>
                                        </p:tgtEl>
                                      </p:cBhvr>
                                    </p:animEffect>
                                  </p:childTnLst>
                                </p:cTn>
                              </p:par>
                            </p:childTnLst>
                          </p:cTn>
                        </p:par>
                        <p:par>
                          <p:cTn id="524" fill="hold">
                            <p:stCondLst>
                              <p:cond delay="1300"/>
                            </p:stCondLst>
                            <p:childTnLst>
                              <p:par>
                                <p:cTn id="525" presetID="10" presetClass="entr" presetSubtype="0" fill="hold" grpId="0" nodeType="afterEffect">
                                  <p:stCondLst>
                                    <p:cond delay="0"/>
                                  </p:stCondLst>
                                  <p:childTnLst>
                                    <p:set>
                                      <p:cBhvr>
                                        <p:cTn id="526" dur="1" fill="hold">
                                          <p:stCondLst>
                                            <p:cond delay="0"/>
                                          </p:stCondLst>
                                        </p:cTn>
                                        <p:tgtEl>
                                          <p:spTgt spid="281"/>
                                        </p:tgtEl>
                                        <p:attrNameLst>
                                          <p:attrName>style.visibility</p:attrName>
                                        </p:attrNameLst>
                                      </p:cBhvr>
                                      <p:to>
                                        <p:strVal val="visible"/>
                                      </p:to>
                                    </p:set>
                                    <p:animEffect transition="in" filter="fade">
                                      <p:cBhvr>
                                        <p:cTn id="527" dur="10"/>
                                        <p:tgtEl>
                                          <p:spTgt spid="281"/>
                                        </p:tgtEl>
                                      </p:cBhvr>
                                    </p:animEffect>
                                  </p:childTnLst>
                                </p:cTn>
                              </p:par>
                            </p:childTnLst>
                          </p:cTn>
                        </p:par>
                        <p:par>
                          <p:cTn id="528" fill="hold">
                            <p:stCondLst>
                              <p:cond delay="1310"/>
                            </p:stCondLst>
                            <p:childTnLst>
                              <p:par>
                                <p:cTn id="529" presetID="10" presetClass="entr" presetSubtype="0" fill="hold" grpId="0" nodeType="afterEffect">
                                  <p:stCondLst>
                                    <p:cond delay="0"/>
                                  </p:stCondLst>
                                  <p:childTnLst>
                                    <p:set>
                                      <p:cBhvr>
                                        <p:cTn id="530" dur="1" fill="hold">
                                          <p:stCondLst>
                                            <p:cond delay="0"/>
                                          </p:stCondLst>
                                        </p:cTn>
                                        <p:tgtEl>
                                          <p:spTgt spid="282"/>
                                        </p:tgtEl>
                                        <p:attrNameLst>
                                          <p:attrName>style.visibility</p:attrName>
                                        </p:attrNameLst>
                                      </p:cBhvr>
                                      <p:to>
                                        <p:strVal val="visible"/>
                                      </p:to>
                                    </p:set>
                                    <p:animEffect transition="in" filter="fade">
                                      <p:cBhvr>
                                        <p:cTn id="531" dur="10"/>
                                        <p:tgtEl>
                                          <p:spTgt spid="282"/>
                                        </p:tgtEl>
                                      </p:cBhvr>
                                    </p:animEffect>
                                  </p:childTnLst>
                                </p:cTn>
                              </p:par>
                            </p:childTnLst>
                          </p:cTn>
                        </p:par>
                        <p:par>
                          <p:cTn id="532" fill="hold">
                            <p:stCondLst>
                              <p:cond delay="1320"/>
                            </p:stCondLst>
                            <p:childTnLst>
                              <p:par>
                                <p:cTn id="533" presetID="1" presetClass="entr" presetSubtype="0" fill="hold" nodeType="afterEffect">
                                  <p:stCondLst>
                                    <p:cond delay="0"/>
                                  </p:stCondLst>
                                  <p:childTnLst>
                                    <p:set>
                                      <p:cBhvr>
                                        <p:cTn id="534" dur="1" fill="hold">
                                          <p:stCondLst>
                                            <p:cond delay="0"/>
                                          </p:stCondLst>
                                        </p:cTn>
                                        <p:tgtEl>
                                          <p:spTgt spid="151"/>
                                        </p:tgtEl>
                                        <p:attrNameLst>
                                          <p:attrName>style.visibility</p:attrName>
                                        </p:attrNameLst>
                                      </p:cBhvr>
                                      <p:to>
                                        <p:strVal val="visible"/>
                                      </p:to>
                                    </p:set>
                                  </p:childTnLst>
                                </p:cTn>
                              </p:par>
                            </p:childTnLst>
                          </p:cTn>
                        </p:par>
                      </p:childTnLst>
                    </p:cTn>
                  </p:par>
                  <p:par>
                    <p:cTn id="535" fill="hold">
                      <p:stCondLst>
                        <p:cond delay="indefinite"/>
                      </p:stCondLst>
                      <p:childTnLst>
                        <p:par>
                          <p:cTn id="536" fill="hold">
                            <p:stCondLst>
                              <p:cond delay="0"/>
                            </p:stCondLst>
                            <p:childTnLst>
                              <p:par>
                                <p:cTn id="537" presetID="10" presetClass="entr" presetSubtype="0" fill="hold" grpId="0" nodeType="clickEffect">
                                  <p:stCondLst>
                                    <p:cond delay="0"/>
                                  </p:stCondLst>
                                  <p:childTnLst>
                                    <p:set>
                                      <p:cBhvr>
                                        <p:cTn id="538" dur="1" fill="hold">
                                          <p:stCondLst>
                                            <p:cond delay="0"/>
                                          </p:stCondLst>
                                        </p:cTn>
                                        <p:tgtEl>
                                          <p:spTgt spid="674819">
                                            <p:txEl>
                                              <p:pRg st="0" end="0"/>
                                            </p:txEl>
                                          </p:spTgt>
                                        </p:tgtEl>
                                        <p:attrNameLst>
                                          <p:attrName>style.visibility</p:attrName>
                                        </p:attrNameLst>
                                      </p:cBhvr>
                                      <p:to>
                                        <p:strVal val="visible"/>
                                      </p:to>
                                    </p:set>
                                    <p:animEffect transition="in" filter="fade">
                                      <p:cBhvr>
                                        <p:cTn id="539" dur="500"/>
                                        <p:tgtEl>
                                          <p:spTgt spid="674819">
                                            <p:txEl>
                                              <p:pRg st="0" end="0"/>
                                            </p:txEl>
                                          </p:spTgt>
                                        </p:tgtEl>
                                      </p:cBhvr>
                                    </p:animEffect>
                                  </p:childTnLst>
                                </p:cTn>
                              </p:par>
                            </p:childTnLst>
                          </p:cTn>
                        </p:par>
                      </p:childTnLst>
                    </p:cTn>
                  </p:par>
                  <p:par>
                    <p:cTn id="540" fill="hold">
                      <p:stCondLst>
                        <p:cond delay="indefinite"/>
                      </p:stCondLst>
                      <p:childTnLst>
                        <p:par>
                          <p:cTn id="541" fill="hold">
                            <p:stCondLst>
                              <p:cond delay="0"/>
                            </p:stCondLst>
                            <p:childTnLst>
                              <p:par>
                                <p:cTn id="542" presetID="10" presetClass="entr" presetSubtype="0" fill="hold" grpId="0" nodeType="clickEffect">
                                  <p:stCondLst>
                                    <p:cond delay="0"/>
                                  </p:stCondLst>
                                  <p:childTnLst>
                                    <p:set>
                                      <p:cBhvr>
                                        <p:cTn id="543" dur="1" fill="hold">
                                          <p:stCondLst>
                                            <p:cond delay="0"/>
                                          </p:stCondLst>
                                        </p:cTn>
                                        <p:tgtEl>
                                          <p:spTgt spid="674819">
                                            <p:txEl>
                                              <p:pRg st="8" end="8"/>
                                            </p:txEl>
                                          </p:spTgt>
                                        </p:tgtEl>
                                        <p:attrNameLst>
                                          <p:attrName>style.visibility</p:attrName>
                                        </p:attrNameLst>
                                      </p:cBhvr>
                                      <p:to>
                                        <p:strVal val="visible"/>
                                      </p:to>
                                    </p:set>
                                    <p:animEffect transition="in" filter="fade">
                                      <p:cBhvr>
                                        <p:cTn id="544" dur="500"/>
                                        <p:tgtEl>
                                          <p:spTgt spid="6748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9" grpId="0" build="p"/>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14265528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Memory usage is not 100% efficient and can become fragmented</a:t>
            </a:r>
          </a:p>
          <a:p>
            <a:endParaRPr lang="en-US" dirty="0"/>
          </a:p>
          <a:p>
            <a:endParaRPr lang="en-US" dirty="0"/>
          </a:p>
          <a:p>
            <a:endParaRPr lang="en-US" dirty="0"/>
          </a:p>
          <a:p>
            <a:endParaRPr lang="en-US" dirty="0"/>
          </a:p>
          <a:p>
            <a:endParaRPr lang="en-US" dirty="0"/>
          </a:p>
          <a:p>
            <a:endParaRPr lang="en-US" dirty="0"/>
          </a:p>
          <a:p>
            <a:endParaRPr lang="en-US" dirty="0"/>
          </a:p>
          <a:p>
            <a:r>
              <a:rPr lang="en-US" dirty="0"/>
              <a:t>A process might have plenty of free virtual memory, but </a:t>
            </a:r>
            <a:r>
              <a:rPr lang="en-US" dirty="0">
                <a:solidFill>
                  <a:schemeClr val="tx2">
                    <a:lumMod val="75000"/>
                    <a:lumOff val="25000"/>
                  </a:schemeClr>
                </a:solidFill>
                <a:latin typeface="Segoe UI Semibold" panose="020B0702040204020203" pitchFamily="34" charset="0"/>
                <a:cs typeface="Segoe UI Semibold" panose="020B0702040204020203" pitchFamily="34" charset="0"/>
              </a:rPr>
              <a:t>fragmentation</a:t>
            </a:r>
            <a:r>
              <a:rPr lang="en-US" dirty="0"/>
              <a:t> can cause a memory allocation to fail</a:t>
            </a:r>
          </a:p>
        </p:txBody>
      </p:sp>
      <p:sp>
        <p:nvSpPr>
          <p:cNvPr id="2" name="Title 1"/>
          <p:cNvSpPr>
            <a:spLocks noGrp="1"/>
          </p:cNvSpPr>
          <p:nvPr>
            <p:ph type="title"/>
          </p:nvPr>
        </p:nvSpPr>
        <p:spPr/>
        <p:txBody>
          <a:bodyPr/>
          <a:lstStyle/>
          <a:p>
            <a:r>
              <a:rPr lang="en-US" dirty="0"/>
              <a:t>Virtual Memory Fragmentation</a:t>
            </a:r>
          </a:p>
        </p:txBody>
      </p:sp>
      <p:grpSp>
        <p:nvGrpSpPr>
          <p:cNvPr id="6" name="Group 5">
            <a:extLst>
              <a:ext uri="{FF2B5EF4-FFF2-40B4-BE49-F238E27FC236}">
                <a16:creationId xmlns:a16="http://schemas.microsoft.com/office/drawing/2014/main" id="{2FF6BE8A-BBF9-4980-8EFB-044CE9FE26C5}"/>
              </a:ext>
            </a:extLst>
          </p:cNvPr>
          <p:cNvGrpSpPr/>
          <p:nvPr/>
        </p:nvGrpSpPr>
        <p:grpSpPr>
          <a:xfrm>
            <a:off x="922349" y="3066162"/>
            <a:ext cx="10347303" cy="725676"/>
            <a:chOff x="940843" y="3127148"/>
            <a:chExt cx="10554788" cy="740227"/>
          </a:xfrm>
        </p:grpSpPr>
        <p:sp>
          <p:nvSpPr>
            <p:cNvPr id="55" name="Rectangle 54">
              <a:extLst>
                <a:ext uri="{FF2B5EF4-FFF2-40B4-BE49-F238E27FC236}">
                  <a16:creationId xmlns:a16="http://schemas.microsoft.com/office/drawing/2014/main" id="{E60EE30E-6735-42DB-B9E7-D5D255F10C9B}"/>
                </a:ext>
              </a:extLst>
            </p:cNvPr>
            <p:cNvSpPr/>
            <p:nvPr/>
          </p:nvSpPr>
          <p:spPr bwMode="auto">
            <a:xfrm>
              <a:off x="940843" y="3127148"/>
              <a:ext cx="10554788" cy="740227"/>
            </a:xfrm>
            <a:prstGeom prst="rect">
              <a:avLst/>
            </a:prstGeom>
            <a:no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latin typeface="Arial Narrow" pitchFamily="34" charset="0"/>
              </a:endParaRPr>
            </a:p>
          </p:txBody>
        </p:sp>
        <p:sp>
          <p:nvSpPr>
            <p:cNvPr id="103" name="Rectangle 102">
              <a:extLst>
                <a:ext uri="{FF2B5EF4-FFF2-40B4-BE49-F238E27FC236}">
                  <a16:creationId xmlns:a16="http://schemas.microsoft.com/office/drawing/2014/main" id="{B516D9E3-B1E6-4800-A1F9-791864C28A5F}"/>
                </a:ext>
              </a:extLst>
            </p:cNvPr>
            <p:cNvSpPr/>
            <p:nvPr/>
          </p:nvSpPr>
          <p:spPr bwMode="auto">
            <a:xfrm>
              <a:off x="1265394"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06" name="Rectangle 105">
              <a:extLst>
                <a:ext uri="{FF2B5EF4-FFF2-40B4-BE49-F238E27FC236}">
                  <a16:creationId xmlns:a16="http://schemas.microsoft.com/office/drawing/2014/main" id="{B81118C6-2F29-487F-AB3E-4CAA684D51E5}"/>
                </a:ext>
              </a:extLst>
            </p:cNvPr>
            <p:cNvSpPr/>
            <p:nvPr/>
          </p:nvSpPr>
          <p:spPr bwMode="auto">
            <a:xfrm>
              <a:off x="1503447"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15" name="Rectangle 114">
              <a:extLst>
                <a:ext uri="{FF2B5EF4-FFF2-40B4-BE49-F238E27FC236}">
                  <a16:creationId xmlns:a16="http://schemas.microsoft.com/office/drawing/2014/main" id="{8EFC93A8-91D6-4B76-8483-7E92374C85C9}"/>
                </a:ext>
              </a:extLst>
            </p:cNvPr>
            <p:cNvSpPr/>
            <p:nvPr/>
          </p:nvSpPr>
          <p:spPr bwMode="auto">
            <a:xfrm>
              <a:off x="2217606"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18" name="Rectangle 117">
              <a:extLst>
                <a:ext uri="{FF2B5EF4-FFF2-40B4-BE49-F238E27FC236}">
                  <a16:creationId xmlns:a16="http://schemas.microsoft.com/office/drawing/2014/main" id="{A3B0DB68-2C5C-4C6F-85FB-8A90A5A20945}"/>
                </a:ext>
              </a:extLst>
            </p:cNvPr>
            <p:cNvSpPr/>
            <p:nvPr/>
          </p:nvSpPr>
          <p:spPr bwMode="auto">
            <a:xfrm>
              <a:off x="2455659"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21" name="Rectangle 120">
              <a:extLst>
                <a:ext uri="{FF2B5EF4-FFF2-40B4-BE49-F238E27FC236}">
                  <a16:creationId xmlns:a16="http://schemas.microsoft.com/office/drawing/2014/main" id="{4CF05A28-9071-4137-9D26-0A88BD1B2D13}"/>
                </a:ext>
              </a:extLst>
            </p:cNvPr>
            <p:cNvSpPr/>
            <p:nvPr/>
          </p:nvSpPr>
          <p:spPr bwMode="auto">
            <a:xfrm>
              <a:off x="2693712"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24" name="Rectangle 123">
              <a:extLst>
                <a:ext uri="{FF2B5EF4-FFF2-40B4-BE49-F238E27FC236}">
                  <a16:creationId xmlns:a16="http://schemas.microsoft.com/office/drawing/2014/main" id="{DC9F4B6B-91E5-40D1-9B84-8B250429B7E0}"/>
                </a:ext>
              </a:extLst>
            </p:cNvPr>
            <p:cNvSpPr/>
            <p:nvPr/>
          </p:nvSpPr>
          <p:spPr bwMode="auto">
            <a:xfrm>
              <a:off x="2931765"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30" name="Rectangle 129">
              <a:extLst>
                <a:ext uri="{FF2B5EF4-FFF2-40B4-BE49-F238E27FC236}">
                  <a16:creationId xmlns:a16="http://schemas.microsoft.com/office/drawing/2014/main" id="{F4C4E97A-51CD-43D2-9003-937574B52B1D}"/>
                </a:ext>
              </a:extLst>
            </p:cNvPr>
            <p:cNvSpPr/>
            <p:nvPr/>
          </p:nvSpPr>
          <p:spPr bwMode="auto">
            <a:xfrm>
              <a:off x="3407871"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36" name="Rectangle 135">
              <a:extLst>
                <a:ext uri="{FF2B5EF4-FFF2-40B4-BE49-F238E27FC236}">
                  <a16:creationId xmlns:a16="http://schemas.microsoft.com/office/drawing/2014/main" id="{C6BC54FB-8EDD-4411-8211-00C29B695B65}"/>
                </a:ext>
              </a:extLst>
            </p:cNvPr>
            <p:cNvSpPr/>
            <p:nvPr/>
          </p:nvSpPr>
          <p:spPr bwMode="auto">
            <a:xfrm>
              <a:off x="3883977"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39" name="Rectangle 138">
              <a:extLst>
                <a:ext uri="{FF2B5EF4-FFF2-40B4-BE49-F238E27FC236}">
                  <a16:creationId xmlns:a16="http://schemas.microsoft.com/office/drawing/2014/main" id="{EF9939DA-5DD0-4739-B118-DF1D18A16952}"/>
                </a:ext>
              </a:extLst>
            </p:cNvPr>
            <p:cNvSpPr/>
            <p:nvPr/>
          </p:nvSpPr>
          <p:spPr bwMode="auto">
            <a:xfrm>
              <a:off x="4122030"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42" name="Rectangle 141">
              <a:extLst>
                <a:ext uri="{FF2B5EF4-FFF2-40B4-BE49-F238E27FC236}">
                  <a16:creationId xmlns:a16="http://schemas.microsoft.com/office/drawing/2014/main" id="{D3B219ED-44CA-438C-91CB-DEEED5DAC02F}"/>
                </a:ext>
              </a:extLst>
            </p:cNvPr>
            <p:cNvSpPr/>
            <p:nvPr/>
          </p:nvSpPr>
          <p:spPr bwMode="auto">
            <a:xfrm>
              <a:off x="4360083"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48" name="Rectangle 147">
              <a:extLst>
                <a:ext uri="{FF2B5EF4-FFF2-40B4-BE49-F238E27FC236}">
                  <a16:creationId xmlns:a16="http://schemas.microsoft.com/office/drawing/2014/main" id="{F629AC21-DC3B-4BB3-A05F-C11444EB887D}"/>
                </a:ext>
              </a:extLst>
            </p:cNvPr>
            <p:cNvSpPr/>
            <p:nvPr/>
          </p:nvSpPr>
          <p:spPr bwMode="auto">
            <a:xfrm>
              <a:off x="4836189"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51" name="Rectangle 150">
              <a:extLst>
                <a:ext uri="{FF2B5EF4-FFF2-40B4-BE49-F238E27FC236}">
                  <a16:creationId xmlns:a16="http://schemas.microsoft.com/office/drawing/2014/main" id="{4CC76B36-BB81-4C4A-B389-234B95C4DBE9}"/>
                </a:ext>
              </a:extLst>
            </p:cNvPr>
            <p:cNvSpPr/>
            <p:nvPr/>
          </p:nvSpPr>
          <p:spPr bwMode="auto">
            <a:xfrm>
              <a:off x="5074242"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54" name="Rectangle 153">
              <a:extLst>
                <a:ext uri="{FF2B5EF4-FFF2-40B4-BE49-F238E27FC236}">
                  <a16:creationId xmlns:a16="http://schemas.microsoft.com/office/drawing/2014/main" id="{EFAEE190-BBA3-4B5B-8901-2927145FBD58}"/>
                </a:ext>
              </a:extLst>
            </p:cNvPr>
            <p:cNvSpPr/>
            <p:nvPr/>
          </p:nvSpPr>
          <p:spPr bwMode="auto">
            <a:xfrm>
              <a:off x="5312295"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57" name="Rectangle 156">
              <a:extLst>
                <a:ext uri="{FF2B5EF4-FFF2-40B4-BE49-F238E27FC236}">
                  <a16:creationId xmlns:a16="http://schemas.microsoft.com/office/drawing/2014/main" id="{54A32050-1ADA-414C-9E6F-9F8953B0C83A}"/>
                </a:ext>
              </a:extLst>
            </p:cNvPr>
            <p:cNvSpPr/>
            <p:nvPr/>
          </p:nvSpPr>
          <p:spPr bwMode="auto">
            <a:xfrm>
              <a:off x="5550348"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8" name="Rectangle 177">
              <a:extLst>
                <a:ext uri="{FF2B5EF4-FFF2-40B4-BE49-F238E27FC236}">
                  <a16:creationId xmlns:a16="http://schemas.microsoft.com/office/drawing/2014/main" id="{33A197AA-895D-4E3F-8F90-1CAFC4D32531}"/>
                </a:ext>
              </a:extLst>
            </p:cNvPr>
            <p:cNvSpPr/>
            <p:nvPr/>
          </p:nvSpPr>
          <p:spPr bwMode="auto">
            <a:xfrm>
              <a:off x="6264507"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1" name="Rectangle 180">
              <a:extLst>
                <a:ext uri="{FF2B5EF4-FFF2-40B4-BE49-F238E27FC236}">
                  <a16:creationId xmlns:a16="http://schemas.microsoft.com/office/drawing/2014/main" id="{BE0D707E-92D7-4283-B905-509FE7AE47FE}"/>
                </a:ext>
              </a:extLst>
            </p:cNvPr>
            <p:cNvSpPr/>
            <p:nvPr/>
          </p:nvSpPr>
          <p:spPr bwMode="auto">
            <a:xfrm>
              <a:off x="6502560"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2" name="Rectangle 201">
              <a:extLst>
                <a:ext uri="{FF2B5EF4-FFF2-40B4-BE49-F238E27FC236}">
                  <a16:creationId xmlns:a16="http://schemas.microsoft.com/office/drawing/2014/main" id="{C09E2C44-67AA-4ECD-974C-F138EF487F32}"/>
                </a:ext>
              </a:extLst>
            </p:cNvPr>
            <p:cNvSpPr/>
            <p:nvPr/>
          </p:nvSpPr>
          <p:spPr bwMode="auto">
            <a:xfrm>
              <a:off x="7216719"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5" name="Rectangle 204">
              <a:extLst>
                <a:ext uri="{FF2B5EF4-FFF2-40B4-BE49-F238E27FC236}">
                  <a16:creationId xmlns:a16="http://schemas.microsoft.com/office/drawing/2014/main" id="{3D4A57D6-0955-4960-A4CA-0A3E0E099155}"/>
                </a:ext>
              </a:extLst>
            </p:cNvPr>
            <p:cNvSpPr/>
            <p:nvPr/>
          </p:nvSpPr>
          <p:spPr bwMode="auto">
            <a:xfrm>
              <a:off x="7454772"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8" name="Rectangle 207">
              <a:extLst>
                <a:ext uri="{FF2B5EF4-FFF2-40B4-BE49-F238E27FC236}">
                  <a16:creationId xmlns:a16="http://schemas.microsoft.com/office/drawing/2014/main" id="{1CDF176F-EA25-4782-AC50-0C46DF74F724}"/>
                </a:ext>
              </a:extLst>
            </p:cNvPr>
            <p:cNvSpPr/>
            <p:nvPr/>
          </p:nvSpPr>
          <p:spPr bwMode="auto">
            <a:xfrm>
              <a:off x="7692825"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7" name="Rectangle 216">
              <a:extLst>
                <a:ext uri="{FF2B5EF4-FFF2-40B4-BE49-F238E27FC236}">
                  <a16:creationId xmlns:a16="http://schemas.microsoft.com/office/drawing/2014/main" id="{918348C2-3466-4CB4-A98E-5F81127369C8}"/>
                </a:ext>
              </a:extLst>
            </p:cNvPr>
            <p:cNvSpPr/>
            <p:nvPr/>
          </p:nvSpPr>
          <p:spPr bwMode="auto">
            <a:xfrm>
              <a:off x="8406984"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0" name="Rectangle 219">
              <a:extLst>
                <a:ext uri="{FF2B5EF4-FFF2-40B4-BE49-F238E27FC236}">
                  <a16:creationId xmlns:a16="http://schemas.microsoft.com/office/drawing/2014/main" id="{326E84E8-C747-4CB8-9C65-64836AE57949}"/>
                </a:ext>
              </a:extLst>
            </p:cNvPr>
            <p:cNvSpPr/>
            <p:nvPr/>
          </p:nvSpPr>
          <p:spPr bwMode="auto">
            <a:xfrm>
              <a:off x="8645037"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3" name="Rectangle 222">
              <a:extLst>
                <a:ext uri="{FF2B5EF4-FFF2-40B4-BE49-F238E27FC236}">
                  <a16:creationId xmlns:a16="http://schemas.microsoft.com/office/drawing/2014/main" id="{3EDF6157-5A78-492C-A9B6-FB25DC9A8EEE}"/>
                </a:ext>
              </a:extLst>
            </p:cNvPr>
            <p:cNvSpPr/>
            <p:nvPr/>
          </p:nvSpPr>
          <p:spPr bwMode="auto">
            <a:xfrm>
              <a:off x="8883090"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9" name="Rectangle 228">
              <a:extLst>
                <a:ext uri="{FF2B5EF4-FFF2-40B4-BE49-F238E27FC236}">
                  <a16:creationId xmlns:a16="http://schemas.microsoft.com/office/drawing/2014/main" id="{637E00CA-742C-4754-BB7F-FF59CF69A92E}"/>
                </a:ext>
              </a:extLst>
            </p:cNvPr>
            <p:cNvSpPr/>
            <p:nvPr/>
          </p:nvSpPr>
          <p:spPr bwMode="auto">
            <a:xfrm>
              <a:off x="9359196"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2" name="Rectangle 231">
              <a:extLst>
                <a:ext uri="{FF2B5EF4-FFF2-40B4-BE49-F238E27FC236}">
                  <a16:creationId xmlns:a16="http://schemas.microsoft.com/office/drawing/2014/main" id="{0D908389-B180-4D1F-9487-F637FDB10477}"/>
                </a:ext>
              </a:extLst>
            </p:cNvPr>
            <p:cNvSpPr/>
            <p:nvPr/>
          </p:nvSpPr>
          <p:spPr bwMode="auto">
            <a:xfrm>
              <a:off x="9597249"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35" name="Rectangle 234">
              <a:extLst>
                <a:ext uri="{FF2B5EF4-FFF2-40B4-BE49-F238E27FC236}">
                  <a16:creationId xmlns:a16="http://schemas.microsoft.com/office/drawing/2014/main" id="{BA5A4CD0-15D0-4B5C-AB5C-38F4F0E1B860}"/>
                </a:ext>
              </a:extLst>
            </p:cNvPr>
            <p:cNvSpPr/>
            <p:nvPr/>
          </p:nvSpPr>
          <p:spPr bwMode="auto">
            <a:xfrm>
              <a:off x="9835302"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1" name="Rectangle 240">
              <a:extLst>
                <a:ext uri="{FF2B5EF4-FFF2-40B4-BE49-F238E27FC236}">
                  <a16:creationId xmlns:a16="http://schemas.microsoft.com/office/drawing/2014/main" id="{A6A40218-C684-4B8B-AF1C-E5A9889ECC6E}"/>
                </a:ext>
              </a:extLst>
            </p:cNvPr>
            <p:cNvSpPr/>
            <p:nvPr/>
          </p:nvSpPr>
          <p:spPr bwMode="auto">
            <a:xfrm>
              <a:off x="10311408"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4" name="Rectangle 243">
              <a:extLst>
                <a:ext uri="{FF2B5EF4-FFF2-40B4-BE49-F238E27FC236}">
                  <a16:creationId xmlns:a16="http://schemas.microsoft.com/office/drawing/2014/main" id="{CE274C1F-D79B-4060-B02C-CDF4F349F364}"/>
                </a:ext>
              </a:extLst>
            </p:cNvPr>
            <p:cNvSpPr/>
            <p:nvPr/>
          </p:nvSpPr>
          <p:spPr bwMode="auto">
            <a:xfrm>
              <a:off x="10549461"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47" name="Rectangle 246">
              <a:extLst>
                <a:ext uri="{FF2B5EF4-FFF2-40B4-BE49-F238E27FC236}">
                  <a16:creationId xmlns:a16="http://schemas.microsoft.com/office/drawing/2014/main" id="{D5814089-9805-44F2-8828-3B1A92F97076}"/>
                </a:ext>
              </a:extLst>
            </p:cNvPr>
            <p:cNvSpPr/>
            <p:nvPr/>
          </p:nvSpPr>
          <p:spPr bwMode="auto">
            <a:xfrm>
              <a:off x="10787514"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50" name="Rectangle 249">
              <a:extLst>
                <a:ext uri="{FF2B5EF4-FFF2-40B4-BE49-F238E27FC236}">
                  <a16:creationId xmlns:a16="http://schemas.microsoft.com/office/drawing/2014/main" id="{D743D661-38D5-4BB5-92F9-0425D9D2FAC4}"/>
                </a:ext>
              </a:extLst>
            </p:cNvPr>
            <p:cNvSpPr/>
            <p:nvPr/>
          </p:nvSpPr>
          <p:spPr bwMode="auto">
            <a:xfrm>
              <a:off x="11025567"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68" name="Rectangle 267">
              <a:extLst>
                <a:ext uri="{FF2B5EF4-FFF2-40B4-BE49-F238E27FC236}">
                  <a16:creationId xmlns:a16="http://schemas.microsoft.com/office/drawing/2014/main" id="{7C07A6DA-771B-4DDA-9FE1-8E3D166DB1B6}"/>
                </a:ext>
              </a:extLst>
            </p:cNvPr>
            <p:cNvSpPr/>
            <p:nvPr/>
          </p:nvSpPr>
          <p:spPr bwMode="auto">
            <a:xfrm>
              <a:off x="1027341" y="3181036"/>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82" name="Rectangle 281">
              <a:extLst>
                <a:ext uri="{FF2B5EF4-FFF2-40B4-BE49-F238E27FC236}">
                  <a16:creationId xmlns:a16="http://schemas.microsoft.com/office/drawing/2014/main" id="{74415C82-2504-4DE9-9552-161E8FAAACA1}"/>
                </a:ext>
              </a:extLst>
            </p:cNvPr>
            <p:cNvSpPr/>
            <p:nvPr/>
          </p:nvSpPr>
          <p:spPr bwMode="auto">
            <a:xfrm>
              <a:off x="1503447"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83" name="Rectangle 282">
              <a:extLst>
                <a:ext uri="{FF2B5EF4-FFF2-40B4-BE49-F238E27FC236}">
                  <a16:creationId xmlns:a16="http://schemas.microsoft.com/office/drawing/2014/main" id="{E4D0D945-430A-4998-93C0-971CC52E6516}"/>
                </a:ext>
              </a:extLst>
            </p:cNvPr>
            <p:cNvSpPr/>
            <p:nvPr/>
          </p:nvSpPr>
          <p:spPr bwMode="auto">
            <a:xfrm>
              <a:off x="1741500"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84" name="Rectangle 283">
              <a:extLst>
                <a:ext uri="{FF2B5EF4-FFF2-40B4-BE49-F238E27FC236}">
                  <a16:creationId xmlns:a16="http://schemas.microsoft.com/office/drawing/2014/main" id="{DF007C14-C15F-4919-B337-6BC904D99853}"/>
                </a:ext>
              </a:extLst>
            </p:cNvPr>
            <p:cNvSpPr/>
            <p:nvPr/>
          </p:nvSpPr>
          <p:spPr bwMode="auto">
            <a:xfrm>
              <a:off x="1979553"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85" name="Rectangle 284">
              <a:extLst>
                <a:ext uri="{FF2B5EF4-FFF2-40B4-BE49-F238E27FC236}">
                  <a16:creationId xmlns:a16="http://schemas.microsoft.com/office/drawing/2014/main" id="{B814469B-F7AF-49C3-880A-ACBA32F1D68F}"/>
                </a:ext>
              </a:extLst>
            </p:cNvPr>
            <p:cNvSpPr/>
            <p:nvPr/>
          </p:nvSpPr>
          <p:spPr bwMode="auto">
            <a:xfrm>
              <a:off x="2217606"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87" name="Rectangle 286">
              <a:extLst>
                <a:ext uri="{FF2B5EF4-FFF2-40B4-BE49-F238E27FC236}">
                  <a16:creationId xmlns:a16="http://schemas.microsoft.com/office/drawing/2014/main" id="{880BD186-FA9D-4C02-A0CD-EF00751F8D2A}"/>
                </a:ext>
              </a:extLst>
            </p:cNvPr>
            <p:cNvSpPr/>
            <p:nvPr/>
          </p:nvSpPr>
          <p:spPr bwMode="auto">
            <a:xfrm>
              <a:off x="2693712"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88" name="Rectangle 287">
              <a:extLst>
                <a:ext uri="{FF2B5EF4-FFF2-40B4-BE49-F238E27FC236}">
                  <a16:creationId xmlns:a16="http://schemas.microsoft.com/office/drawing/2014/main" id="{3AB44035-AB34-4608-8FC9-78FB100AA8CA}"/>
                </a:ext>
              </a:extLst>
            </p:cNvPr>
            <p:cNvSpPr/>
            <p:nvPr/>
          </p:nvSpPr>
          <p:spPr bwMode="auto">
            <a:xfrm>
              <a:off x="2931765"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89" name="Rectangle 288">
              <a:extLst>
                <a:ext uri="{FF2B5EF4-FFF2-40B4-BE49-F238E27FC236}">
                  <a16:creationId xmlns:a16="http://schemas.microsoft.com/office/drawing/2014/main" id="{9DEC9BF1-8A8C-4288-B89F-6D4C3B1610A1}"/>
                </a:ext>
              </a:extLst>
            </p:cNvPr>
            <p:cNvSpPr/>
            <p:nvPr/>
          </p:nvSpPr>
          <p:spPr bwMode="auto">
            <a:xfrm>
              <a:off x="3169818"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90" name="Rectangle 289">
              <a:extLst>
                <a:ext uri="{FF2B5EF4-FFF2-40B4-BE49-F238E27FC236}">
                  <a16:creationId xmlns:a16="http://schemas.microsoft.com/office/drawing/2014/main" id="{C3D18ED9-B5B9-4588-AB13-75F973A0FD95}"/>
                </a:ext>
              </a:extLst>
            </p:cNvPr>
            <p:cNvSpPr/>
            <p:nvPr/>
          </p:nvSpPr>
          <p:spPr bwMode="auto">
            <a:xfrm>
              <a:off x="3407871"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91" name="Rectangle 290">
              <a:extLst>
                <a:ext uri="{FF2B5EF4-FFF2-40B4-BE49-F238E27FC236}">
                  <a16:creationId xmlns:a16="http://schemas.microsoft.com/office/drawing/2014/main" id="{D528722A-D219-4BA5-9728-C4EDB073B245}"/>
                </a:ext>
              </a:extLst>
            </p:cNvPr>
            <p:cNvSpPr/>
            <p:nvPr/>
          </p:nvSpPr>
          <p:spPr bwMode="auto">
            <a:xfrm>
              <a:off x="3645924"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93" name="Rectangle 292">
              <a:extLst>
                <a:ext uri="{FF2B5EF4-FFF2-40B4-BE49-F238E27FC236}">
                  <a16:creationId xmlns:a16="http://schemas.microsoft.com/office/drawing/2014/main" id="{B7FAFFDB-B3CB-4AD0-8FC8-D595A68F9A38}"/>
                </a:ext>
              </a:extLst>
            </p:cNvPr>
            <p:cNvSpPr/>
            <p:nvPr/>
          </p:nvSpPr>
          <p:spPr bwMode="auto">
            <a:xfrm>
              <a:off x="4122030"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95" name="Rectangle 294">
              <a:extLst>
                <a:ext uri="{FF2B5EF4-FFF2-40B4-BE49-F238E27FC236}">
                  <a16:creationId xmlns:a16="http://schemas.microsoft.com/office/drawing/2014/main" id="{6DFCBB97-EDA8-4539-9E3F-80522259850A}"/>
                </a:ext>
              </a:extLst>
            </p:cNvPr>
            <p:cNvSpPr/>
            <p:nvPr/>
          </p:nvSpPr>
          <p:spPr bwMode="auto">
            <a:xfrm>
              <a:off x="4598136"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96" name="Rectangle 295">
              <a:extLst>
                <a:ext uri="{FF2B5EF4-FFF2-40B4-BE49-F238E27FC236}">
                  <a16:creationId xmlns:a16="http://schemas.microsoft.com/office/drawing/2014/main" id="{67659F25-FFD5-40F0-A54D-75B52C332DF3}"/>
                </a:ext>
              </a:extLst>
            </p:cNvPr>
            <p:cNvSpPr/>
            <p:nvPr/>
          </p:nvSpPr>
          <p:spPr bwMode="auto">
            <a:xfrm>
              <a:off x="4836189"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98" name="Rectangle 297">
              <a:extLst>
                <a:ext uri="{FF2B5EF4-FFF2-40B4-BE49-F238E27FC236}">
                  <a16:creationId xmlns:a16="http://schemas.microsoft.com/office/drawing/2014/main" id="{7E1F8741-4384-4D51-AAC7-82695C8EA857}"/>
                </a:ext>
              </a:extLst>
            </p:cNvPr>
            <p:cNvSpPr/>
            <p:nvPr/>
          </p:nvSpPr>
          <p:spPr bwMode="auto">
            <a:xfrm>
              <a:off x="5312295"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99" name="Rectangle 298">
              <a:extLst>
                <a:ext uri="{FF2B5EF4-FFF2-40B4-BE49-F238E27FC236}">
                  <a16:creationId xmlns:a16="http://schemas.microsoft.com/office/drawing/2014/main" id="{F7F3FC6A-8C24-461A-ABBD-40BFE163E5AC}"/>
                </a:ext>
              </a:extLst>
            </p:cNvPr>
            <p:cNvSpPr/>
            <p:nvPr/>
          </p:nvSpPr>
          <p:spPr bwMode="auto">
            <a:xfrm>
              <a:off x="5550348"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00" name="Rectangle 299">
              <a:extLst>
                <a:ext uri="{FF2B5EF4-FFF2-40B4-BE49-F238E27FC236}">
                  <a16:creationId xmlns:a16="http://schemas.microsoft.com/office/drawing/2014/main" id="{F10AB6E5-0781-423F-B466-817E744C41A8}"/>
                </a:ext>
              </a:extLst>
            </p:cNvPr>
            <p:cNvSpPr/>
            <p:nvPr/>
          </p:nvSpPr>
          <p:spPr bwMode="auto">
            <a:xfrm>
              <a:off x="5788401"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01" name="Rectangle 300">
              <a:extLst>
                <a:ext uri="{FF2B5EF4-FFF2-40B4-BE49-F238E27FC236}">
                  <a16:creationId xmlns:a16="http://schemas.microsoft.com/office/drawing/2014/main" id="{C057372E-6E5C-4976-82CC-CBC735FDB3D6}"/>
                </a:ext>
              </a:extLst>
            </p:cNvPr>
            <p:cNvSpPr/>
            <p:nvPr/>
          </p:nvSpPr>
          <p:spPr bwMode="auto">
            <a:xfrm>
              <a:off x="6026454"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03" name="Rectangle 302">
              <a:extLst>
                <a:ext uri="{FF2B5EF4-FFF2-40B4-BE49-F238E27FC236}">
                  <a16:creationId xmlns:a16="http://schemas.microsoft.com/office/drawing/2014/main" id="{8261B7B1-D783-4C7A-A747-3345288B73EC}"/>
                </a:ext>
              </a:extLst>
            </p:cNvPr>
            <p:cNvSpPr/>
            <p:nvPr/>
          </p:nvSpPr>
          <p:spPr bwMode="auto">
            <a:xfrm>
              <a:off x="6502560"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05" name="Rectangle 304">
              <a:extLst>
                <a:ext uri="{FF2B5EF4-FFF2-40B4-BE49-F238E27FC236}">
                  <a16:creationId xmlns:a16="http://schemas.microsoft.com/office/drawing/2014/main" id="{E0712CDE-98B9-42D0-A866-549FB2273CFD}"/>
                </a:ext>
              </a:extLst>
            </p:cNvPr>
            <p:cNvSpPr/>
            <p:nvPr/>
          </p:nvSpPr>
          <p:spPr bwMode="auto">
            <a:xfrm>
              <a:off x="6978666"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06" name="Rectangle 305">
              <a:extLst>
                <a:ext uri="{FF2B5EF4-FFF2-40B4-BE49-F238E27FC236}">
                  <a16:creationId xmlns:a16="http://schemas.microsoft.com/office/drawing/2014/main" id="{A0884AE9-701D-4A90-A0B4-A504345116DA}"/>
                </a:ext>
              </a:extLst>
            </p:cNvPr>
            <p:cNvSpPr/>
            <p:nvPr/>
          </p:nvSpPr>
          <p:spPr bwMode="auto">
            <a:xfrm>
              <a:off x="7216719"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07" name="Rectangle 306">
              <a:extLst>
                <a:ext uri="{FF2B5EF4-FFF2-40B4-BE49-F238E27FC236}">
                  <a16:creationId xmlns:a16="http://schemas.microsoft.com/office/drawing/2014/main" id="{D8BF3D0D-E37F-47F7-8D1A-A4E59D6F3BE6}"/>
                </a:ext>
              </a:extLst>
            </p:cNvPr>
            <p:cNvSpPr/>
            <p:nvPr/>
          </p:nvSpPr>
          <p:spPr bwMode="auto">
            <a:xfrm>
              <a:off x="7454772"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08" name="Rectangle 307">
              <a:extLst>
                <a:ext uri="{FF2B5EF4-FFF2-40B4-BE49-F238E27FC236}">
                  <a16:creationId xmlns:a16="http://schemas.microsoft.com/office/drawing/2014/main" id="{39A8F3A3-1BF3-4EB0-B0E6-E738C48CFD69}"/>
                </a:ext>
              </a:extLst>
            </p:cNvPr>
            <p:cNvSpPr/>
            <p:nvPr/>
          </p:nvSpPr>
          <p:spPr bwMode="auto">
            <a:xfrm>
              <a:off x="7692825"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09" name="Rectangle 308">
              <a:extLst>
                <a:ext uri="{FF2B5EF4-FFF2-40B4-BE49-F238E27FC236}">
                  <a16:creationId xmlns:a16="http://schemas.microsoft.com/office/drawing/2014/main" id="{6B75C90F-B61B-4533-8D39-A51F2815AA44}"/>
                </a:ext>
              </a:extLst>
            </p:cNvPr>
            <p:cNvSpPr/>
            <p:nvPr/>
          </p:nvSpPr>
          <p:spPr bwMode="auto">
            <a:xfrm>
              <a:off x="7930878"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10" name="Rectangle 309">
              <a:extLst>
                <a:ext uri="{FF2B5EF4-FFF2-40B4-BE49-F238E27FC236}">
                  <a16:creationId xmlns:a16="http://schemas.microsoft.com/office/drawing/2014/main" id="{56AB21CB-1EF2-4CEC-984C-BD002F76BBD4}"/>
                </a:ext>
              </a:extLst>
            </p:cNvPr>
            <p:cNvSpPr/>
            <p:nvPr/>
          </p:nvSpPr>
          <p:spPr bwMode="auto">
            <a:xfrm>
              <a:off x="8168931"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12" name="Rectangle 311">
              <a:extLst>
                <a:ext uri="{FF2B5EF4-FFF2-40B4-BE49-F238E27FC236}">
                  <a16:creationId xmlns:a16="http://schemas.microsoft.com/office/drawing/2014/main" id="{812A00FE-128C-4297-8CD4-4A11260BBAB9}"/>
                </a:ext>
              </a:extLst>
            </p:cNvPr>
            <p:cNvSpPr/>
            <p:nvPr/>
          </p:nvSpPr>
          <p:spPr bwMode="auto">
            <a:xfrm>
              <a:off x="8645037"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14" name="Rectangle 313">
              <a:extLst>
                <a:ext uri="{FF2B5EF4-FFF2-40B4-BE49-F238E27FC236}">
                  <a16:creationId xmlns:a16="http://schemas.microsoft.com/office/drawing/2014/main" id="{1CDF41CA-B4AE-46A0-B4E4-4A1AA11B7352}"/>
                </a:ext>
              </a:extLst>
            </p:cNvPr>
            <p:cNvSpPr/>
            <p:nvPr/>
          </p:nvSpPr>
          <p:spPr bwMode="auto">
            <a:xfrm>
              <a:off x="9121143"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15" name="Rectangle 314">
              <a:extLst>
                <a:ext uri="{FF2B5EF4-FFF2-40B4-BE49-F238E27FC236}">
                  <a16:creationId xmlns:a16="http://schemas.microsoft.com/office/drawing/2014/main" id="{1B25A64E-6E18-41D1-972B-FCD8C0D9A3AC}"/>
                </a:ext>
              </a:extLst>
            </p:cNvPr>
            <p:cNvSpPr/>
            <p:nvPr/>
          </p:nvSpPr>
          <p:spPr bwMode="auto">
            <a:xfrm>
              <a:off x="9359196"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17" name="Rectangle 316">
              <a:extLst>
                <a:ext uri="{FF2B5EF4-FFF2-40B4-BE49-F238E27FC236}">
                  <a16:creationId xmlns:a16="http://schemas.microsoft.com/office/drawing/2014/main" id="{A989187C-C1D6-4A52-B39C-B5BE429F6806}"/>
                </a:ext>
              </a:extLst>
            </p:cNvPr>
            <p:cNvSpPr/>
            <p:nvPr/>
          </p:nvSpPr>
          <p:spPr bwMode="auto">
            <a:xfrm>
              <a:off x="9835302"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18" name="Rectangle 317">
              <a:extLst>
                <a:ext uri="{FF2B5EF4-FFF2-40B4-BE49-F238E27FC236}">
                  <a16:creationId xmlns:a16="http://schemas.microsoft.com/office/drawing/2014/main" id="{C1FC3066-B66B-4621-AC4F-FCC90BD183D0}"/>
                </a:ext>
              </a:extLst>
            </p:cNvPr>
            <p:cNvSpPr/>
            <p:nvPr/>
          </p:nvSpPr>
          <p:spPr bwMode="auto">
            <a:xfrm>
              <a:off x="10073355"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19" name="Rectangle 318">
              <a:extLst>
                <a:ext uri="{FF2B5EF4-FFF2-40B4-BE49-F238E27FC236}">
                  <a16:creationId xmlns:a16="http://schemas.microsoft.com/office/drawing/2014/main" id="{454C364A-7555-4134-B271-FF0756935D09}"/>
                </a:ext>
              </a:extLst>
            </p:cNvPr>
            <p:cNvSpPr/>
            <p:nvPr/>
          </p:nvSpPr>
          <p:spPr bwMode="auto">
            <a:xfrm>
              <a:off x="10311408"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20" name="Rectangle 319">
              <a:extLst>
                <a:ext uri="{FF2B5EF4-FFF2-40B4-BE49-F238E27FC236}">
                  <a16:creationId xmlns:a16="http://schemas.microsoft.com/office/drawing/2014/main" id="{7B41B123-EF67-4375-B64A-AC617BE72322}"/>
                </a:ext>
              </a:extLst>
            </p:cNvPr>
            <p:cNvSpPr/>
            <p:nvPr/>
          </p:nvSpPr>
          <p:spPr bwMode="auto">
            <a:xfrm>
              <a:off x="10549461"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23" name="Rectangle 322">
              <a:extLst>
                <a:ext uri="{FF2B5EF4-FFF2-40B4-BE49-F238E27FC236}">
                  <a16:creationId xmlns:a16="http://schemas.microsoft.com/office/drawing/2014/main" id="{7E6B1FC6-1C39-4A9B-9EB0-CE08B1D574B5}"/>
                </a:ext>
              </a:extLst>
            </p:cNvPr>
            <p:cNvSpPr/>
            <p:nvPr/>
          </p:nvSpPr>
          <p:spPr bwMode="auto">
            <a:xfrm>
              <a:off x="11263620"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24" name="Rectangle 323">
              <a:extLst>
                <a:ext uri="{FF2B5EF4-FFF2-40B4-BE49-F238E27FC236}">
                  <a16:creationId xmlns:a16="http://schemas.microsoft.com/office/drawing/2014/main" id="{7B99C566-7531-4EA6-A5F4-EECACFFF17FF}"/>
                </a:ext>
              </a:extLst>
            </p:cNvPr>
            <p:cNvSpPr/>
            <p:nvPr/>
          </p:nvSpPr>
          <p:spPr bwMode="auto">
            <a:xfrm>
              <a:off x="1027341" y="3404015"/>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25" name="Rectangle 324">
              <a:extLst>
                <a:ext uri="{FF2B5EF4-FFF2-40B4-BE49-F238E27FC236}">
                  <a16:creationId xmlns:a16="http://schemas.microsoft.com/office/drawing/2014/main" id="{6A1CC2C3-B060-473A-9587-57D851A310E0}"/>
                </a:ext>
              </a:extLst>
            </p:cNvPr>
            <p:cNvSpPr/>
            <p:nvPr/>
          </p:nvSpPr>
          <p:spPr bwMode="auto">
            <a:xfrm>
              <a:off x="1265394"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26" name="Rectangle 325">
              <a:extLst>
                <a:ext uri="{FF2B5EF4-FFF2-40B4-BE49-F238E27FC236}">
                  <a16:creationId xmlns:a16="http://schemas.microsoft.com/office/drawing/2014/main" id="{BDA1F39F-89CB-4C58-A257-0DB8672116C2}"/>
                </a:ext>
              </a:extLst>
            </p:cNvPr>
            <p:cNvSpPr/>
            <p:nvPr/>
          </p:nvSpPr>
          <p:spPr bwMode="auto">
            <a:xfrm>
              <a:off x="1503447"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28" name="Rectangle 327">
              <a:extLst>
                <a:ext uri="{FF2B5EF4-FFF2-40B4-BE49-F238E27FC236}">
                  <a16:creationId xmlns:a16="http://schemas.microsoft.com/office/drawing/2014/main" id="{D43E0706-841D-45C4-B596-18DED9CE9214}"/>
                </a:ext>
              </a:extLst>
            </p:cNvPr>
            <p:cNvSpPr/>
            <p:nvPr/>
          </p:nvSpPr>
          <p:spPr bwMode="auto">
            <a:xfrm>
              <a:off x="1979553"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29" name="Rectangle 328">
              <a:extLst>
                <a:ext uri="{FF2B5EF4-FFF2-40B4-BE49-F238E27FC236}">
                  <a16:creationId xmlns:a16="http://schemas.microsoft.com/office/drawing/2014/main" id="{AA25212D-7B1F-402E-BECE-223C6BCFA5D0}"/>
                </a:ext>
              </a:extLst>
            </p:cNvPr>
            <p:cNvSpPr/>
            <p:nvPr/>
          </p:nvSpPr>
          <p:spPr bwMode="auto">
            <a:xfrm>
              <a:off x="2217606"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30" name="Rectangle 329">
              <a:extLst>
                <a:ext uri="{FF2B5EF4-FFF2-40B4-BE49-F238E27FC236}">
                  <a16:creationId xmlns:a16="http://schemas.microsoft.com/office/drawing/2014/main" id="{DFCEA1C0-9BB9-4E33-A2F2-C3E4E7E14B72}"/>
                </a:ext>
              </a:extLst>
            </p:cNvPr>
            <p:cNvSpPr/>
            <p:nvPr/>
          </p:nvSpPr>
          <p:spPr bwMode="auto">
            <a:xfrm>
              <a:off x="2455659"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31" name="Rectangle 330">
              <a:extLst>
                <a:ext uri="{FF2B5EF4-FFF2-40B4-BE49-F238E27FC236}">
                  <a16:creationId xmlns:a16="http://schemas.microsoft.com/office/drawing/2014/main" id="{CAF97A75-4E0D-422F-A09F-CA91756F387C}"/>
                </a:ext>
              </a:extLst>
            </p:cNvPr>
            <p:cNvSpPr/>
            <p:nvPr/>
          </p:nvSpPr>
          <p:spPr bwMode="auto">
            <a:xfrm>
              <a:off x="2693712"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34" name="Rectangle 333">
              <a:extLst>
                <a:ext uri="{FF2B5EF4-FFF2-40B4-BE49-F238E27FC236}">
                  <a16:creationId xmlns:a16="http://schemas.microsoft.com/office/drawing/2014/main" id="{DF5DE80C-1732-413E-8D8C-E27E7F795272}"/>
                </a:ext>
              </a:extLst>
            </p:cNvPr>
            <p:cNvSpPr/>
            <p:nvPr/>
          </p:nvSpPr>
          <p:spPr bwMode="auto">
            <a:xfrm>
              <a:off x="3407871"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35" name="Rectangle 334">
              <a:extLst>
                <a:ext uri="{FF2B5EF4-FFF2-40B4-BE49-F238E27FC236}">
                  <a16:creationId xmlns:a16="http://schemas.microsoft.com/office/drawing/2014/main" id="{4ADBFC42-EAFF-49E9-811A-A97BEFC0FEFB}"/>
                </a:ext>
              </a:extLst>
            </p:cNvPr>
            <p:cNvSpPr/>
            <p:nvPr/>
          </p:nvSpPr>
          <p:spPr bwMode="auto">
            <a:xfrm>
              <a:off x="3645924"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36" name="Rectangle 335">
              <a:extLst>
                <a:ext uri="{FF2B5EF4-FFF2-40B4-BE49-F238E27FC236}">
                  <a16:creationId xmlns:a16="http://schemas.microsoft.com/office/drawing/2014/main" id="{AB189986-12BD-4722-BDB5-20C1EC3E432E}"/>
                </a:ext>
              </a:extLst>
            </p:cNvPr>
            <p:cNvSpPr/>
            <p:nvPr/>
          </p:nvSpPr>
          <p:spPr bwMode="auto">
            <a:xfrm>
              <a:off x="3883977"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37" name="Rectangle 336">
              <a:extLst>
                <a:ext uri="{FF2B5EF4-FFF2-40B4-BE49-F238E27FC236}">
                  <a16:creationId xmlns:a16="http://schemas.microsoft.com/office/drawing/2014/main" id="{B5494541-DE7A-4F40-8178-0DFF41986D4D}"/>
                </a:ext>
              </a:extLst>
            </p:cNvPr>
            <p:cNvSpPr/>
            <p:nvPr/>
          </p:nvSpPr>
          <p:spPr bwMode="auto">
            <a:xfrm>
              <a:off x="4122030"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38" name="Rectangle 337">
              <a:extLst>
                <a:ext uri="{FF2B5EF4-FFF2-40B4-BE49-F238E27FC236}">
                  <a16:creationId xmlns:a16="http://schemas.microsoft.com/office/drawing/2014/main" id="{C15EBFD0-76F6-49FF-934F-7891551267D2}"/>
                </a:ext>
              </a:extLst>
            </p:cNvPr>
            <p:cNvSpPr/>
            <p:nvPr/>
          </p:nvSpPr>
          <p:spPr bwMode="auto">
            <a:xfrm>
              <a:off x="4360083"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40" name="Rectangle 339">
              <a:extLst>
                <a:ext uri="{FF2B5EF4-FFF2-40B4-BE49-F238E27FC236}">
                  <a16:creationId xmlns:a16="http://schemas.microsoft.com/office/drawing/2014/main" id="{2E042F6C-B7F5-4014-8FC0-4189BC697D57}"/>
                </a:ext>
              </a:extLst>
            </p:cNvPr>
            <p:cNvSpPr/>
            <p:nvPr/>
          </p:nvSpPr>
          <p:spPr bwMode="auto">
            <a:xfrm>
              <a:off x="4836189"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41" name="Rectangle 340">
              <a:extLst>
                <a:ext uri="{FF2B5EF4-FFF2-40B4-BE49-F238E27FC236}">
                  <a16:creationId xmlns:a16="http://schemas.microsoft.com/office/drawing/2014/main" id="{F2871B7F-87BD-4726-A94A-3C94BE4B94D8}"/>
                </a:ext>
              </a:extLst>
            </p:cNvPr>
            <p:cNvSpPr/>
            <p:nvPr/>
          </p:nvSpPr>
          <p:spPr bwMode="auto">
            <a:xfrm>
              <a:off x="5074242"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42" name="Rectangle 341">
              <a:extLst>
                <a:ext uri="{FF2B5EF4-FFF2-40B4-BE49-F238E27FC236}">
                  <a16:creationId xmlns:a16="http://schemas.microsoft.com/office/drawing/2014/main" id="{96DA4825-2642-429B-978B-77EE5E472D45}"/>
                </a:ext>
              </a:extLst>
            </p:cNvPr>
            <p:cNvSpPr/>
            <p:nvPr/>
          </p:nvSpPr>
          <p:spPr bwMode="auto">
            <a:xfrm>
              <a:off x="5312295"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43" name="Rectangle 342">
              <a:extLst>
                <a:ext uri="{FF2B5EF4-FFF2-40B4-BE49-F238E27FC236}">
                  <a16:creationId xmlns:a16="http://schemas.microsoft.com/office/drawing/2014/main" id="{232A392D-7CDA-4B63-81E4-9664C9841BB6}"/>
                </a:ext>
              </a:extLst>
            </p:cNvPr>
            <p:cNvSpPr/>
            <p:nvPr/>
          </p:nvSpPr>
          <p:spPr bwMode="auto">
            <a:xfrm>
              <a:off x="5550348"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46" name="Rectangle 345">
              <a:extLst>
                <a:ext uri="{FF2B5EF4-FFF2-40B4-BE49-F238E27FC236}">
                  <a16:creationId xmlns:a16="http://schemas.microsoft.com/office/drawing/2014/main" id="{D6635AEC-4025-4E95-8782-B0145129BFDE}"/>
                </a:ext>
              </a:extLst>
            </p:cNvPr>
            <p:cNvSpPr/>
            <p:nvPr/>
          </p:nvSpPr>
          <p:spPr bwMode="auto">
            <a:xfrm>
              <a:off x="6264507"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47" name="Rectangle 346">
              <a:extLst>
                <a:ext uri="{FF2B5EF4-FFF2-40B4-BE49-F238E27FC236}">
                  <a16:creationId xmlns:a16="http://schemas.microsoft.com/office/drawing/2014/main" id="{4E5D1A83-7C48-41AF-BFF9-E15FA0354512}"/>
                </a:ext>
              </a:extLst>
            </p:cNvPr>
            <p:cNvSpPr/>
            <p:nvPr/>
          </p:nvSpPr>
          <p:spPr bwMode="auto">
            <a:xfrm>
              <a:off x="6502560"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48" name="Rectangle 347">
              <a:extLst>
                <a:ext uri="{FF2B5EF4-FFF2-40B4-BE49-F238E27FC236}">
                  <a16:creationId xmlns:a16="http://schemas.microsoft.com/office/drawing/2014/main" id="{648DCD5E-A6E1-4E3F-B86E-4685FDFAA475}"/>
                </a:ext>
              </a:extLst>
            </p:cNvPr>
            <p:cNvSpPr/>
            <p:nvPr/>
          </p:nvSpPr>
          <p:spPr bwMode="auto">
            <a:xfrm>
              <a:off x="6740613"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49" name="Rectangle 348">
              <a:extLst>
                <a:ext uri="{FF2B5EF4-FFF2-40B4-BE49-F238E27FC236}">
                  <a16:creationId xmlns:a16="http://schemas.microsoft.com/office/drawing/2014/main" id="{8FFFCE67-6E63-497C-B918-EDCCE11EBF5F}"/>
                </a:ext>
              </a:extLst>
            </p:cNvPr>
            <p:cNvSpPr/>
            <p:nvPr/>
          </p:nvSpPr>
          <p:spPr bwMode="auto">
            <a:xfrm>
              <a:off x="6978666"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51" name="Rectangle 350">
              <a:extLst>
                <a:ext uri="{FF2B5EF4-FFF2-40B4-BE49-F238E27FC236}">
                  <a16:creationId xmlns:a16="http://schemas.microsoft.com/office/drawing/2014/main" id="{8AEA9E0C-4714-4716-8CEE-3E1B8310CE53}"/>
                </a:ext>
              </a:extLst>
            </p:cNvPr>
            <p:cNvSpPr/>
            <p:nvPr/>
          </p:nvSpPr>
          <p:spPr bwMode="auto">
            <a:xfrm>
              <a:off x="7454772"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53" name="Rectangle 352">
              <a:extLst>
                <a:ext uri="{FF2B5EF4-FFF2-40B4-BE49-F238E27FC236}">
                  <a16:creationId xmlns:a16="http://schemas.microsoft.com/office/drawing/2014/main" id="{A542B411-158C-48F1-969E-5C410A58BA50}"/>
                </a:ext>
              </a:extLst>
            </p:cNvPr>
            <p:cNvSpPr/>
            <p:nvPr/>
          </p:nvSpPr>
          <p:spPr bwMode="auto">
            <a:xfrm>
              <a:off x="7930878"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54" name="Rectangle 353">
              <a:extLst>
                <a:ext uri="{FF2B5EF4-FFF2-40B4-BE49-F238E27FC236}">
                  <a16:creationId xmlns:a16="http://schemas.microsoft.com/office/drawing/2014/main" id="{4A86FEDC-6099-4236-A0B6-5278EE73D9D0}"/>
                </a:ext>
              </a:extLst>
            </p:cNvPr>
            <p:cNvSpPr/>
            <p:nvPr/>
          </p:nvSpPr>
          <p:spPr bwMode="auto">
            <a:xfrm>
              <a:off x="8168931"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55" name="Rectangle 354">
              <a:extLst>
                <a:ext uri="{FF2B5EF4-FFF2-40B4-BE49-F238E27FC236}">
                  <a16:creationId xmlns:a16="http://schemas.microsoft.com/office/drawing/2014/main" id="{E56605E2-C11A-4004-BA94-E3E3D4FA1C9F}"/>
                </a:ext>
              </a:extLst>
            </p:cNvPr>
            <p:cNvSpPr/>
            <p:nvPr/>
          </p:nvSpPr>
          <p:spPr bwMode="auto">
            <a:xfrm>
              <a:off x="8406984"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56" name="Rectangle 355">
              <a:extLst>
                <a:ext uri="{FF2B5EF4-FFF2-40B4-BE49-F238E27FC236}">
                  <a16:creationId xmlns:a16="http://schemas.microsoft.com/office/drawing/2014/main" id="{08025B73-09DC-48E9-A386-8028D6871634}"/>
                </a:ext>
              </a:extLst>
            </p:cNvPr>
            <p:cNvSpPr/>
            <p:nvPr/>
          </p:nvSpPr>
          <p:spPr bwMode="auto">
            <a:xfrm>
              <a:off x="8645037"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59" name="Rectangle 358">
              <a:extLst>
                <a:ext uri="{FF2B5EF4-FFF2-40B4-BE49-F238E27FC236}">
                  <a16:creationId xmlns:a16="http://schemas.microsoft.com/office/drawing/2014/main" id="{09307FC4-7205-4CBF-B388-1CF571B6F9F6}"/>
                </a:ext>
              </a:extLst>
            </p:cNvPr>
            <p:cNvSpPr/>
            <p:nvPr/>
          </p:nvSpPr>
          <p:spPr bwMode="auto">
            <a:xfrm>
              <a:off x="9359196"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60" name="Rectangle 359">
              <a:extLst>
                <a:ext uri="{FF2B5EF4-FFF2-40B4-BE49-F238E27FC236}">
                  <a16:creationId xmlns:a16="http://schemas.microsoft.com/office/drawing/2014/main" id="{E8466A2C-3493-44F8-809D-7073AE6905BF}"/>
                </a:ext>
              </a:extLst>
            </p:cNvPr>
            <p:cNvSpPr/>
            <p:nvPr/>
          </p:nvSpPr>
          <p:spPr bwMode="auto">
            <a:xfrm>
              <a:off x="9597249"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61" name="Rectangle 360">
              <a:extLst>
                <a:ext uri="{FF2B5EF4-FFF2-40B4-BE49-F238E27FC236}">
                  <a16:creationId xmlns:a16="http://schemas.microsoft.com/office/drawing/2014/main" id="{91E61ED4-E5EE-4CA8-8F5E-F6F22A1C786C}"/>
                </a:ext>
              </a:extLst>
            </p:cNvPr>
            <p:cNvSpPr/>
            <p:nvPr/>
          </p:nvSpPr>
          <p:spPr bwMode="auto">
            <a:xfrm>
              <a:off x="9835302"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63" name="Rectangle 362">
              <a:extLst>
                <a:ext uri="{FF2B5EF4-FFF2-40B4-BE49-F238E27FC236}">
                  <a16:creationId xmlns:a16="http://schemas.microsoft.com/office/drawing/2014/main" id="{E4048B15-39C9-43EE-B249-ED2D60268243}"/>
                </a:ext>
              </a:extLst>
            </p:cNvPr>
            <p:cNvSpPr/>
            <p:nvPr/>
          </p:nvSpPr>
          <p:spPr bwMode="auto">
            <a:xfrm>
              <a:off x="10311408"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65" name="Rectangle 364">
              <a:extLst>
                <a:ext uri="{FF2B5EF4-FFF2-40B4-BE49-F238E27FC236}">
                  <a16:creationId xmlns:a16="http://schemas.microsoft.com/office/drawing/2014/main" id="{17DF9F64-C366-4BF9-AC40-1409ADE849C9}"/>
                </a:ext>
              </a:extLst>
            </p:cNvPr>
            <p:cNvSpPr/>
            <p:nvPr/>
          </p:nvSpPr>
          <p:spPr bwMode="auto">
            <a:xfrm>
              <a:off x="10787514"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66" name="Rectangle 365">
              <a:extLst>
                <a:ext uri="{FF2B5EF4-FFF2-40B4-BE49-F238E27FC236}">
                  <a16:creationId xmlns:a16="http://schemas.microsoft.com/office/drawing/2014/main" id="{806D5F33-C42E-4378-BC0B-F84177C1E4E9}"/>
                </a:ext>
              </a:extLst>
            </p:cNvPr>
            <p:cNvSpPr/>
            <p:nvPr/>
          </p:nvSpPr>
          <p:spPr bwMode="auto">
            <a:xfrm>
              <a:off x="11025567"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367" name="Rectangle 366">
              <a:extLst>
                <a:ext uri="{FF2B5EF4-FFF2-40B4-BE49-F238E27FC236}">
                  <a16:creationId xmlns:a16="http://schemas.microsoft.com/office/drawing/2014/main" id="{C162CA1D-F33E-466D-ACC3-2E65F5D6DBB0}"/>
                </a:ext>
              </a:extLst>
            </p:cNvPr>
            <p:cNvSpPr/>
            <p:nvPr/>
          </p:nvSpPr>
          <p:spPr bwMode="auto">
            <a:xfrm>
              <a:off x="11263620" y="3620174"/>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grpSp>
        <p:nvGrpSpPr>
          <p:cNvPr id="4" name="Group 3">
            <a:extLst>
              <a:ext uri="{FF2B5EF4-FFF2-40B4-BE49-F238E27FC236}">
                <a16:creationId xmlns:a16="http://schemas.microsoft.com/office/drawing/2014/main" id="{C4D62B4A-3686-42D9-A63A-1C042CE53011}"/>
              </a:ext>
            </a:extLst>
          </p:cNvPr>
          <p:cNvGrpSpPr/>
          <p:nvPr/>
        </p:nvGrpSpPr>
        <p:grpSpPr>
          <a:xfrm>
            <a:off x="1007147" y="4268889"/>
            <a:ext cx="643535" cy="177946"/>
            <a:chOff x="1027341" y="4353993"/>
            <a:chExt cx="656439" cy="181514"/>
          </a:xfrm>
        </p:grpSpPr>
        <p:sp>
          <p:nvSpPr>
            <p:cNvPr id="144" name="Rectangle 143">
              <a:extLst>
                <a:ext uri="{FF2B5EF4-FFF2-40B4-BE49-F238E27FC236}">
                  <a16:creationId xmlns:a16="http://schemas.microsoft.com/office/drawing/2014/main" id="{DCE9DB24-7FA0-493E-A613-0E4E019EDD33}"/>
                </a:ext>
              </a:extLst>
            </p:cNvPr>
            <p:cNvSpPr/>
            <p:nvPr/>
          </p:nvSpPr>
          <p:spPr bwMode="auto">
            <a:xfrm>
              <a:off x="1027341" y="4353993"/>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45" name="Rectangle 144">
              <a:extLst>
                <a:ext uri="{FF2B5EF4-FFF2-40B4-BE49-F238E27FC236}">
                  <a16:creationId xmlns:a16="http://schemas.microsoft.com/office/drawing/2014/main" id="{A976A74E-DC65-4036-A305-26AE62F014F9}"/>
                </a:ext>
              </a:extLst>
            </p:cNvPr>
            <p:cNvSpPr/>
            <p:nvPr/>
          </p:nvSpPr>
          <p:spPr bwMode="auto">
            <a:xfrm>
              <a:off x="1265394" y="4353993"/>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46" name="Rectangle 145">
              <a:extLst>
                <a:ext uri="{FF2B5EF4-FFF2-40B4-BE49-F238E27FC236}">
                  <a16:creationId xmlns:a16="http://schemas.microsoft.com/office/drawing/2014/main" id="{DC3C0E97-42C2-4C50-B33F-3AAE39BAC854}"/>
                </a:ext>
              </a:extLst>
            </p:cNvPr>
            <p:cNvSpPr/>
            <p:nvPr/>
          </p:nvSpPr>
          <p:spPr bwMode="auto">
            <a:xfrm>
              <a:off x="1503447" y="4353993"/>
              <a:ext cx="180333" cy="181514"/>
            </a:xfrm>
            <a:prstGeom prst="rect">
              <a:avLst/>
            </a:prstGeom>
            <a:solidFill>
              <a:schemeClr val="tx2">
                <a:lumMod val="75000"/>
                <a:lumOff val="25000"/>
              </a:schemeClr>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grpSp>
        <p:nvGrpSpPr>
          <p:cNvPr id="7" name="Group 6">
            <a:extLst>
              <a:ext uri="{FF2B5EF4-FFF2-40B4-BE49-F238E27FC236}">
                <a16:creationId xmlns:a16="http://schemas.microsoft.com/office/drawing/2014/main" id="{ADDC20DE-E16A-4E2D-8F5C-6EC35EC40472}"/>
              </a:ext>
            </a:extLst>
          </p:cNvPr>
          <p:cNvGrpSpPr/>
          <p:nvPr/>
        </p:nvGrpSpPr>
        <p:grpSpPr>
          <a:xfrm>
            <a:off x="1708643" y="3112901"/>
            <a:ext cx="410161" cy="177946"/>
            <a:chOff x="1823887" y="5538981"/>
            <a:chExt cx="418386" cy="181514"/>
          </a:xfrm>
          <a:solidFill>
            <a:srgbClr val="FF0000"/>
          </a:solidFill>
        </p:grpSpPr>
        <p:sp>
          <p:nvSpPr>
            <p:cNvPr id="150" name="Rectangle 149">
              <a:extLst>
                <a:ext uri="{FF2B5EF4-FFF2-40B4-BE49-F238E27FC236}">
                  <a16:creationId xmlns:a16="http://schemas.microsoft.com/office/drawing/2014/main" id="{D09C648F-85A4-44AF-AF90-FB8B37F81E01}"/>
                </a:ext>
              </a:extLst>
            </p:cNvPr>
            <p:cNvSpPr/>
            <p:nvPr/>
          </p:nvSpPr>
          <p:spPr bwMode="auto">
            <a:xfrm>
              <a:off x="1823887"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52" name="Rectangle 151">
              <a:extLst>
                <a:ext uri="{FF2B5EF4-FFF2-40B4-BE49-F238E27FC236}">
                  <a16:creationId xmlns:a16="http://schemas.microsoft.com/office/drawing/2014/main" id="{D6C167FB-4781-4E27-92A3-337FA3891462}"/>
                </a:ext>
              </a:extLst>
            </p:cNvPr>
            <p:cNvSpPr/>
            <p:nvPr/>
          </p:nvSpPr>
          <p:spPr bwMode="auto">
            <a:xfrm>
              <a:off x="2061940"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sp>
        <p:nvSpPr>
          <p:cNvPr id="171" name="Rectangle 170">
            <a:extLst>
              <a:ext uri="{FF2B5EF4-FFF2-40B4-BE49-F238E27FC236}">
                <a16:creationId xmlns:a16="http://schemas.microsoft.com/office/drawing/2014/main" id="{C085CC2C-45A9-492B-A1A5-C4EF4A20F267}"/>
              </a:ext>
            </a:extLst>
          </p:cNvPr>
          <p:cNvSpPr/>
          <p:nvPr/>
        </p:nvSpPr>
        <p:spPr bwMode="auto">
          <a:xfrm>
            <a:off x="3104545" y="3112901"/>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2" name="Rectangle 171">
            <a:extLst>
              <a:ext uri="{FF2B5EF4-FFF2-40B4-BE49-F238E27FC236}">
                <a16:creationId xmlns:a16="http://schemas.microsoft.com/office/drawing/2014/main" id="{73C0CD0A-66C2-4267-A1FB-612BA2BD4893}"/>
              </a:ext>
            </a:extLst>
          </p:cNvPr>
          <p:cNvSpPr/>
          <p:nvPr/>
        </p:nvSpPr>
        <p:spPr bwMode="auto">
          <a:xfrm>
            <a:off x="3568331" y="3112901"/>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3" name="Rectangle 172">
            <a:extLst>
              <a:ext uri="{FF2B5EF4-FFF2-40B4-BE49-F238E27FC236}">
                <a16:creationId xmlns:a16="http://schemas.microsoft.com/office/drawing/2014/main" id="{A0B1B22A-40D4-4559-876A-1CDBD7BADCDA}"/>
              </a:ext>
            </a:extLst>
          </p:cNvPr>
          <p:cNvSpPr/>
          <p:nvPr/>
        </p:nvSpPr>
        <p:spPr bwMode="auto">
          <a:xfrm>
            <a:off x="4504786" y="3112901"/>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nvGrpSpPr>
          <p:cNvPr id="174" name="Group 173">
            <a:extLst>
              <a:ext uri="{FF2B5EF4-FFF2-40B4-BE49-F238E27FC236}">
                <a16:creationId xmlns:a16="http://schemas.microsoft.com/office/drawing/2014/main" id="{9A793AAD-EB4A-4176-87BC-33CA09908EE2}"/>
              </a:ext>
            </a:extLst>
          </p:cNvPr>
          <p:cNvGrpSpPr/>
          <p:nvPr/>
        </p:nvGrpSpPr>
        <p:grpSpPr>
          <a:xfrm>
            <a:off x="5674614" y="3112901"/>
            <a:ext cx="410161" cy="177946"/>
            <a:chOff x="1823887" y="5538981"/>
            <a:chExt cx="418386" cy="181514"/>
          </a:xfrm>
          <a:solidFill>
            <a:srgbClr val="FF0000"/>
          </a:solidFill>
        </p:grpSpPr>
        <p:sp>
          <p:nvSpPr>
            <p:cNvPr id="175" name="Rectangle 174">
              <a:extLst>
                <a:ext uri="{FF2B5EF4-FFF2-40B4-BE49-F238E27FC236}">
                  <a16:creationId xmlns:a16="http://schemas.microsoft.com/office/drawing/2014/main" id="{5254A9B4-46EE-4641-83AA-BDE6D7E130D5}"/>
                </a:ext>
              </a:extLst>
            </p:cNvPr>
            <p:cNvSpPr/>
            <p:nvPr/>
          </p:nvSpPr>
          <p:spPr bwMode="auto">
            <a:xfrm>
              <a:off x="1823887"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76" name="Rectangle 175">
              <a:extLst>
                <a:ext uri="{FF2B5EF4-FFF2-40B4-BE49-F238E27FC236}">
                  <a16:creationId xmlns:a16="http://schemas.microsoft.com/office/drawing/2014/main" id="{64FB99B4-579E-4B39-8EB4-29652056B848}"/>
                </a:ext>
              </a:extLst>
            </p:cNvPr>
            <p:cNvSpPr/>
            <p:nvPr/>
          </p:nvSpPr>
          <p:spPr bwMode="auto">
            <a:xfrm>
              <a:off x="2061940"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grpSp>
        <p:nvGrpSpPr>
          <p:cNvPr id="177" name="Group 176">
            <a:extLst>
              <a:ext uri="{FF2B5EF4-FFF2-40B4-BE49-F238E27FC236}">
                <a16:creationId xmlns:a16="http://schemas.microsoft.com/office/drawing/2014/main" id="{A692C3D2-46B1-4BE5-8CEB-EEFD072D2716}"/>
              </a:ext>
            </a:extLst>
          </p:cNvPr>
          <p:cNvGrpSpPr/>
          <p:nvPr/>
        </p:nvGrpSpPr>
        <p:grpSpPr>
          <a:xfrm>
            <a:off x="6602267" y="3112901"/>
            <a:ext cx="410161" cy="177946"/>
            <a:chOff x="1823887" y="5538981"/>
            <a:chExt cx="418386" cy="181514"/>
          </a:xfrm>
          <a:solidFill>
            <a:srgbClr val="FF0000"/>
          </a:solidFill>
        </p:grpSpPr>
        <p:sp>
          <p:nvSpPr>
            <p:cNvPr id="179" name="Rectangle 178">
              <a:extLst>
                <a:ext uri="{FF2B5EF4-FFF2-40B4-BE49-F238E27FC236}">
                  <a16:creationId xmlns:a16="http://schemas.microsoft.com/office/drawing/2014/main" id="{FBAABE60-9257-4CC0-853C-37886F5C0BFE}"/>
                </a:ext>
              </a:extLst>
            </p:cNvPr>
            <p:cNvSpPr/>
            <p:nvPr/>
          </p:nvSpPr>
          <p:spPr bwMode="auto">
            <a:xfrm>
              <a:off x="1823887"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0" name="Rectangle 179">
              <a:extLst>
                <a:ext uri="{FF2B5EF4-FFF2-40B4-BE49-F238E27FC236}">
                  <a16:creationId xmlns:a16="http://schemas.microsoft.com/office/drawing/2014/main" id="{34AF0398-98BE-431A-8CA8-BC612862959C}"/>
                </a:ext>
              </a:extLst>
            </p:cNvPr>
            <p:cNvSpPr/>
            <p:nvPr/>
          </p:nvSpPr>
          <p:spPr bwMode="auto">
            <a:xfrm>
              <a:off x="2061940"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grpSp>
        <p:nvGrpSpPr>
          <p:cNvPr id="182" name="Group 181">
            <a:extLst>
              <a:ext uri="{FF2B5EF4-FFF2-40B4-BE49-F238E27FC236}">
                <a16:creationId xmlns:a16="http://schemas.microsoft.com/office/drawing/2014/main" id="{CEE6907C-6C33-4343-8F09-1006B5CD2BB0}"/>
              </a:ext>
            </a:extLst>
          </p:cNvPr>
          <p:cNvGrpSpPr/>
          <p:nvPr/>
        </p:nvGrpSpPr>
        <p:grpSpPr>
          <a:xfrm>
            <a:off x="7769133" y="3116756"/>
            <a:ext cx="410161" cy="177946"/>
            <a:chOff x="1823887" y="5538981"/>
            <a:chExt cx="418386" cy="181514"/>
          </a:xfrm>
          <a:solidFill>
            <a:srgbClr val="FF0000"/>
          </a:solidFill>
        </p:grpSpPr>
        <p:sp>
          <p:nvSpPr>
            <p:cNvPr id="183" name="Rectangle 182">
              <a:extLst>
                <a:ext uri="{FF2B5EF4-FFF2-40B4-BE49-F238E27FC236}">
                  <a16:creationId xmlns:a16="http://schemas.microsoft.com/office/drawing/2014/main" id="{343C0F03-3CDB-4E2F-9297-0BF99408BC93}"/>
                </a:ext>
              </a:extLst>
            </p:cNvPr>
            <p:cNvSpPr/>
            <p:nvPr/>
          </p:nvSpPr>
          <p:spPr bwMode="auto">
            <a:xfrm>
              <a:off x="1823887"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4" name="Rectangle 183">
              <a:extLst>
                <a:ext uri="{FF2B5EF4-FFF2-40B4-BE49-F238E27FC236}">
                  <a16:creationId xmlns:a16="http://schemas.microsoft.com/office/drawing/2014/main" id="{3A160960-A728-4FD5-9921-94CB0B1467CD}"/>
                </a:ext>
              </a:extLst>
            </p:cNvPr>
            <p:cNvSpPr/>
            <p:nvPr/>
          </p:nvSpPr>
          <p:spPr bwMode="auto">
            <a:xfrm>
              <a:off x="2061940"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sp>
        <p:nvSpPr>
          <p:cNvPr id="185" name="Rectangle 184">
            <a:extLst>
              <a:ext uri="{FF2B5EF4-FFF2-40B4-BE49-F238E27FC236}">
                <a16:creationId xmlns:a16="http://schemas.microsoft.com/office/drawing/2014/main" id="{60A3E858-83DC-4A8D-AE7A-CB1D54EA5EC5}"/>
              </a:ext>
            </a:extLst>
          </p:cNvPr>
          <p:cNvSpPr/>
          <p:nvPr/>
        </p:nvSpPr>
        <p:spPr bwMode="auto">
          <a:xfrm>
            <a:off x="8948110" y="3112901"/>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6" name="Rectangle 185">
            <a:extLst>
              <a:ext uri="{FF2B5EF4-FFF2-40B4-BE49-F238E27FC236}">
                <a16:creationId xmlns:a16="http://schemas.microsoft.com/office/drawing/2014/main" id="{897C947E-0909-494B-9BD8-9CD293DFF74A}"/>
              </a:ext>
            </a:extLst>
          </p:cNvPr>
          <p:cNvSpPr/>
          <p:nvPr/>
        </p:nvSpPr>
        <p:spPr bwMode="auto">
          <a:xfrm>
            <a:off x="9875334" y="3112901"/>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7" name="Rectangle 186">
            <a:extLst>
              <a:ext uri="{FF2B5EF4-FFF2-40B4-BE49-F238E27FC236}">
                <a16:creationId xmlns:a16="http://schemas.microsoft.com/office/drawing/2014/main" id="{088F6F37-7360-46E2-AD62-6AF4E9B1B38F}"/>
              </a:ext>
            </a:extLst>
          </p:cNvPr>
          <p:cNvSpPr/>
          <p:nvPr/>
        </p:nvSpPr>
        <p:spPr bwMode="auto">
          <a:xfrm>
            <a:off x="11029629" y="3108788"/>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8" name="Rectangle 187">
            <a:extLst>
              <a:ext uri="{FF2B5EF4-FFF2-40B4-BE49-F238E27FC236}">
                <a16:creationId xmlns:a16="http://schemas.microsoft.com/office/drawing/2014/main" id="{63601C4B-2E6D-4253-BCA6-C51AD5D56938}"/>
              </a:ext>
            </a:extLst>
          </p:cNvPr>
          <p:cNvSpPr/>
          <p:nvPr/>
        </p:nvSpPr>
        <p:spPr bwMode="auto">
          <a:xfrm>
            <a:off x="1240519" y="3334243"/>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89" name="Rectangle 188">
            <a:extLst>
              <a:ext uri="{FF2B5EF4-FFF2-40B4-BE49-F238E27FC236}">
                <a16:creationId xmlns:a16="http://schemas.microsoft.com/office/drawing/2014/main" id="{2AA9DC38-8AE5-48CD-A94E-4901F2001281}"/>
              </a:ext>
            </a:extLst>
          </p:cNvPr>
          <p:cNvSpPr/>
          <p:nvPr/>
        </p:nvSpPr>
        <p:spPr bwMode="auto">
          <a:xfrm>
            <a:off x="2407144" y="3332193"/>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0" name="Rectangle 189">
            <a:extLst>
              <a:ext uri="{FF2B5EF4-FFF2-40B4-BE49-F238E27FC236}">
                <a16:creationId xmlns:a16="http://schemas.microsoft.com/office/drawing/2014/main" id="{86F82ADA-DEA0-41E7-806C-A0904552A1A3}"/>
              </a:ext>
            </a:extLst>
          </p:cNvPr>
          <p:cNvSpPr/>
          <p:nvPr/>
        </p:nvSpPr>
        <p:spPr bwMode="auto">
          <a:xfrm>
            <a:off x="3812158" y="3340026"/>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1" name="Rectangle 190">
            <a:extLst>
              <a:ext uri="{FF2B5EF4-FFF2-40B4-BE49-F238E27FC236}">
                <a16:creationId xmlns:a16="http://schemas.microsoft.com/office/drawing/2014/main" id="{0F60F1E7-59C3-47A1-9568-5A4E3F957D02}"/>
              </a:ext>
            </a:extLst>
          </p:cNvPr>
          <p:cNvSpPr/>
          <p:nvPr/>
        </p:nvSpPr>
        <p:spPr bwMode="auto">
          <a:xfrm>
            <a:off x="4269843" y="3340026"/>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2" name="Rectangle 191">
            <a:extLst>
              <a:ext uri="{FF2B5EF4-FFF2-40B4-BE49-F238E27FC236}">
                <a16:creationId xmlns:a16="http://schemas.microsoft.com/office/drawing/2014/main" id="{7EBF1D2F-7454-4A2E-8DE3-B284DDC7F193}"/>
              </a:ext>
            </a:extLst>
          </p:cNvPr>
          <p:cNvSpPr/>
          <p:nvPr/>
        </p:nvSpPr>
        <p:spPr bwMode="auto">
          <a:xfrm>
            <a:off x="4969963" y="3335351"/>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3" name="Rectangle 192">
            <a:extLst>
              <a:ext uri="{FF2B5EF4-FFF2-40B4-BE49-F238E27FC236}">
                <a16:creationId xmlns:a16="http://schemas.microsoft.com/office/drawing/2014/main" id="{EEBD8A75-2D86-4D61-A1C7-7BBBDBF48A26}"/>
              </a:ext>
            </a:extLst>
          </p:cNvPr>
          <p:cNvSpPr/>
          <p:nvPr/>
        </p:nvSpPr>
        <p:spPr bwMode="auto">
          <a:xfrm>
            <a:off x="6141806" y="3332193"/>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4" name="Rectangle 193">
            <a:extLst>
              <a:ext uri="{FF2B5EF4-FFF2-40B4-BE49-F238E27FC236}">
                <a16:creationId xmlns:a16="http://schemas.microsoft.com/office/drawing/2014/main" id="{EAE54BA9-ADD0-4097-854B-F47C3B631851}"/>
              </a:ext>
            </a:extLst>
          </p:cNvPr>
          <p:cNvSpPr/>
          <p:nvPr/>
        </p:nvSpPr>
        <p:spPr bwMode="auto">
          <a:xfrm>
            <a:off x="6605225" y="3337586"/>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5" name="Rectangle 194">
            <a:extLst>
              <a:ext uri="{FF2B5EF4-FFF2-40B4-BE49-F238E27FC236}">
                <a16:creationId xmlns:a16="http://schemas.microsoft.com/office/drawing/2014/main" id="{067C05FB-07B9-42EC-B78B-3A6733F4E257}"/>
              </a:ext>
            </a:extLst>
          </p:cNvPr>
          <p:cNvSpPr/>
          <p:nvPr/>
        </p:nvSpPr>
        <p:spPr bwMode="auto">
          <a:xfrm>
            <a:off x="8241721" y="3342483"/>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6" name="Rectangle 195">
            <a:extLst>
              <a:ext uri="{FF2B5EF4-FFF2-40B4-BE49-F238E27FC236}">
                <a16:creationId xmlns:a16="http://schemas.microsoft.com/office/drawing/2014/main" id="{2BF6E043-2B8D-405F-B4B3-C2139E8064EB}"/>
              </a:ext>
            </a:extLst>
          </p:cNvPr>
          <p:cNvSpPr/>
          <p:nvPr/>
        </p:nvSpPr>
        <p:spPr bwMode="auto">
          <a:xfrm>
            <a:off x="8712999" y="3340026"/>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97" name="Rectangle 196">
            <a:extLst>
              <a:ext uri="{FF2B5EF4-FFF2-40B4-BE49-F238E27FC236}">
                <a16:creationId xmlns:a16="http://schemas.microsoft.com/office/drawing/2014/main" id="{38A729E0-6B1C-4F7F-BA40-62062176721E}"/>
              </a:ext>
            </a:extLst>
          </p:cNvPr>
          <p:cNvSpPr/>
          <p:nvPr/>
        </p:nvSpPr>
        <p:spPr bwMode="auto">
          <a:xfrm>
            <a:off x="9411803" y="3331270"/>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nvGrpSpPr>
          <p:cNvPr id="198" name="Group 197">
            <a:extLst>
              <a:ext uri="{FF2B5EF4-FFF2-40B4-BE49-F238E27FC236}">
                <a16:creationId xmlns:a16="http://schemas.microsoft.com/office/drawing/2014/main" id="{8750BBA6-8978-4D30-ACEA-9387C20C4D8A}"/>
              </a:ext>
            </a:extLst>
          </p:cNvPr>
          <p:cNvGrpSpPr/>
          <p:nvPr/>
        </p:nvGrpSpPr>
        <p:grpSpPr>
          <a:xfrm>
            <a:off x="10569607" y="3344914"/>
            <a:ext cx="410161" cy="177946"/>
            <a:chOff x="1823887" y="5538981"/>
            <a:chExt cx="418386" cy="181514"/>
          </a:xfrm>
          <a:solidFill>
            <a:srgbClr val="FF0000"/>
          </a:solidFill>
        </p:grpSpPr>
        <p:sp>
          <p:nvSpPr>
            <p:cNvPr id="199" name="Rectangle 198">
              <a:extLst>
                <a:ext uri="{FF2B5EF4-FFF2-40B4-BE49-F238E27FC236}">
                  <a16:creationId xmlns:a16="http://schemas.microsoft.com/office/drawing/2014/main" id="{DC7A3477-2F07-4778-BD41-60450C1CF043}"/>
                </a:ext>
              </a:extLst>
            </p:cNvPr>
            <p:cNvSpPr/>
            <p:nvPr/>
          </p:nvSpPr>
          <p:spPr bwMode="auto">
            <a:xfrm>
              <a:off x="1823887"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0" name="Rectangle 199">
              <a:extLst>
                <a:ext uri="{FF2B5EF4-FFF2-40B4-BE49-F238E27FC236}">
                  <a16:creationId xmlns:a16="http://schemas.microsoft.com/office/drawing/2014/main" id="{E7CD8F7D-A2C9-4681-8523-A24C91219C56}"/>
                </a:ext>
              </a:extLst>
            </p:cNvPr>
            <p:cNvSpPr/>
            <p:nvPr/>
          </p:nvSpPr>
          <p:spPr bwMode="auto">
            <a:xfrm>
              <a:off x="2061940"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sp>
        <p:nvSpPr>
          <p:cNvPr id="201" name="Rectangle 200">
            <a:extLst>
              <a:ext uri="{FF2B5EF4-FFF2-40B4-BE49-F238E27FC236}">
                <a16:creationId xmlns:a16="http://schemas.microsoft.com/office/drawing/2014/main" id="{1F8911FE-F1D8-4554-9AD8-7C3EF0F886E6}"/>
              </a:ext>
            </a:extLst>
          </p:cNvPr>
          <p:cNvSpPr/>
          <p:nvPr/>
        </p:nvSpPr>
        <p:spPr bwMode="auto">
          <a:xfrm>
            <a:off x="1007147" y="3549496"/>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3" name="Rectangle 202">
            <a:extLst>
              <a:ext uri="{FF2B5EF4-FFF2-40B4-BE49-F238E27FC236}">
                <a16:creationId xmlns:a16="http://schemas.microsoft.com/office/drawing/2014/main" id="{28C6F55F-72C4-4E4C-831A-1A50755D6CEF}"/>
              </a:ext>
            </a:extLst>
          </p:cNvPr>
          <p:cNvSpPr/>
          <p:nvPr/>
        </p:nvSpPr>
        <p:spPr bwMode="auto">
          <a:xfrm>
            <a:off x="1706542" y="3548288"/>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nvGrpSpPr>
          <p:cNvPr id="204" name="Group 203">
            <a:extLst>
              <a:ext uri="{FF2B5EF4-FFF2-40B4-BE49-F238E27FC236}">
                <a16:creationId xmlns:a16="http://schemas.microsoft.com/office/drawing/2014/main" id="{339E818B-A2F8-4CE2-A5CA-2D606262EE03}"/>
              </a:ext>
            </a:extLst>
          </p:cNvPr>
          <p:cNvGrpSpPr/>
          <p:nvPr/>
        </p:nvGrpSpPr>
        <p:grpSpPr>
          <a:xfrm>
            <a:off x="2880057" y="3542973"/>
            <a:ext cx="410161" cy="177946"/>
            <a:chOff x="1823887" y="5538981"/>
            <a:chExt cx="418386" cy="181514"/>
          </a:xfrm>
          <a:solidFill>
            <a:srgbClr val="FF0000"/>
          </a:solidFill>
        </p:grpSpPr>
        <p:sp>
          <p:nvSpPr>
            <p:cNvPr id="206" name="Rectangle 205">
              <a:extLst>
                <a:ext uri="{FF2B5EF4-FFF2-40B4-BE49-F238E27FC236}">
                  <a16:creationId xmlns:a16="http://schemas.microsoft.com/office/drawing/2014/main" id="{4A2DF8BC-ED32-45E6-B171-16FAF0EFD274}"/>
                </a:ext>
              </a:extLst>
            </p:cNvPr>
            <p:cNvSpPr/>
            <p:nvPr/>
          </p:nvSpPr>
          <p:spPr bwMode="auto">
            <a:xfrm>
              <a:off x="1823887"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07" name="Rectangle 206">
              <a:extLst>
                <a:ext uri="{FF2B5EF4-FFF2-40B4-BE49-F238E27FC236}">
                  <a16:creationId xmlns:a16="http://schemas.microsoft.com/office/drawing/2014/main" id="{F3AA82F4-9067-4A02-BF6E-DFBA2610E01B}"/>
                </a:ext>
              </a:extLst>
            </p:cNvPr>
            <p:cNvSpPr/>
            <p:nvPr/>
          </p:nvSpPr>
          <p:spPr bwMode="auto">
            <a:xfrm>
              <a:off x="2061940"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sp>
        <p:nvSpPr>
          <p:cNvPr id="209" name="Rectangle 208">
            <a:extLst>
              <a:ext uri="{FF2B5EF4-FFF2-40B4-BE49-F238E27FC236}">
                <a16:creationId xmlns:a16="http://schemas.microsoft.com/office/drawing/2014/main" id="{62DE0B91-371A-428C-90CF-53BA51F8F823}"/>
              </a:ext>
            </a:extLst>
          </p:cNvPr>
          <p:cNvSpPr/>
          <p:nvPr/>
        </p:nvSpPr>
        <p:spPr bwMode="auto">
          <a:xfrm>
            <a:off x="4501650" y="3562271"/>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nvGrpSpPr>
          <p:cNvPr id="210" name="Group 209">
            <a:extLst>
              <a:ext uri="{FF2B5EF4-FFF2-40B4-BE49-F238E27FC236}">
                <a16:creationId xmlns:a16="http://schemas.microsoft.com/office/drawing/2014/main" id="{71CB23AD-F4C8-4F3D-9B97-5278ADD3FFB9}"/>
              </a:ext>
            </a:extLst>
          </p:cNvPr>
          <p:cNvGrpSpPr/>
          <p:nvPr/>
        </p:nvGrpSpPr>
        <p:grpSpPr>
          <a:xfrm>
            <a:off x="5674614" y="3542328"/>
            <a:ext cx="410161" cy="177946"/>
            <a:chOff x="1823887" y="5538981"/>
            <a:chExt cx="418386" cy="181514"/>
          </a:xfrm>
          <a:solidFill>
            <a:srgbClr val="FF0000"/>
          </a:solidFill>
        </p:grpSpPr>
        <p:sp>
          <p:nvSpPr>
            <p:cNvPr id="211" name="Rectangle 210">
              <a:extLst>
                <a:ext uri="{FF2B5EF4-FFF2-40B4-BE49-F238E27FC236}">
                  <a16:creationId xmlns:a16="http://schemas.microsoft.com/office/drawing/2014/main" id="{AB425C99-D72F-4AFB-9DCC-CB6256875367}"/>
                </a:ext>
              </a:extLst>
            </p:cNvPr>
            <p:cNvSpPr/>
            <p:nvPr/>
          </p:nvSpPr>
          <p:spPr bwMode="auto">
            <a:xfrm>
              <a:off x="1823887"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2" name="Rectangle 211">
              <a:extLst>
                <a:ext uri="{FF2B5EF4-FFF2-40B4-BE49-F238E27FC236}">
                  <a16:creationId xmlns:a16="http://schemas.microsoft.com/office/drawing/2014/main" id="{E1FD2D1E-4B99-4BA2-88BC-E37EB85797C5}"/>
                </a:ext>
              </a:extLst>
            </p:cNvPr>
            <p:cNvSpPr/>
            <p:nvPr/>
          </p:nvSpPr>
          <p:spPr bwMode="auto">
            <a:xfrm>
              <a:off x="2061940"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sp>
        <p:nvSpPr>
          <p:cNvPr id="213" name="Rectangle 212">
            <a:extLst>
              <a:ext uri="{FF2B5EF4-FFF2-40B4-BE49-F238E27FC236}">
                <a16:creationId xmlns:a16="http://schemas.microsoft.com/office/drawing/2014/main" id="{A327F967-F9F4-4C69-8A83-F35790419255}"/>
              </a:ext>
            </a:extLst>
          </p:cNvPr>
          <p:cNvSpPr/>
          <p:nvPr/>
        </p:nvSpPr>
        <p:spPr bwMode="auto">
          <a:xfrm>
            <a:off x="7081502" y="3537777"/>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4" name="Rectangle 213">
            <a:extLst>
              <a:ext uri="{FF2B5EF4-FFF2-40B4-BE49-F238E27FC236}">
                <a16:creationId xmlns:a16="http://schemas.microsoft.com/office/drawing/2014/main" id="{07F39D41-E3E3-44B6-B2EA-9E1938B30056}"/>
              </a:ext>
            </a:extLst>
          </p:cNvPr>
          <p:cNvSpPr/>
          <p:nvPr/>
        </p:nvSpPr>
        <p:spPr bwMode="auto">
          <a:xfrm>
            <a:off x="7535678" y="3535277"/>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nvGrpSpPr>
          <p:cNvPr id="215" name="Group 214">
            <a:extLst>
              <a:ext uri="{FF2B5EF4-FFF2-40B4-BE49-F238E27FC236}">
                <a16:creationId xmlns:a16="http://schemas.microsoft.com/office/drawing/2014/main" id="{42484969-9C46-4FBF-B227-28C0C34A5EEF}"/>
              </a:ext>
            </a:extLst>
          </p:cNvPr>
          <p:cNvGrpSpPr/>
          <p:nvPr/>
        </p:nvGrpSpPr>
        <p:grpSpPr>
          <a:xfrm>
            <a:off x="8708468" y="3549496"/>
            <a:ext cx="410161" cy="177946"/>
            <a:chOff x="1823887" y="5538981"/>
            <a:chExt cx="418386" cy="181514"/>
          </a:xfrm>
          <a:solidFill>
            <a:srgbClr val="FF0000"/>
          </a:solidFill>
        </p:grpSpPr>
        <p:sp>
          <p:nvSpPr>
            <p:cNvPr id="216" name="Rectangle 215">
              <a:extLst>
                <a:ext uri="{FF2B5EF4-FFF2-40B4-BE49-F238E27FC236}">
                  <a16:creationId xmlns:a16="http://schemas.microsoft.com/office/drawing/2014/main" id="{ACFCD988-B6A0-4C77-A1B2-697C66E84873}"/>
                </a:ext>
              </a:extLst>
            </p:cNvPr>
            <p:cNvSpPr/>
            <p:nvPr/>
          </p:nvSpPr>
          <p:spPr bwMode="auto">
            <a:xfrm>
              <a:off x="1823887"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18" name="Rectangle 217">
              <a:extLst>
                <a:ext uri="{FF2B5EF4-FFF2-40B4-BE49-F238E27FC236}">
                  <a16:creationId xmlns:a16="http://schemas.microsoft.com/office/drawing/2014/main" id="{B1DA4A72-AC85-4E4E-BFD5-CC69A58A5167}"/>
                </a:ext>
              </a:extLst>
            </p:cNvPr>
            <p:cNvSpPr/>
            <p:nvPr/>
          </p:nvSpPr>
          <p:spPr bwMode="auto">
            <a:xfrm>
              <a:off x="2061940" y="5538981"/>
              <a:ext cx="180333" cy="181514"/>
            </a:xfrm>
            <a:prstGeom prst="rect">
              <a:avLst/>
            </a:prstGeom>
            <a:grp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sp>
        <p:nvSpPr>
          <p:cNvPr id="219" name="Rectangle 218">
            <a:extLst>
              <a:ext uri="{FF2B5EF4-FFF2-40B4-BE49-F238E27FC236}">
                <a16:creationId xmlns:a16="http://schemas.microsoft.com/office/drawing/2014/main" id="{502EE6C0-8AB2-42C4-82D7-5876EB353E32}"/>
              </a:ext>
            </a:extLst>
          </p:cNvPr>
          <p:cNvSpPr/>
          <p:nvPr/>
        </p:nvSpPr>
        <p:spPr bwMode="auto">
          <a:xfrm>
            <a:off x="9876609" y="3542328"/>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1" name="Rectangle 220">
            <a:extLst>
              <a:ext uri="{FF2B5EF4-FFF2-40B4-BE49-F238E27FC236}">
                <a16:creationId xmlns:a16="http://schemas.microsoft.com/office/drawing/2014/main" id="{CB194BE7-29BE-4851-AA7B-643A9F4157ED}"/>
              </a:ext>
            </a:extLst>
          </p:cNvPr>
          <p:cNvSpPr/>
          <p:nvPr/>
        </p:nvSpPr>
        <p:spPr bwMode="auto">
          <a:xfrm>
            <a:off x="10339184" y="3542328"/>
            <a:ext cx="176788" cy="177946"/>
          </a:xfrm>
          <a:prstGeom prst="rect">
            <a:avLst/>
          </a:prstGeom>
          <a:solidFill>
            <a:srgbClr val="FF0000"/>
          </a:solidFill>
          <a:ln>
            <a:headEnd type="none" w="med" len="med"/>
            <a:tailEnd type="none" w="med" len="med"/>
          </a:ln>
          <a:effectLst>
            <a:outerShdw blurRad="50800" dist="50800" dir="5400000" algn="ctr" rotWithShape="0">
              <a:schemeClr val="bg1"/>
            </a:outerShdw>
          </a:effectLst>
          <a:scene3d>
            <a:camera prst="orthographicFront">
              <a:rot lat="0" lon="0" rev="0"/>
            </a:camera>
            <a:lightRig rig="threePt" dir="t">
              <a:rot lat="0" lon="0" rev="20400000"/>
            </a:lightRig>
          </a:scene3d>
          <a:sp3d extrusionH="133350" contourW="6350">
            <a:bevelB w="0"/>
            <a:extrusionClr>
              <a:schemeClr val="tx1"/>
            </a:extrusionClr>
            <a:contourClr>
              <a:schemeClr val="bg1"/>
            </a:contourClr>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222" name="Rectangle 221">
            <a:extLst>
              <a:ext uri="{FF2B5EF4-FFF2-40B4-BE49-F238E27FC236}">
                <a16:creationId xmlns:a16="http://schemas.microsoft.com/office/drawing/2014/main" id="{3758DC0A-B60E-4D99-BE3B-53EC0FE87449}"/>
              </a:ext>
            </a:extLst>
          </p:cNvPr>
          <p:cNvSpPr/>
          <p:nvPr/>
        </p:nvSpPr>
        <p:spPr bwMode="auto">
          <a:xfrm>
            <a:off x="922349" y="3066162"/>
            <a:ext cx="10347303" cy="725676"/>
          </a:xfrm>
          <a:prstGeom prst="rect">
            <a:avLst/>
          </a:prstGeom>
          <a:noFill/>
          <a:ln w="38100" cap="flat" cmpd="sng" algn="ctr">
            <a:solidFill>
              <a:srgbClr val="FF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latin typeface="Arial Narrow" pitchFamily="34" charset="0"/>
            </a:endParaRPr>
          </a:p>
        </p:txBody>
      </p:sp>
      <p:sp>
        <p:nvSpPr>
          <p:cNvPr id="8" name="TextBox 7">
            <a:extLst>
              <a:ext uri="{FF2B5EF4-FFF2-40B4-BE49-F238E27FC236}">
                <a16:creationId xmlns:a16="http://schemas.microsoft.com/office/drawing/2014/main" id="{D16E5517-BD1E-4CC1-A778-B327B72DBC98}"/>
              </a:ext>
            </a:extLst>
          </p:cNvPr>
          <p:cNvSpPr txBox="1"/>
          <p:nvPr/>
        </p:nvSpPr>
        <p:spPr>
          <a:xfrm>
            <a:off x="812386" y="4357863"/>
            <a:ext cx="2479059" cy="506901"/>
          </a:xfrm>
          <a:prstGeom prst="rect">
            <a:avLst/>
          </a:prstGeom>
          <a:noFill/>
        </p:spPr>
        <p:txBody>
          <a:bodyPr wrap="non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New memory allocation</a:t>
            </a:r>
          </a:p>
        </p:txBody>
      </p:sp>
    </p:spTree>
    <p:extLst>
      <p:ext uri="{BB962C8B-B14F-4D97-AF65-F5344CB8AC3E}">
        <p14:creationId xmlns:p14="http://schemas.microsoft.com/office/powerpoint/2010/main" val="11730513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99898E-6 2.95052E-6 L 0.03855 -0.16773 " pathEditMode="relative" rAng="0" ptsTypes="AA">
                                      <p:cBhvr>
                                        <p:cTn id="6" dur="1000" fill="hold"/>
                                        <p:tgtEl>
                                          <p:spTgt spid="4"/>
                                        </p:tgtEl>
                                        <p:attrNameLst>
                                          <p:attrName>ppt_x</p:attrName>
                                          <p:attrName>ppt_y</p:attrName>
                                        </p:attrNameLst>
                                      </p:cBhvr>
                                      <p:rCtr x="1927" y="-8398"/>
                                    </p:animMotion>
                                  </p:childTnLst>
                                </p:cTn>
                              </p:par>
                              <p:par>
                                <p:cTn id="7" presetID="10" presetClass="exit" presetSubtype="0" fill="hold" grpId="0" nodeType="withEffect">
                                  <p:stCondLst>
                                    <p:cond delay="0"/>
                                  </p:stCondLst>
                                  <p:childTnLst>
                                    <p:animEffect transition="out" filter="fade">
                                      <p:cBhvr>
                                        <p:cTn id="8" dur="1000"/>
                                        <p:tgtEl>
                                          <p:spTgt spid="8"/>
                                        </p:tgtEl>
                                      </p:cBhvr>
                                    </p:animEffect>
                                    <p:set>
                                      <p:cBhvr>
                                        <p:cTn id="9" dur="1" fill="hold">
                                          <p:stCondLst>
                                            <p:cond delay="999"/>
                                          </p:stCondLst>
                                        </p:cTn>
                                        <p:tgtEl>
                                          <p:spTgt spid="8"/>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nodeType="afterEffect">
                                  <p:stCondLst>
                                    <p:cond delay="0"/>
                                  </p:stCondLst>
                                  <p:childTnLst>
                                    <p:set>
                                      <p:cBhvr>
                                        <p:cTn id="12" dur="1" fill="hold">
                                          <p:stCondLst>
                                            <p:cond delay="49"/>
                                          </p:stCondLst>
                                        </p:cTn>
                                        <p:tgtEl>
                                          <p:spTgt spid="4"/>
                                        </p:tgtEl>
                                        <p:attrNameLst>
                                          <p:attrName>style.visibility</p:attrName>
                                        </p:attrNameLst>
                                      </p:cBhvr>
                                      <p:to>
                                        <p:strVal val="hidden"/>
                                      </p:to>
                                    </p:set>
                                  </p:childTnLst>
                                </p:cTn>
                              </p:par>
                            </p:childTnLst>
                          </p:cTn>
                        </p:par>
                        <p:par>
                          <p:cTn id="13" fill="hold">
                            <p:stCondLst>
                              <p:cond delay="105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
                                        <p:tgtEl>
                                          <p:spTgt spid="7"/>
                                        </p:tgtEl>
                                      </p:cBhvr>
                                    </p:animEffect>
                                  </p:childTnLst>
                                </p:cTn>
                              </p:par>
                            </p:childTnLst>
                          </p:cTn>
                        </p:par>
                        <p:par>
                          <p:cTn id="17" fill="hold">
                            <p:stCondLst>
                              <p:cond delay="1100"/>
                            </p:stCondLst>
                            <p:childTnLst>
                              <p:par>
                                <p:cTn id="18" presetID="10" presetClass="exit" presetSubtype="0" fill="hold" nodeType="afterEffect">
                                  <p:stCondLst>
                                    <p:cond delay="0"/>
                                  </p:stCondLst>
                                  <p:childTnLst>
                                    <p:animEffect transition="out" filter="fade">
                                      <p:cBhvr>
                                        <p:cTn id="19" dur="50"/>
                                        <p:tgtEl>
                                          <p:spTgt spid="7"/>
                                        </p:tgtEl>
                                      </p:cBhvr>
                                    </p:animEffect>
                                    <p:set>
                                      <p:cBhvr>
                                        <p:cTn id="20" dur="1" fill="hold">
                                          <p:stCondLst>
                                            <p:cond delay="49"/>
                                          </p:stCondLst>
                                        </p:cTn>
                                        <p:tgtEl>
                                          <p:spTgt spid="7"/>
                                        </p:tgtEl>
                                        <p:attrNameLst>
                                          <p:attrName>style.visibility</p:attrName>
                                        </p:attrNameLst>
                                      </p:cBhvr>
                                      <p:to>
                                        <p:strVal val="hidden"/>
                                      </p:to>
                                    </p:set>
                                  </p:childTnLst>
                                </p:cTn>
                              </p:par>
                            </p:childTnLst>
                          </p:cTn>
                        </p:par>
                        <p:par>
                          <p:cTn id="21" fill="hold">
                            <p:stCondLst>
                              <p:cond delay="1150"/>
                            </p:stCondLst>
                            <p:childTnLst>
                              <p:par>
                                <p:cTn id="22" presetID="10" presetClass="entr" presetSubtype="0" fill="hold" grpId="0" nodeType="afterEffect">
                                  <p:stCondLst>
                                    <p:cond delay="0"/>
                                  </p:stCondLst>
                                  <p:childTnLst>
                                    <p:set>
                                      <p:cBhvr>
                                        <p:cTn id="23" dur="1" fill="hold">
                                          <p:stCondLst>
                                            <p:cond delay="0"/>
                                          </p:stCondLst>
                                        </p:cTn>
                                        <p:tgtEl>
                                          <p:spTgt spid="171"/>
                                        </p:tgtEl>
                                        <p:attrNameLst>
                                          <p:attrName>style.visibility</p:attrName>
                                        </p:attrNameLst>
                                      </p:cBhvr>
                                      <p:to>
                                        <p:strVal val="visible"/>
                                      </p:to>
                                    </p:set>
                                    <p:animEffect transition="in" filter="fade">
                                      <p:cBhvr>
                                        <p:cTn id="24" dur="50"/>
                                        <p:tgtEl>
                                          <p:spTgt spid="171"/>
                                        </p:tgtEl>
                                      </p:cBhvr>
                                    </p:animEffect>
                                  </p:childTnLst>
                                </p:cTn>
                              </p:par>
                            </p:childTnLst>
                          </p:cTn>
                        </p:par>
                        <p:par>
                          <p:cTn id="25" fill="hold">
                            <p:stCondLst>
                              <p:cond delay="1200"/>
                            </p:stCondLst>
                            <p:childTnLst>
                              <p:par>
                                <p:cTn id="26" presetID="10" presetClass="exit" presetSubtype="0" fill="hold" grpId="1" nodeType="afterEffect">
                                  <p:stCondLst>
                                    <p:cond delay="0"/>
                                  </p:stCondLst>
                                  <p:childTnLst>
                                    <p:animEffect transition="out" filter="fade">
                                      <p:cBhvr>
                                        <p:cTn id="27" dur="50"/>
                                        <p:tgtEl>
                                          <p:spTgt spid="171"/>
                                        </p:tgtEl>
                                      </p:cBhvr>
                                    </p:animEffect>
                                    <p:set>
                                      <p:cBhvr>
                                        <p:cTn id="28" dur="1" fill="hold">
                                          <p:stCondLst>
                                            <p:cond delay="49"/>
                                          </p:stCondLst>
                                        </p:cTn>
                                        <p:tgtEl>
                                          <p:spTgt spid="171"/>
                                        </p:tgtEl>
                                        <p:attrNameLst>
                                          <p:attrName>style.visibility</p:attrName>
                                        </p:attrNameLst>
                                      </p:cBhvr>
                                      <p:to>
                                        <p:strVal val="hidden"/>
                                      </p:to>
                                    </p:set>
                                  </p:childTnLst>
                                </p:cTn>
                              </p:par>
                            </p:childTnLst>
                          </p:cTn>
                        </p:par>
                        <p:par>
                          <p:cTn id="29" fill="hold">
                            <p:stCondLst>
                              <p:cond delay="1250"/>
                            </p:stCondLst>
                            <p:childTnLst>
                              <p:par>
                                <p:cTn id="30" presetID="10" presetClass="entr" presetSubtype="0" fill="hold" grpId="0" nodeType="afterEffect">
                                  <p:stCondLst>
                                    <p:cond delay="0"/>
                                  </p:stCondLst>
                                  <p:childTnLst>
                                    <p:set>
                                      <p:cBhvr>
                                        <p:cTn id="31" dur="1" fill="hold">
                                          <p:stCondLst>
                                            <p:cond delay="0"/>
                                          </p:stCondLst>
                                        </p:cTn>
                                        <p:tgtEl>
                                          <p:spTgt spid="172"/>
                                        </p:tgtEl>
                                        <p:attrNameLst>
                                          <p:attrName>style.visibility</p:attrName>
                                        </p:attrNameLst>
                                      </p:cBhvr>
                                      <p:to>
                                        <p:strVal val="visible"/>
                                      </p:to>
                                    </p:set>
                                    <p:animEffect transition="in" filter="fade">
                                      <p:cBhvr>
                                        <p:cTn id="32" dur="50"/>
                                        <p:tgtEl>
                                          <p:spTgt spid="172"/>
                                        </p:tgtEl>
                                      </p:cBhvr>
                                    </p:animEffect>
                                  </p:childTnLst>
                                </p:cTn>
                              </p:par>
                            </p:childTnLst>
                          </p:cTn>
                        </p:par>
                        <p:par>
                          <p:cTn id="33" fill="hold">
                            <p:stCondLst>
                              <p:cond delay="1300"/>
                            </p:stCondLst>
                            <p:childTnLst>
                              <p:par>
                                <p:cTn id="34" presetID="10" presetClass="exit" presetSubtype="0" fill="hold" grpId="1" nodeType="afterEffect">
                                  <p:stCondLst>
                                    <p:cond delay="0"/>
                                  </p:stCondLst>
                                  <p:childTnLst>
                                    <p:animEffect transition="out" filter="fade">
                                      <p:cBhvr>
                                        <p:cTn id="35" dur="50"/>
                                        <p:tgtEl>
                                          <p:spTgt spid="172"/>
                                        </p:tgtEl>
                                      </p:cBhvr>
                                    </p:animEffect>
                                    <p:set>
                                      <p:cBhvr>
                                        <p:cTn id="36" dur="1" fill="hold">
                                          <p:stCondLst>
                                            <p:cond delay="49"/>
                                          </p:stCondLst>
                                        </p:cTn>
                                        <p:tgtEl>
                                          <p:spTgt spid="172"/>
                                        </p:tgtEl>
                                        <p:attrNameLst>
                                          <p:attrName>style.visibility</p:attrName>
                                        </p:attrNameLst>
                                      </p:cBhvr>
                                      <p:to>
                                        <p:strVal val="hidden"/>
                                      </p:to>
                                    </p:set>
                                  </p:childTnLst>
                                </p:cTn>
                              </p:par>
                            </p:childTnLst>
                          </p:cTn>
                        </p:par>
                        <p:par>
                          <p:cTn id="37" fill="hold">
                            <p:stCondLst>
                              <p:cond delay="1350"/>
                            </p:stCondLst>
                            <p:childTnLst>
                              <p:par>
                                <p:cTn id="38" presetID="10" presetClass="entr" presetSubtype="0" fill="hold" grpId="0" nodeType="afterEffect">
                                  <p:stCondLst>
                                    <p:cond delay="0"/>
                                  </p:stCondLst>
                                  <p:childTnLst>
                                    <p:set>
                                      <p:cBhvr>
                                        <p:cTn id="39" dur="1" fill="hold">
                                          <p:stCondLst>
                                            <p:cond delay="0"/>
                                          </p:stCondLst>
                                        </p:cTn>
                                        <p:tgtEl>
                                          <p:spTgt spid="173"/>
                                        </p:tgtEl>
                                        <p:attrNameLst>
                                          <p:attrName>style.visibility</p:attrName>
                                        </p:attrNameLst>
                                      </p:cBhvr>
                                      <p:to>
                                        <p:strVal val="visible"/>
                                      </p:to>
                                    </p:set>
                                    <p:animEffect transition="in" filter="fade">
                                      <p:cBhvr>
                                        <p:cTn id="40" dur="50"/>
                                        <p:tgtEl>
                                          <p:spTgt spid="173"/>
                                        </p:tgtEl>
                                      </p:cBhvr>
                                    </p:animEffect>
                                  </p:childTnLst>
                                </p:cTn>
                              </p:par>
                            </p:childTnLst>
                          </p:cTn>
                        </p:par>
                        <p:par>
                          <p:cTn id="41" fill="hold">
                            <p:stCondLst>
                              <p:cond delay="1400"/>
                            </p:stCondLst>
                            <p:childTnLst>
                              <p:par>
                                <p:cTn id="42" presetID="10" presetClass="exit" presetSubtype="0" fill="hold" grpId="1" nodeType="afterEffect">
                                  <p:stCondLst>
                                    <p:cond delay="0"/>
                                  </p:stCondLst>
                                  <p:childTnLst>
                                    <p:animEffect transition="out" filter="fade">
                                      <p:cBhvr>
                                        <p:cTn id="43" dur="50"/>
                                        <p:tgtEl>
                                          <p:spTgt spid="173"/>
                                        </p:tgtEl>
                                      </p:cBhvr>
                                    </p:animEffect>
                                    <p:set>
                                      <p:cBhvr>
                                        <p:cTn id="44" dur="1" fill="hold">
                                          <p:stCondLst>
                                            <p:cond delay="49"/>
                                          </p:stCondLst>
                                        </p:cTn>
                                        <p:tgtEl>
                                          <p:spTgt spid="173"/>
                                        </p:tgtEl>
                                        <p:attrNameLst>
                                          <p:attrName>style.visibility</p:attrName>
                                        </p:attrNameLst>
                                      </p:cBhvr>
                                      <p:to>
                                        <p:strVal val="hidden"/>
                                      </p:to>
                                    </p:set>
                                  </p:childTnLst>
                                </p:cTn>
                              </p:par>
                            </p:childTnLst>
                          </p:cTn>
                        </p:par>
                        <p:par>
                          <p:cTn id="45" fill="hold">
                            <p:stCondLst>
                              <p:cond delay="1450"/>
                            </p:stCondLst>
                            <p:childTnLst>
                              <p:par>
                                <p:cTn id="46" presetID="10" presetClass="entr" presetSubtype="0" fill="hold" nodeType="afterEffect">
                                  <p:stCondLst>
                                    <p:cond delay="0"/>
                                  </p:stCondLst>
                                  <p:childTnLst>
                                    <p:set>
                                      <p:cBhvr>
                                        <p:cTn id="47" dur="1" fill="hold">
                                          <p:stCondLst>
                                            <p:cond delay="0"/>
                                          </p:stCondLst>
                                        </p:cTn>
                                        <p:tgtEl>
                                          <p:spTgt spid="174"/>
                                        </p:tgtEl>
                                        <p:attrNameLst>
                                          <p:attrName>style.visibility</p:attrName>
                                        </p:attrNameLst>
                                      </p:cBhvr>
                                      <p:to>
                                        <p:strVal val="visible"/>
                                      </p:to>
                                    </p:set>
                                    <p:animEffect transition="in" filter="fade">
                                      <p:cBhvr>
                                        <p:cTn id="48" dur="50"/>
                                        <p:tgtEl>
                                          <p:spTgt spid="174"/>
                                        </p:tgtEl>
                                      </p:cBhvr>
                                    </p:animEffect>
                                  </p:childTnLst>
                                </p:cTn>
                              </p:par>
                            </p:childTnLst>
                          </p:cTn>
                        </p:par>
                        <p:par>
                          <p:cTn id="49" fill="hold">
                            <p:stCondLst>
                              <p:cond delay="1500"/>
                            </p:stCondLst>
                            <p:childTnLst>
                              <p:par>
                                <p:cTn id="50" presetID="10" presetClass="exit" presetSubtype="0" fill="hold" nodeType="afterEffect">
                                  <p:stCondLst>
                                    <p:cond delay="0"/>
                                  </p:stCondLst>
                                  <p:childTnLst>
                                    <p:animEffect transition="out" filter="fade">
                                      <p:cBhvr>
                                        <p:cTn id="51" dur="50"/>
                                        <p:tgtEl>
                                          <p:spTgt spid="174"/>
                                        </p:tgtEl>
                                      </p:cBhvr>
                                    </p:animEffect>
                                    <p:set>
                                      <p:cBhvr>
                                        <p:cTn id="52" dur="1" fill="hold">
                                          <p:stCondLst>
                                            <p:cond delay="49"/>
                                          </p:stCondLst>
                                        </p:cTn>
                                        <p:tgtEl>
                                          <p:spTgt spid="174"/>
                                        </p:tgtEl>
                                        <p:attrNameLst>
                                          <p:attrName>style.visibility</p:attrName>
                                        </p:attrNameLst>
                                      </p:cBhvr>
                                      <p:to>
                                        <p:strVal val="hidden"/>
                                      </p:to>
                                    </p:set>
                                  </p:childTnLst>
                                </p:cTn>
                              </p:par>
                            </p:childTnLst>
                          </p:cTn>
                        </p:par>
                        <p:par>
                          <p:cTn id="53" fill="hold">
                            <p:stCondLst>
                              <p:cond delay="1550"/>
                            </p:stCondLst>
                            <p:childTnLst>
                              <p:par>
                                <p:cTn id="54" presetID="10" presetClass="entr" presetSubtype="0" fill="hold" nodeType="afterEffect">
                                  <p:stCondLst>
                                    <p:cond delay="0"/>
                                  </p:stCondLst>
                                  <p:childTnLst>
                                    <p:set>
                                      <p:cBhvr>
                                        <p:cTn id="55" dur="1" fill="hold">
                                          <p:stCondLst>
                                            <p:cond delay="0"/>
                                          </p:stCondLst>
                                        </p:cTn>
                                        <p:tgtEl>
                                          <p:spTgt spid="177"/>
                                        </p:tgtEl>
                                        <p:attrNameLst>
                                          <p:attrName>style.visibility</p:attrName>
                                        </p:attrNameLst>
                                      </p:cBhvr>
                                      <p:to>
                                        <p:strVal val="visible"/>
                                      </p:to>
                                    </p:set>
                                    <p:animEffect transition="in" filter="fade">
                                      <p:cBhvr>
                                        <p:cTn id="56" dur="50"/>
                                        <p:tgtEl>
                                          <p:spTgt spid="177"/>
                                        </p:tgtEl>
                                      </p:cBhvr>
                                    </p:animEffect>
                                  </p:childTnLst>
                                </p:cTn>
                              </p:par>
                            </p:childTnLst>
                          </p:cTn>
                        </p:par>
                        <p:par>
                          <p:cTn id="57" fill="hold">
                            <p:stCondLst>
                              <p:cond delay="1600"/>
                            </p:stCondLst>
                            <p:childTnLst>
                              <p:par>
                                <p:cTn id="58" presetID="10" presetClass="exit" presetSubtype="0" fill="hold" nodeType="afterEffect">
                                  <p:stCondLst>
                                    <p:cond delay="0"/>
                                  </p:stCondLst>
                                  <p:childTnLst>
                                    <p:animEffect transition="out" filter="fade">
                                      <p:cBhvr>
                                        <p:cTn id="59" dur="50"/>
                                        <p:tgtEl>
                                          <p:spTgt spid="177"/>
                                        </p:tgtEl>
                                      </p:cBhvr>
                                    </p:animEffect>
                                    <p:set>
                                      <p:cBhvr>
                                        <p:cTn id="60" dur="1" fill="hold">
                                          <p:stCondLst>
                                            <p:cond delay="49"/>
                                          </p:stCondLst>
                                        </p:cTn>
                                        <p:tgtEl>
                                          <p:spTgt spid="177"/>
                                        </p:tgtEl>
                                        <p:attrNameLst>
                                          <p:attrName>style.visibility</p:attrName>
                                        </p:attrNameLst>
                                      </p:cBhvr>
                                      <p:to>
                                        <p:strVal val="hidden"/>
                                      </p:to>
                                    </p:set>
                                  </p:childTnLst>
                                </p:cTn>
                              </p:par>
                            </p:childTnLst>
                          </p:cTn>
                        </p:par>
                        <p:par>
                          <p:cTn id="61" fill="hold">
                            <p:stCondLst>
                              <p:cond delay="1650"/>
                            </p:stCondLst>
                            <p:childTnLst>
                              <p:par>
                                <p:cTn id="62" presetID="10" presetClass="entr" presetSubtype="0" fill="hold" nodeType="afterEffect">
                                  <p:stCondLst>
                                    <p:cond delay="0"/>
                                  </p:stCondLst>
                                  <p:childTnLst>
                                    <p:set>
                                      <p:cBhvr>
                                        <p:cTn id="63" dur="1" fill="hold">
                                          <p:stCondLst>
                                            <p:cond delay="0"/>
                                          </p:stCondLst>
                                        </p:cTn>
                                        <p:tgtEl>
                                          <p:spTgt spid="182"/>
                                        </p:tgtEl>
                                        <p:attrNameLst>
                                          <p:attrName>style.visibility</p:attrName>
                                        </p:attrNameLst>
                                      </p:cBhvr>
                                      <p:to>
                                        <p:strVal val="visible"/>
                                      </p:to>
                                    </p:set>
                                    <p:animEffect transition="in" filter="fade">
                                      <p:cBhvr>
                                        <p:cTn id="64" dur="50"/>
                                        <p:tgtEl>
                                          <p:spTgt spid="182"/>
                                        </p:tgtEl>
                                      </p:cBhvr>
                                    </p:animEffect>
                                  </p:childTnLst>
                                </p:cTn>
                              </p:par>
                            </p:childTnLst>
                          </p:cTn>
                        </p:par>
                        <p:par>
                          <p:cTn id="65" fill="hold">
                            <p:stCondLst>
                              <p:cond delay="1700"/>
                            </p:stCondLst>
                            <p:childTnLst>
                              <p:par>
                                <p:cTn id="66" presetID="10" presetClass="exit" presetSubtype="0" fill="hold" nodeType="afterEffect">
                                  <p:stCondLst>
                                    <p:cond delay="0"/>
                                  </p:stCondLst>
                                  <p:childTnLst>
                                    <p:animEffect transition="out" filter="fade">
                                      <p:cBhvr>
                                        <p:cTn id="67" dur="50"/>
                                        <p:tgtEl>
                                          <p:spTgt spid="182"/>
                                        </p:tgtEl>
                                      </p:cBhvr>
                                    </p:animEffect>
                                    <p:set>
                                      <p:cBhvr>
                                        <p:cTn id="68" dur="1" fill="hold">
                                          <p:stCondLst>
                                            <p:cond delay="49"/>
                                          </p:stCondLst>
                                        </p:cTn>
                                        <p:tgtEl>
                                          <p:spTgt spid="182"/>
                                        </p:tgtEl>
                                        <p:attrNameLst>
                                          <p:attrName>style.visibility</p:attrName>
                                        </p:attrNameLst>
                                      </p:cBhvr>
                                      <p:to>
                                        <p:strVal val="hidden"/>
                                      </p:to>
                                    </p:set>
                                  </p:childTnLst>
                                </p:cTn>
                              </p:par>
                            </p:childTnLst>
                          </p:cTn>
                        </p:par>
                        <p:par>
                          <p:cTn id="69" fill="hold">
                            <p:stCondLst>
                              <p:cond delay="1750"/>
                            </p:stCondLst>
                            <p:childTnLst>
                              <p:par>
                                <p:cTn id="70" presetID="10" presetClass="entr" presetSubtype="0" fill="hold" grpId="0" nodeType="afterEffect">
                                  <p:stCondLst>
                                    <p:cond delay="0"/>
                                  </p:stCondLst>
                                  <p:childTnLst>
                                    <p:set>
                                      <p:cBhvr>
                                        <p:cTn id="71" dur="1" fill="hold">
                                          <p:stCondLst>
                                            <p:cond delay="0"/>
                                          </p:stCondLst>
                                        </p:cTn>
                                        <p:tgtEl>
                                          <p:spTgt spid="185"/>
                                        </p:tgtEl>
                                        <p:attrNameLst>
                                          <p:attrName>style.visibility</p:attrName>
                                        </p:attrNameLst>
                                      </p:cBhvr>
                                      <p:to>
                                        <p:strVal val="visible"/>
                                      </p:to>
                                    </p:set>
                                    <p:animEffect transition="in" filter="fade">
                                      <p:cBhvr>
                                        <p:cTn id="72" dur="50"/>
                                        <p:tgtEl>
                                          <p:spTgt spid="185"/>
                                        </p:tgtEl>
                                      </p:cBhvr>
                                    </p:animEffect>
                                  </p:childTnLst>
                                </p:cTn>
                              </p:par>
                            </p:childTnLst>
                          </p:cTn>
                        </p:par>
                        <p:par>
                          <p:cTn id="73" fill="hold">
                            <p:stCondLst>
                              <p:cond delay="1800"/>
                            </p:stCondLst>
                            <p:childTnLst>
                              <p:par>
                                <p:cTn id="74" presetID="10" presetClass="exit" presetSubtype="0" fill="hold" grpId="1" nodeType="afterEffect">
                                  <p:stCondLst>
                                    <p:cond delay="0"/>
                                  </p:stCondLst>
                                  <p:childTnLst>
                                    <p:animEffect transition="out" filter="fade">
                                      <p:cBhvr>
                                        <p:cTn id="75" dur="50"/>
                                        <p:tgtEl>
                                          <p:spTgt spid="185"/>
                                        </p:tgtEl>
                                      </p:cBhvr>
                                    </p:animEffect>
                                    <p:set>
                                      <p:cBhvr>
                                        <p:cTn id="76" dur="1" fill="hold">
                                          <p:stCondLst>
                                            <p:cond delay="49"/>
                                          </p:stCondLst>
                                        </p:cTn>
                                        <p:tgtEl>
                                          <p:spTgt spid="185"/>
                                        </p:tgtEl>
                                        <p:attrNameLst>
                                          <p:attrName>style.visibility</p:attrName>
                                        </p:attrNameLst>
                                      </p:cBhvr>
                                      <p:to>
                                        <p:strVal val="hidden"/>
                                      </p:to>
                                    </p:set>
                                  </p:childTnLst>
                                </p:cTn>
                              </p:par>
                            </p:childTnLst>
                          </p:cTn>
                        </p:par>
                        <p:par>
                          <p:cTn id="77" fill="hold">
                            <p:stCondLst>
                              <p:cond delay="1850"/>
                            </p:stCondLst>
                            <p:childTnLst>
                              <p:par>
                                <p:cTn id="78" presetID="10" presetClass="entr" presetSubtype="0" fill="hold" grpId="0" nodeType="afterEffect">
                                  <p:stCondLst>
                                    <p:cond delay="0"/>
                                  </p:stCondLst>
                                  <p:childTnLst>
                                    <p:set>
                                      <p:cBhvr>
                                        <p:cTn id="79" dur="1" fill="hold">
                                          <p:stCondLst>
                                            <p:cond delay="0"/>
                                          </p:stCondLst>
                                        </p:cTn>
                                        <p:tgtEl>
                                          <p:spTgt spid="186"/>
                                        </p:tgtEl>
                                        <p:attrNameLst>
                                          <p:attrName>style.visibility</p:attrName>
                                        </p:attrNameLst>
                                      </p:cBhvr>
                                      <p:to>
                                        <p:strVal val="visible"/>
                                      </p:to>
                                    </p:set>
                                    <p:animEffect transition="in" filter="fade">
                                      <p:cBhvr>
                                        <p:cTn id="80" dur="50"/>
                                        <p:tgtEl>
                                          <p:spTgt spid="186"/>
                                        </p:tgtEl>
                                      </p:cBhvr>
                                    </p:animEffect>
                                  </p:childTnLst>
                                </p:cTn>
                              </p:par>
                            </p:childTnLst>
                          </p:cTn>
                        </p:par>
                        <p:par>
                          <p:cTn id="81" fill="hold">
                            <p:stCondLst>
                              <p:cond delay="1900"/>
                            </p:stCondLst>
                            <p:childTnLst>
                              <p:par>
                                <p:cTn id="82" presetID="10" presetClass="exit" presetSubtype="0" fill="hold" grpId="1" nodeType="afterEffect">
                                  <p:stCondLst>
                                    <p:cond delay="0"/>
                                  </p:stCondLst>
                                  <p:childTnLst>
                                    <p:animEffect transition="out" filter="fade">
                                      <p:cBhvr>
                                        <p:cTn id="83" dur="50"/>
                                        <p:tgtEl>
                                          <p:spTgt spid="186"/>
                                        </p:tgtEl>
                                      </p:cBhvr>
                                    </p:animEffect>
                                    <p:set>
                                      <p:cBhvr>
                                        <p:cTn id="84" dur="1" fill="hold">
                                          <p:stCondLst>
                                            <p:cond delay="49"/>
                                          </p:stCondLst>
                                        </p:cTn>
                                        <p:tgtEl>
                                          <p:spTgt spid="186"/>
                                        </p:tgtEl>
                                        <p:attrNameLst>
                                          <p:attrName>style.visibility</p:attrName>
                                        </p:attrNameLst>
                                      </p:cBhvr>
                                      <p:to>
                                        <p:strVal val="hidden"/>
                                      </p:to>
                                    </p:set>
                                  </p:childTnLst>
                                </p:cTn>
                              </p:par>
                            </p:childTnLst>
                          </p:cTn>
                        </p:par>
                        <p:par>
                          <p:cTn id="85" fill="hold">
                            <p:stCondLst>
                              <p:cond delay="1950"/>
                            </p:stCondLst>
                            <p:childTnLst>
                              <p:par>
                                <p:cTn id="86" presetID="10" presetClass="entr" presetSubtype="0" fill="hold" grpId="0" nodeType="afterEffect">
                                  <p:stCondLst>
                                    <p:cond delay="0"/>
                                  </p:stCondLst>
                                  <p:childTnLst>
                                    <p:set>
                                      <p:cBhvr>
                                        <p:cTn id="87" dur="1" fill="hold">
                                          <p:stCondLst>
                                            <p:cond delay="0"/>
                                          </p:stCondLst>
                                        </p:cTn>
                                        <p:tgtEl>
                                          <p:spTgt spid="187"/>
                                        </p:tgtEl>
                                        <p:attrNameLst>
                                          <p:attrName>style.visibility</p:attrName>
                                        </p:attrNameLst>
                                      </p:cBhvr>
                                      <p:to>
                                        <p:strVal val="visible"/>
                                      </p:to>
                                    </p:set>
                                    <p:animEffect transition="in" filter="fade">
                                      <p:cBhvr>
                                        <p:cTn id="88" dur="50"/>
                                        <p:tgtEl>
                                          <p:spTgt spid="187"/>
                                        </p:tgtEl>
                                      </p:cBhvr>
                                    </p:animEffect>
                                  </p:childTnLst>
                                </p:cTn>
                              </p:par>
                            </p:childTnLst>
                          </p:cTn>
                        </p:par>
                        <p:par>
                          <p:cTn id="89" fill="hold">
                            <p:stCondLst>
                              <p:cond delay="2000"/>
                            </p:stCondLst>
                            <p:childTnLst>
                              <p:par>
                                <p:cTn id="90" presetID="10" presetClass="exit" presetSubtype="0" fill="hold" grpId="1" nodeType="afterEffect">
                                  <p:stCondLst>
                                    <p:cond delay="0"/>
                                  </p:stCondLst>
                                  <p:childTnLst>
                                    <p:animEffect transition="out" filter="fade">
                                      <p:cBhvr>
                                        <p:cTn id="91" dur="50"/>
                                        <p:tgtEl>
                                          <p:spTgt spid="187"/>
                                        </p:tgtEl>
                                      </p:cBhvr>
                                    </p:animEffect>
                                    <p:set>
                                      <p:cBhvr>
                                        <p:cTn id="92" dur="1" fill="hold">
                                          <p:stCondLst>
                                            <p:cond delay="49"/>
                                          </p:stCondLst>
                                        </p:cTn>
                                        <p:tgtEl>
                                          <p:spTgt spid="187"/>
                                        </p:tgtEl>
                                        <p:attrNameLst>
                                          <p:attrName>style.visibility</p:attrName>
                                        </p:attrNameLst>
                                      </p:cBhvr>
                                      <p:to>
                                        <p:strVal val="hidden"/>
                                      </p:to>
                                    </p:set>
                                  </p:childTnLst>
                                </p:cTn>
                              </p:par>
                            </p:childTnLst>
                          </p:cTn>
                        </p:par>
                        <p:par>
                          <p:cTn id="93" fill="hold">
                            <p:stCondLst>
                              <p:cond delay="2050"/>
                            </p:stCondLst>
                            <p:childTnLst>
                              <p:par>
                                <p:cTn id="94" presetID="10" presetClass="entr" presetSubtype="0" fill="hold" grpId="0" nodeType="afterEffect">
                                  <p:stCondLst>
                                    <p:cond delay="0"/>
                                  </p:stCondLst>
                                  <p:childTnLst>
                                    <p:set>
                                      <p:cBhvr>
                                        <p:cTn id="95" dur="1" fill="hold">
                                          <p:stCondLst>
                                            <p:cond delay="0"/>
                                          </p:stCondLst>
                                        </p:cTn>
                                        <p:tgtEl>
                                          <p:spTgt spid="188"/>
                                        </p:tgtEl>
                                        <p:attrNameLst>
                                          <p:attrName>style.visibility</p:attrName>
                                        </p:attrNameLst>
                                      </p:cBhvr>
                                      <p:to>
                                        <p:strVal val="visible"/>
                                      </p:to>
                                    </p:set>
                                    <p:animEffect transition="in" filter="fade">
                                      <p:cBhvr>
                                        <p:cTn id="96" dur="50"/>
                                        <p:tgtEl>
                                          <p:spTgt spid="188"/>
                                        </p:tgtEl>
                                      </p:cBhvr>
                                    </p:animEffect>
                                  </p:childTnLst>
                                </p:cTn>
                              </p:par>
                            </p:childTnLst>
                          </p:cTn>
                        </p:par>
                        <p:par>
                          <p:cTn id="97" fill="hold">
                            <p:stCondLst>
                              <p:cond delay="2100"/>
                            </p:stCondLst>
                            <p:childTnLst>
                              <p:par>
                                <p:cTn id="98" presetID="10" presetClass="exit" presetSubtype="0" fill="hold" grpId="1" nodeType="afterEffect">
                                  <p:stCondLst>
                                    <p:cond delay="0"/>
                                  </p:stCondLst>
                                  <p:childTnLst>
                                    <p:animEffect transition="out" filter="fade">
                                      <p:cBhvr>
                                        <p:cTn id="99" dur="50"/>
                                        <p:tgtEl>
                                          <p:spTgt spid="188"/>
                                        </p:tgtEl>
                                      </p:cBhvr>
                                    </p:animEffect>
                                    <p:set>
                                      <p:cBhvr>
                                        <p:cTn id="100" dur="1" fill="hold">
                                          <p:stCondLst>
                                            <p:cond delay="49"/>
                                          </p:stCondLst>
                                        </p:cTn>
                                        <p:tgtEl>
                                          <p:spTgt spid="188"/>
                                        </p:tgtEl>
                                        <p:attrNameLst>
                                          <p:attrName>style.visibility</p:attrName>
                                        </p:attrNameLst>
                                      </p:cBhvr>
                                      <p:to>
                                        <p:strVal val="hidden"/>
                                      </p:to>
                                    </p:set>
                                  </p:childTnLst>
                                </p:cTn>
                              </p:par>
                            </p:childTnLst>
                          </p:cTn>
                        </p:par>
                        <p:par>
                          <p:cTn id="101" fill="hold">
                            <p:stCondLst>
                              <p:cond delay="2150"/>
                            </p:stCondLst>
                            <p:childTnLst>
                              <p:par>
                                <p:cTn id="102" presetID="10" presetClass="entr" presetSubtype="0" fill="hold" grpId="0" nodeType="afterEffect">
                                  <p:stCondLst>
                                    <p:cond delay="0"/>
                                  </p:stCondLst>
                                  <p:childTnLst>
                                    <p:set>
                                      <p:cBhvr>
                                        <p:cTn id="103" dur="1" fill="hold">
                                          <p:stCondLst>
                                            <p:cond delay="0"/>
                                          </p:stCondLst>
                                        </p:cTn>
                                        <p:tgtEl>
                                          <p:spTgt spid="189"/>
                                        </p:tgtEl>
                                        <p:attrNameLst>
                                          <p:attrName>style.visibility</p:attrName>
                                        </p:attrNameLst>
                                      </p:cBhvr>
                                      <p:to>
                                        <p:strVal val="visible"/>
                                      </p:to>
                                    </p:set>
                                    <p:animEffect transition="in" filter="fade">
                                      <p:cBhvr>
                                        <p:cTn id="104" dur="50"/>
                                        <p:tgtEl>
                                          <p:spTgt spid="189"/>
                                        </p:tgtEl>
                                      </p:cBhvr>
                                    </p:animEffect>
                                  </p:childTnLst>
                                </p:cTn>
                              </p:par>
                            </p:childTnLst>
                          </p:cTn>
                        </p:par>
                        <p:par>
                          <p:cTn id="105" fill="hold">
                            <p:stCondLst>
                              <p:cond delay="2200"/>
                            </p:stCondLst>
                            <p:childTnLst>
                              <p:par>
                                <p:cTn id="106" presetID="10" presetClass="exit" presetSubtype="0" fill="hold" grpId="1" nodeType="afterEffect">
                                  <p:stCondLst>
                                    <p:cond delay="0"/>
                                  </p:stCondLst>
                                  <p:childTnLst>
                                    <p:animEffect transition="out" filter="fade">
                                      <p:cBhvr>
                                        <p:cTn id="107" dur="50"/>
                                        <p:tgtEl>
                                          <p:spTgt spid="189"/>
                                        </p:tgtEl>
                                      </p:cBhvr>
                                    </p:animEffect>
                                    <p:set>
                                      <p:cBhvr>
                                        <p:cTn id="108" dur="1" fill="hold">
                                          <p:stCondLst>
                                            <p:cond delay="49"/>
                                          </p:stCondLst>
                                        </p:cTn>
                                        <p:tgtEl>
                                          <p:spTgt spid="189"/>
                                        </p:tgtEl>
                                        <p:attrNameLst>
                                          <p:attrName>style.visibility</p:attrName>
                                        </p:attrNameLst>
                                      </p:cBhvr>
                                      <p:to>
                                        <p:strVal val="hidden"/>
                                      </p:to>
                                    </p:set>
                                  </p:childTnLst>
                                </p:cTn>
                              </p:par>
                            </p:childTnLst>
                          </p:cTn>
                        </p:par>
                        <p:par>
                          <p:cTn id="109" fill="hold">
                            <p:stCondLst>
                              <p:cond delay="2250"/>
                            </p:stCondLst>
                            <p:childTnLst>
                              <p:par>
                                <p:cTn id="110" presetID="10" presetClass="entr" presetSubtype="0" fill="hold" grpId="0" nodeType="afterEffect">
                                  <p:stCondLst>
                                    <p:cond delay="0"/>
                                  </p:stCondLst>
                                  <p:childTnLst>
                                    <p:set>
                                      <p:cBhvr>
                                        <p:cTn id="111" dur="1" fill="hold">
                                          <p:stCondLst>
                                            <p:cond delay="0"/>
                                          </p:stCondLst>
                                        </p:cTn>
                                        <p:tgtEl>
                                          <p:spTgt spid="190"/>
                                        </p:tgtEl>
                                        <p:attrNameLst>
                                          <p:attrName>style.visibility</p:attrName>
                                        </p:attrNameLst>
                                      </p:cBhvr>
                                      <p:to>
                                        <p:strVal val="visible"/>
                                      </p:to>
                                    </p:set>
                                    <p:animEffect transition="in" filter="fade">
                                      <p:cBhvr>
                                        <p:cTn id="112" dur="50"/>
                                        <p:tgtEl>
                                          <p:spTgt spid="190"/>
                                        </p:tgtEl>
                                      </p:cBhvr>
                                    </p:animEffect>
                                  </p:childTnLst>
                                </p:cTn>
                              </p:par>
                            </p:childTnLst>
                          </p:cTn>
                        </p:par>
                        <p:par>
                          <p:cTn id="113" fill="hold">
                            <p:stCondLst>
                              <p:cond delay="2300"/>
                            </p:stCondLst>
                            <p:childTnLst>
                              <p:par>
                                <p:cTn id="114" presetID="10" presetClass="exit" presetSubtype="0" fill="hold" grpId="1" nodeType="afterEffect">
                                  <p:stCondLst>
                                    <p:cond delay="0"/>
                                  </p:stCondLst>
                                  <p:childTnLst>
                                    <p:animEffect transition="out" filter="fade">
                                      <p:cBhvr>
                                        <p:cTn id="115" dur="50"/>
                                        <p:tgtEl>
                                          <p:spTgt spid="190"/>
                                        </p:tgtEl>
                                      </p:cBhvr>
                                    </p:animEffect>
                                    <p:set>
                                      <p:cBhvr>
                                        <p:cTn id="116" dur="1" fill="hold">
                                          <p:stCondLst>
                                            <p:cond delay="49"/>
                                          </p:stCondLst>
                                        </p:cTn>
                                        <p:tgtEl>
                                          <p:spTgt spid="190"/>
                                        </p:tgtEl>
                                        <p:attrNameLst>
                                          <p:attrName>style.visibility</p:attrName>
                                        </p:attrNameLst>
                                      </p:cBhvr>
                                      <p:to>
                                        <p:strVal val="hidden"/>
                                      </p:to>
                                    </p:set>
                                  </p:childTnLst>
                                </p:cTn>
                              </p:par>
                            </p:childTnLst>
                          </p:cTn>
                        </p:par>
                        <p:par>
                          <p:cTn id="117" fill="hold">
                            <p:stCondLst>
                              <p:cond delay="2350"/>
                            </p:stCondLst>
                            <p:childTnLst>
                              <p:par>
                                <p:cTn id="118" presetID="10" presetClass="entr" presetSubtype="0" fill="hold" grpId="0" nodeType="afterEffect">
                                  <p:stCondLst>
                                    <p:cond delay="0"/>
                                  </p:stCondLst>
                                  <p:childTnLst>
                                    <p:set>
                                      <p:cBhvr>
                                        <p:cTn id="119" dur="1" fill="hold">
                                          <p:stCondLst>
                                            <p:cond delay="0"/>
                                          </p:stCondLst>
                                        </p:cTn>
                                        <p:tgtEl>
                                          <p:spTgt spid="191"/>
                                        </p:tgtEl>
                                        <p:attrNameLst>
                                          <p:attrName>style.visibility</p:attrName>
                                        </p:attrNameLst>
                                      </p:cBhvr>
                                      <p:to>
                                        <p:strVal val="visible"/>
                                      </p:to>
                                    </p:set>
                                    <p:animEffect transition="in" filter="fade">
                                      <p:cBhvr>
                                        <p:cTn id="120" dur="50"/>
                                        <p:tgtEl>
                                          <p:spTgt spid="191"/>
                                        </p:tgtEl>
                                      </p:cBhvr>
                                    </p:animEffect>
                                  </p:childTnLst>
                                </p:cTn>
                              </p:par>
                            </p:childTnLst>
                          </p:cTn>
                        </p:par>
                        <p:par>
                          <p:cTn id="121" fill="hold">
                            <p:stCondLst>
                              <p:cond delay="2400"/>
                            </p:stCondLst>
                            <p:childTnLst>
                              <p:par>
                                <p:cTn id="122" presetID="10" presetClass="exit" presetSubtype="0" fill="hold" grpId="1" nodeType="afterEffect">
                                  <p:stCondLst>
                                    <p:cond delay="0"/>
                                  </p:stCondLst>
                                  <p:childTnLst>
                                    <p:animEffect transition="out" filter="fade">
                                      <p:cBhvr>
                                        <p:cTn id="123" dur="50"/>
                                        <p:tgtEl>
                                          <p:spTgt spid="191"/>
                                        </p:tgtEl>
                                      </p:cBhvr>
                                    </p:animEffect>
                                    <p:set>
                                      <p:cBhvr>
                                        <p:cTn id="124" dur="1" fill="hold">
                                          <p:stCondLst>
                                            <p:cond delay="49"/>
                                          </p:stCondLst>
                                        </p:cTn>
                                        <p:tgtEl>
                                          <p:spTgt spid="191"/>
                                        </p:tgtEl>
                                        <p:attrNameLst>
                                          <p:attrName>style.visibility</p:attrName>
                                        </p:attrNameLst>
                                      </p:cBhvr>
                                      <p:to>
                                        <p:strVal val="hidden"/>
                                      </p:to>
                                    </p:set>
                                  </p:childTnLst>
                                </p:cTn>
                              </p:par>
                            </p:childTnLst>
                          </p:cTn>
                        </p:par>
                        <p:par>
                          <p:cTn id="125" fill="hold">
                            <p:stCondLst>
                              <p:cond delay="2450"/>
                            </p:stCondLst>
                            <p:childTnLst>
                              <p:par>
                                <p:cTn id="126" presetID="10" presetClass="entr" presetSubtype="0" fill="hold" grpId="0" nodeType="afterEffect">
                                  <p:stCondLst>
                                    <p:cond delay="0"/>
                                  </p:stCondLst>
                                  <p:childTnLst>
                                    <p:set>
                                      <p:cBhvr>
                                        <p:cTn id="127" dur="1" fill="hold">
                                          <p:stCondLst>
                                            <p:cond delay="0"/>
                                          </p:stCondLst>
                                        </p:cTn>
                                        <p:tgtEl>
                                          <p:spTgt spid="192"/>
                                        </p:tgtEl>
                                        <p:attrNameLst>
                                          <p:attrName>style.visibility</p:attrName>
                                        </p:attrNameLst>
                                      </p:cBhvr>
                                      <p:to>
                                        <p:strVal val="visible"/>
                                      </p:to>
                                    </p:set>
                                    <p:animEffect transition="in" filter="fade">
                                      <p:cBhvr>
                                        <p:cTn id="128" dur="50"/>
                                        <p:tgtEl>
                                          <p:spTgt spid="192"/>
                                        </p:tgtEl>
                                      </p:cBhvr>
                                    </p:animEffect>
                                  </p:childTnLst>
                                </p:cTn>
                              </p:par>
                            </p:childTnLst>
                          </p:cTn>
                        </p:par>
                        <p:par>
                          <p:cTn id="129" fill="hold">
                            <p:stCondLst>
                              <p:cond delay="2500"/>
                            </p:stCondLst>
                            <p:childTnLst>
                              <p:par>
                                <p:cTn id="130" presetID="10" presetClass="exit" presetSubtype="0" fill="hold" grpId="1" nodeType="afterEffect">
                                  <p:stCondLst>
                                    <p:cond delay="0"/>
                                  </p:stCondLst>
                                  <p:childTnLst>
                                    <p:animEffect transition="out" filter="fade">
                                      <p:cBhvr>
                                        <p:cTn id="131" dur="50"/>
                                        <p:tgtEl>
                                          <p:spTgt spid="192"/>
                                        </p:tgtEl>
                                      </p:cBhvr>
                                    </p:animEffect>
                                    <p:set>
                                      <p:cBhvr>
                                        <p:cTn id="132" dur="1" fill="hold">
                                          <p:stCondLst>
                                            <p:cond delay="49"/>
                                          </p:stCondLst>
                                        </p:cTn>
                                        <p:tgtEl>
                                          <p:spTgt spid="192"/>
                                        </p:tgtEl>
                                        <p:attrNameLst>
                                          <p:attrName>style.visibility</p:attrName>
                                        </p:attrNameLst>
                                      </p:cBhvr>
                                      <p:to>
                                        <p:strVal val="hidden"/>
                                      </p:to>
                                    </p:set>
                                  </p:childTnLst>
                                </p:cTn>
                              </p:par>
                            </p:childTnLst>
                          </p:cTn>
                        </p:par>
                        <p:par>
                          <p:cTn id="133" fill="hold">
                            <p:stCondLst>
                              <p:cond delay="2550"/>
                            </p:stCondLst>
                            <p:childTnLst>
                              <p:par>
                                <p:cTn id="134" presetID="10" presetClass="entr" presetSubtype="0" fill="hold" grpId="0" nodeType="afterEffect">
                                  <p:stCondLst>
                                    <p:cond delay="0"/>
                                  </p:stCondLst>
                                  <p:childTnLst>
                                    <p:set>
                                      <p:cBhvr>
                                        <p:cTn id="135" dur="1" fill="hold">
                                          <p:stCondLst>
                                            <p:cond delay="0"/>
                                          </p:stCondLst>
                                        </p:cTn>
                                        <p:tgtEl>
                                          <p:spTgt spid="193"/>
                                        </p:tgtEl>
                                        <p:attrNameLst>
                                          <p:attrName>style.visibility</p:attrName>
                                        </p:attrNameLst>
                                      </p:cBhvr>
                                      <p:to>
                                        <p:strVal val="visible"/>
                                      </p:to>
                                    </p:set>
                                    <p:animEffect transition="in" filter="fade">
                                      <p:cBhvr>
                                        <p:cTn id="136" dur="50"/>
                                        <p:tgtEl>
                                          <p:spTgt spid="193"/>
                                        </p:tgtEl>
                                      </p:cBhvr>
                                    </p:animEffect>
                                  </p:childTnLst>
                                </p:cTn>
                              </p:par>
                            </p:childTnLst>
                          </p:cTn>
                        </p:par>
                        <p:par>
                          <p:cTn id="137" fill="hold">
                            <p:stCondLst>
                              <p:cond delay="2600"/>
                            </p:stCondLst>
                            <p:childTnLst>
                              <p:par>
                                <p:cTn id="138" presetID="10" presetClass="exit" presetSubtype="0" fill="hold" grpId="1" nodeType="afterEffect">
                                  <p:stCondLst>
                                    <p:cond delay="0"/>
                                  </p:stCondLst>
                                  <p:childTnLst>
                                    <p:animEffect transition="out" filter="fade">
                                      <p:cBhvr>
                                        <p:cTn id="139" dur="50"/>
                                        <p:tgtEl>
                                          <p:spTgt spid="193"/>
                                        </p:tgtEl>
                                      </p:cBhvr>
                                    </p:animEffect>
                                    <p:set>
                                      <p:cBhvr>
                                        <p:cTn id="140" dur="1" fill="hold">
                                          <p:stCondLst>
                                            <p:cond delay="49"/>
                                          </p:stCondLst>
                                        </p:cTn>
                                        <p:tgtEl>
                                          <p:spTgt spid="193"/>
                                        </p:tgtEl>
                                        <p:attrNameLst>
                                          <p:attrName>style.visibility</p:attrName>
                                        </p:attrNameLst>
                                      </p:cBhvr>
                                      <p:to>
                                        <p:strVal val="hidden"/>
                                      </p:to>
                                    </p:set>
                                  </p:childTnLst>
                                </p:cTn>
                              </p:par>
                            </p:childTnLst>
                          </p:cTn>
                        </p:par>
                        <p:par>
                          <p:cTn id="141" fill="hold">
                            <p:stCondLst>
                              <p:cond delay="2650"/>
                            </p:stCondLst>
                            <p:childTnLst>
                              <p:par>
                                <p:cTn id="142" presetID="10" presetClass="entr" presetSubtype="0" fill="hold" grpId="0" nodeType="afterEffect">
                                  <p:stCondLst>
                                    <p:cond delay="0"/>
                                  </p:stCondLst>
                                  <p:childTnLst>
                                    <p:set>
                                      <p:cBhvr>
                                        <p:cTn id="143" dur="1" fill="hold">
                                          <p:stCondLst>
                                            <p:cond delay="0"/>
                                          </p:stCondLst>
                                        </p:cTn>
                                        <p:tgtEl>
                                          <p:spTgt spid="194"/>
                                        </p:tgtEl>
                                        <p:attrNameLst>
                                          <p:attrName>style.visibility</p:attrName>
                                        </p:attrNameLst>
                                      </p:cBhvr>
                                      <p:to>
                                        <p:strVal val="visible"/>
                                      </p:to>
                                    </p:set>
                                    <p:animEffect transition="in" filter="fade">
                                      <p:cBhvr>
                                        <p:cTn id="144" dur="50"/>
                                        <p:tgtEl>
                                          <p:spTgt spid="194"/>
                                        </p:tgtEl>
                                      </p:cBhvr>
                                    </p:animEffect>
                                  </p:childTnLst>
                                </p:cTn>
                              </p:par>
                            </p:childTnLst>
                          </p:cTn>
                        </p:par>
                        <p:par>
                          <p:cTn id="145" fill="hold">
                            <p:stCondLst>
                              <p:cond delay="2700"/>
                            </p:stCondLst>
                            <p:childTnLst>
                              <p:par>
                                <p:cTn id="146" presetID="10" presetClass="exit" presetSubtype="0" fill="hold" grpId="1" nodeType="afterEffect">
                                  <p:stCondLst>
                                    <p:cond delay="0"/>
                                  </p:stCondLst>
                                  <p:childTnLst>
                                    <p:animEffect transition="out" filter="fade">
                                      <p:cBhvr>
                                        <p:cTn id="147" dur="50"/>
                                        <p:tgtEl>
                                          <p:spTgt spid="194"/>
                                        </p:tgtEl>
                                      </p:cBhvr>
                                    </p:animEffect>
                                    <p:set>
                                      <p:cBhvr>
                                        <p:cTn id="148" dur="1" fill="hold">
                                          <p:stCondLst>
                                            <p:cond delay="49"/>
                                          </p:stCondLst>
                                        </p:cTn>
                                        <p:tgtEl>
                                          <p:spTgt spid="194"/>
                                        </p:tgtEl>
                                        <p:attrNameLst>
                                          <p:attrName>style.visibility</p:attrName>
                                        </p:attrNameLst>
                                      </p:cBhvr>
                                      <p:to>
                                        <p:strVal val="hidden"/>
                                      </p:to>
                                    </p:set>
                                  </p:childTnLst>
                                </p:cTn>
                              </p:par>
                            </p:childTnLst>
                          </p:cTn>
                        </p:par>
                        <p:par>
                          <p:cTn id="149" fill="hold">
                            <p:stCondLst>
                              <p:cond delay="2750"/>
                            </p:stCondLst>
                            <p:childTnLst>
                              <p:par>
                                <p:cTn id="150" presetID="10" presetClass="entr" presetSubtype="0" fill="hold" grpId="0" nodeType="afterEffect">
                                  <p:stCondLst>
                                    <p:cond delay="0"/>
                                  </p:stCondLst>
                                  <p:childTnLst>
                                    <p:set>
                                      <p:cBhvr>
                                        <p:cTn id="151" dur="1" fill="hold">
                                          <p:stCondLst>
                                            <p:cond delay="0"/>
                                          </p:stCondLst>
                                        </p:cTn>
                                        <p:tgtEl>
                                          <p:spTgt spid="195"/>
                                        </p:tgtEl>
                                        <p:attrNameLst>
                                          <p:attrName>style.visibility</p:attrName>
                                        </p:attrNameLst>
                                      </p:cBhvr>
                                      <p:to>
                                        <p:strVal val="visible"/>
                                      </p:to>
                                    </p:set>
                                    <p:animEffect transition="in" filter="fade">
                                      <p:cBhvr>
                                        <p:cTn id="152" dur="50"/>
                                        <p:tgtEl>
                                          <p:spTgt spid="195"/>
                                        </p:tgtEl>
                                      </p:cBhvr>
                                    </p:animEffect>
                                  </p:childTnLst>
                                </p:cTn>
                              </p:par>
                            </p:childTnLst>
                          </p:cTn>
                        </p:par>
                        <p:par>
                          <p:cTn id="153" fill="hold">
                            <p:stCondLst>
                              <p:cond delay="2800"/>
                            </p:stCondLst>
                            <p:childTnLst>
                              <p:par>
                                <p:cTn id="154" presetID="10" presetClass="exit" presetSubtype="0" fill="hold" grpId="1" nodeType="afterEffect">
                                  <p:stCondLst>
                                    <p:cond delay="0"/>
                                  </p:stCondLst>
                                  <p:childTnLst>
                                    <p:animEffect transition="out" filter="fade">
                                      <p:cBhvr>
                                        <p:cTn id="155" dur="50"/>
                                        <p:tgtEl>
                                          <p:spTgt spid="195"/>
                                        </p:tgtEl>
                                      </p:cBhvr>
                                    </p:animEffect>
                                    <p:set>
                                      <p:cBhvr>
                                        <p:cTn id="156" dur="1" fill="hold">
                                          <p:stCondLst>
                                            <p:cond delay="49"/>
                                          </p:stCondLst>
                                        </p:cTn>
                                        <p:tgtEl>
                                          <p:spTgt spid="195"/>
                                        </p:tgtEl>
                                        <p:attrNameLst>
                                          <p:attrName>style.visibility</p:attrName>
                                        </p:attrNameLst>
                                      </p:cBhvr>
                                      <p:to>
                                        <p:strVal val="hidden"/>
                                      </p:to>
                                    </p:set>
                                  </p:childTnLst>
                                </p:cTn>
                              </p:par>
                            </p:childTnLst>
                          </p:cTn>
                        </p:par>
                        <p:par>
                          <p:cTn id="157" fill="hold">
                            <p:stCondLst>
                              <p:cond delay="2850"/>
                            </p:stCondLst>
                            <p:childTnLst>
                              <p:par>
                                <p:cTn id="158" presetID="10" presetClass="entr" presetSubtype="0" fill="hold" grpId="0" nodeType="afterEffect">
                                  <p:stCondLst>
                                    <p:cond delay="0"/>
                                  </p:stCondLst>
                                  <p:childTnLst>
                                    <p:set>
                                      <p:cBhvr>
                                        <p:cTn id="159" dur="1" fill="hold">
                                          <p:stCondLst>
                                            <p:cond delay="0"/>
                                          </p:stCondLst>
                                        </p:cTn>
                                        <p:tgtEl>
                                          <p:spTgt spid="196"/>
                                        </p:tgtEl>
                                        <p:attrNameLst>
                                          <p:attrName>style.visibility</p:attrName>
                                        </p:attrNameLst>
                                      </p:cBhvr>
                                      <p:to>
                                        <p:strVal val="visible"/>
                                      </p:to>
                                    </p:set>
                                    <p:animEffect transition="in" filter="fade">
                                      <p:cBhvr>
                                        <p:cTn id="160" dur="50"/>
                                        <p:tgtEl>
                                          <p:spTgt spid="196"/>
                                        </p:tgtEl>
                                      </p:cBhvr>
                                    </p:animEffect>
                                  </p:childTnLst>
                                </p:cTn>
                              </p:par>
                            </p:childTnLst>
                          </p:cTn>
                        </p:par>
                        <p:par>
                          <p:cTn id="161" fill="hold">
                            <p:stCondLst>
                              <p:cond delay="2900"/>
                            </p:stCondLst>
                            <p:childTnLst>
                              <p:par>
                                <p:cTn id="162" presetID="10" presetClass="exit" presetSubtype="0" fill="hold" grpId="1" nodeType="afterEffect">
                                  <p:stCondLst>
                                    <p:cond delay="0"/>
                                  </p:stCondLst>
                                  <p:childTnLst>
                                    <p:animEffect transition="out" filter="fade">
                                      <p:cBhvr>
                                        <p:cTn id="163" dur="50"/>
                                        <p:tgtEl>
                                          <p:spTgt spid="196"/>
                                        </p:tgtEl>
                                      </p:cBhvr>
                                    </p:animEffect>
                                    <p:set>
                                      <p:cBhvr>
                                        <p:cTn id="164" dur="1" fill="hold">
                                          <p:stCondLst>
                                            <p:cond delay="49"/>
                                          </p:stCondLst>
                                        </p:cTn>
                                        <p:tgtEl>
                                          <p:spTgt spid="196"/>
                                        </p:tgtEl>
                                        <p:attrNameLst>
                                          <p:attrName>style.visibility</p:attrName>
                                        </p:attrNameLst>
                                      </p:cBhvr>
                                      <p:to>
                                        <p:strVal val="hidden"/>
                                      </p:to>
                                    </p:set>
                                  </p:childTnLst>
                                </p:cTn>
                              </p:par>
                            </p:childTnLst>
                          </p:cTn>
                        </p:par>
                        <p:par>
                          <p:cTn id="165" fill="hold">
                            <p:stCondLst>
                              <p:cond delay="2950"/>
                            </p:stCondLst>
                            <p:childTnLst>
                              <p:par>
                                <p:cTn id="166" presetID="10" presetClass="entr" presetSubtype="0" fill="hold" grpId="0" nodeType="afterEffect">
                                  <p:stCondLst>
                                    <p:cond delay="0"/>
                                  </p:stCondLst>
                                  <p:childTnLst>
                                    <p:set>
                                      <p:cBhvr>
                                        <p:cTn id="167" dur="1" fill="hold">
                                          <p:stCondLst>
                                            <p:cond delay="0"/>
                                          </p:stCondLst>
                                        </p:cTn>
                                        <p:tgtEl>
                                          <p:spTgt spid="197"/>
                                        </p:tgtEl>
                                        <p:attrNameLst>
                                          <p:attrName>style.visibility</p:attrName>
                                        </p:attrNameLst>
                                      </p:cBhvr>
                                      <p:to>
                                        <p:strVal val="visible"/>
                                      </p:to>
                                    </p:set>
                                    <p:animEffect transition="in" filter="fade">
                                      <p:cBhvr>
                                        <p:cTn id="168" dur="50"/>
                                        <p:tgtEl>
                                          <p:spTgt spid="197"/>
                                        </p:tgtEl>
                                      </p:cBhvr>
                                    </p:animEffect>
                                  </p:childTnLst>
                                </p:cTn>
                              </p:par>
                            </p:childTnLst>
                          </p:cTn>
                        </p:par>
                        <p:par>
                          <p:cTn id="169" fill="hold">
                            <p:stCondLst>
                              <p:cond delay="3000"/>
                            </p:stCondLst>
                            <p:childTnLst>
                              <p:par>
                                <p:cTn id="170" presetID="10" presetClass="exit" presetSubtype="0" fill="hold" grpId="1" nodeType="afterEffect">
                                  <p:stCondLst>
                                    <p:cond delay="0"/>
                                  </p:stCondLst>
                                  <p:childTnLst>
                                    <p:animEffect transition="out" filter="fade">
                                      <p:cBhvr>
                                        <p:cTn id="171" dur="50"/>
                                        <p:tgtEl>
                                          <p:spTgt spid="197"/>
                                        </p:tgtEl>
                                      </p:cBhvr>
                                    </p:animEffect>
                                    <p:set>
                                      <p:cBhvr>
                                        <p:cTn id="172" dur="1" fill="hold">
                                          <p:stCondLst>
                                            <p:cond delay="49"/>
                                          </p:stCondLst>
                                        </p:cTn>
                                        <p:tgtEl>
                                          <p:spTgt spid="197"/>
                                        </p:tgtEl>
                                        <p:attrNameLst>
                                          <p:attrName>style.visibility</p:attrName>
                                        </p:attrNameLst>
                                      </p:cBhvr>
                                      <p:to>
                                        <p:strVal val="hidden"/>
                                      </p:to>
                                    </p:set>
                                  </p:childTnLst>
                                </p:cTn>
                              </p:par>
                            </p:childTnLst>
                          </p:cTn>
                        </p:par>
                        <p:par>
                          <p:cTn id="173" fill="hold">
                            <p:stCondLst>
                              <p:cond delay="3050"/>
                            </p:stCondLst>
                            <p:childTnLst>
                              <p:par>
                                <p:cTn id="174" presetID="10" presetClass="entr" presetSubtype="0" fill="hold" nodeType="afterEffect">
                                  <p:stCondLst>
                                    <p:cond delay="0"/>
                                  </p:stCondLst>
                                  <p:childTnLst>
                                    <p:set>
                                      <p:cBhvr>
                                        <p:cTn id="175" dur="1" fill="hold">
                                          <p:stCondLst>
                                            <p:cond delay="0"/>
                                          </p:stCondLst>
                                        </p:cTn>
                                        <p:tgtEl>
                                          <p:spTgt spid="198"/>
                                        </p:tgtEl>
                                        <p:attrNameLst>
                                          <p:attrName>style.visibility</p:attrName>
                                        </p:attrNameLst>
                                      </p:cBhvr>
                                      <p:to>
                                        <p:strVal val="visible"/>
                                      </p:to>
                                    </p:set>
                                    <p:animEffect transition="in" filter="fade">
                                      <p:cBhvr>
                                        <p:cTn id="176" dur="50"/>
                                        <p:tgtEl>
                                          <p:spTgt spid="198"/>
                                        </p:tgtEl>
                                      </p:cBhvr>
                                    </p:animEffect>
                                  </p:childTnLst>
                                </p:cTn>
                              </p:par>
                            </p:childTnLst>
                          </p:cTn>
                        </p:par>
                        <p:par>
                          <p:cTn id="177" fill="hold">
                            <p:stCondLst>
                              <p:cond delay="3100"/>
                            </p:stCondLst>
                            <p:childTnLst>
                              <p:par>
                                <p:cTn id="178" presetID="10" presetClass="exit" presetSubtype="0" fill="hold" nodeType="afterEffect">
                                  <p:stCondLst>
                                    <p:cond delay="0"/>
                                  </p:stCondLst>
                                  <p:childTnLst>
                                    <p:animEffect transition="out" filter="fade">
                                      <p:cBhvr>
                                        <p:cTn id="179" dur="50"/>
                                        <p:tgtEl>
                                          <p:spTgt spid="198"/>
                                        </p:tgtEl>
                                      </p:cBhvr>
                                    </p:animEffect>
                                    <p:set>
                                      <p:cBhvr>
                                        <p:cTn id="180" dur="1" fill="hold">
                                          <p:stCondLst>
                                            <p:cond delay="49"/>
                                          </p:stCondLst>
                                        </p:cTn>
                                        <p:tgtEl>
                                          <p:spTgt spid="198"/>
                                        </p:tgtEl>
                                        <p:attrNameLst>
                                          <p:attrName>style.visibility</p:attrName>
                                        </p:attrNameLst>
                                      </p:cBhvr>
                                      <p:to>
                                        <p:strVal val="hidden"/>
                                      </p:to>
                                    </p:set>
                                  </p:childTnLst>
                                </p:cTn>
                              </p:par>
                            </p:childTnLst>
                          </p:cTn>
                        </p:par>
                        <p:par>
                          <p:cTn id="181" fill="hold">
                            <p:stCondLst>
                              <p:cond delay="3150"/>
                            </p:stCondLst>
                            <p:childTnLst>
                              <p:par>
                                <p:cTn id="182" presetID="10" presetClass="entr" presetSubtype="0" fill="hold" grpId="0" nodeType="afterEffect">
                                  <p:stCondLst>
                                    <p:cond delay="0"/>
                                  </p:stCondLst>
                                  <p:childTnLst>
                                    <p:set>
                                      <p:cBhvr>
                                        <p:cTn id="183" dur="1" fill="hold">
                                          <p:stCondLst>
                                            <p:cond delay="0"/>
                                          </p:stCondLst>
                                        </p:cTn>
                                        <p:tgtEl>
                                          <p:spTgt spid="201"/>
                                        </p:tgtEl>
                                        <p:attrNameLst>
                                          <p:attrName>style.visibility</p:attrName>
                                        </p:attrNameLst>
                                      </p:cBhvr>
                                      <p:to>
                                        <p:strVal val="visible"/>
                                      </p:to>
                                    </p:set>
                                    <p:animEffect transition="in" filter="fade">
                                      <p:cBhvr>
                                        <p:cTn id="184" dur="50"/>
                                        <p:tgtEl>
                                          <p:spTgt spid="201"/>
                                        </p:tgtEl>
                                      </p:cBhvr>
                                    </p:animEffect>
                                  </p:childTnLst>
                                </p:cTn>
                              </p:par>
                            </p:childTnLst>
                          </p:cTn>
                        </p:par>
                        <p:par>
                          <p:cTn id="185" fill="hold">
                            <p:stCondLst>
                              <p:cond delay="3200"/>
                            </p:stCondLst>
                            <p:childTnLst>
                              <p:par>
                                <p:cTn id="186" presetID="10" presetClass="exit" presetSubtype="0" fill="hold" grpId="1" nodeType="afterEffect">
                                  <p:stCondLst>
                                    <p:cond delay="0"/>
                                  </p:stCondLst>
                                  <p:childTnLst>
                                    <p:animEffect transition="out" filter="fade">
                                      <p:cBhvr>
                                        <p:cTn id="187" dur="50"/>
                                        <p:tgtEl>
                                          <p:spTgt spid="201"/>
                                        </p:tgtEl>
                                      </p:cBhvr>
                                    </p:animEffect>
                                    <p:set>
                                      <p:cBhvr>
                                        <p:cTn id="188" dur="1" fill="hold">
                                          <p:stCondLst>
                                            <p:cond delay="49"/>
                                          </p:stCondLst>
                                        </p:cTn>
                                        <p:tgtEl>
                                          <p:spTgt spid="201"/>
                                        </p:tgtEl>
                                        <p:attrNameLst>
                                          <p:attrName>style.visibility</p:attrName>
                                        </p:attrNameLst>
                                      </p:cBhvr>
                                      <p:to>
                                        <p:strVal val="hidden"/>
                                      </p:to>
                                    </p:set>
                                  </p:childTnLst>
                                </p:cTn>
                              </p:par>
                            </p:childTnLst>
                          </p:cTn>
                        </p:par>
                        <p:par>
                          <p:cTn id="189" fill="hold">
                            <p:stCondLst>
                              <p:cond delay="3250"/>
                            </p:stCondLst>
                            <p:childTnLst>
                              <p:par>
                                <p:cTn id="190" presetID="10" presetClass="entr" presetSubtype="0" fill="hold" grpId="0" nodeType="afterEffect">
                                  <p:stCondLst>
                                    <p:cond delay="0"/>
                                  </p:stCondLst>
                                  <p:childTnLst>
                                    <p:set>
                                      <p:cBhvr>
                                        <p:cTn id="191" dur="1" fill="hold">
                                          <p:stCondLst>
                                            <p:cond delay="0"/>
                                          </p:stCondLst>
                                        </p:cTn>
                                        <p:tgtEl>
                                          <p:spTgt spid="203"/>
                                        </p:tgtEl>
                                        <p:attrNameLst>
                                          <p:attrName>style.visibility</p:attrName>
                                        </p:attrNameLst>
                                      </p:cBhvr>
                                      <p:to>
                                        <p:strVal val="visible"/>
                                      </p:to>
                                    </p:set>
                                    <p:animEffect transition="in" filter="fade">
                                      <p:cBhvr>
                                        <p:cTn id="192" dur="50"/>
                                        <p:tgtEl>
                                          <p:spTgt spid="203"/>
                                        </p:tgtEl>
                                      </p:cBhvr>
                                    </p:animEffect>
                                  </p:childTnLst>
                                </p:cTn>
                              </p:par>
                            </p:childTnLst>
                          </p:cTn>
                        </p:par>
                        <p:par>
                          <p:cTn id="193" fill="hold">
                            <p:stCondLst>
                              <p:cond delay="3300"/>
                            </p:stCondLst>
                            <p:childTnLst>
                              <p:par>
                                <p:cTn id="194" presetID="10" presetClass="exit" presetSubtype="0" fill="hold" grpId="1" nodeType="afterEffect">
                                  <p:stCondLst>
                                    <p:cond delay="0"/>
                                  </p:stCondLst>
                                  <p:childTnLst>
                                    <p:animEffect transition="out" filter="fade">
                                      <p:cBhvr>
                                        <p:cTn id="195" dur="50"/>
                                        <p:tgtEl>
                                          <p:spTgt spid="203"/>
                                        </p:tgtEl>
                                      </p:cBhvr>
                                    </p:animEffect>
                                    <p:set>
                                      <p:cBhvr>
                                        <p:cTn id="196" dur="1" fill="hold">
                                          <p:stCondLst>
                                            <p:cond delay="49"/>
                                          </p:stCondLst>
                                        </p:cTn>
                                        <p:tgtEl>
                                          <p:spTgt spid="203"/>
                                        </p:tgtEl>
                                        <p:attrNameLst>
                                          <p:attrName>style.visibility</p:attrName>
                                        </p:attrNameLst>
                                      </p:cBhvr>
                                      <p:to>
                                        <p:strVal val="hidden"/>
                                      </p:to>
                                    </p:set>
                                  </p:childTnLst>
                                </p:cTn>
                              </p:par>
                            </p:childTnLst>
                          </p:cTn>
                        </p:par>
                        <p:par>
                          <p:cTn id="197" fill="hold">
                            <p:stCondLst>
                              <p:cond delay="3350"/>
                            </p:stCondLst>
                            <p:childTnLst>
                              <p:par>
                                <p:cTn id="198" presetID="10" presetClass="entr" presetSubtype="0" fill="hold" nodeType="afterEffect">
                                  <p:stCondLst>
                                    <p:cond delay="0"/>
                                  </p:stCondLst>
                                  <p:childTnLst>
                                    <p:set>
                                      <p:cBhvr>
                                        <p:cTn id="199" dur="1" fill="hold">
                                          <p:stCondLst>
                                            <p:cond delay="0"/>
                                          </p:stCondLst>
                                        </p:cTn>
                                        <p:tgtEl>
                                          <p:spTgt spid="204"/>
                                        </p:tgtEl>
                                        <p:attrNameLst>
                                          <p:attrName>style.visibility</p:attrName>
                                        </p:attrNameLst>
                                      </p:cBhvr>
                                      <p:to>
                                        <p:strVal val="visible"/>
                                      </p:to>
                                    </p:set>
                                    <p:animEffect transition="in" filter="fade">
                                      <p:cBhvr>
                                        <p:cTn id="200" dur="50"/>
                                        <p:tgtEl>
                                          <p:spTgt spid="204"/>
                                        </p:tgtEl>
                                      </p:cBhvr>
                                    </p:animEffect>
                                  </p:childTnLst>
                                </p:cTn>
                              </p:par>
                            </p:childTnLst>
                          </p:cTn>
                        </p:par>
                        <p:par>
                          <p:cTn id="201" fill="hold">
                            <p:stCondLst>
                              <p:cond delay="3400"/>
                            </p:stCondLst>
                            <p:childTnLst>
                              <p:par>
                                <p:cTn id="202" presetID="10" presetClass="exit" presetSubtype="0" fill="hold" nodeType="afterEffect">
                                  <p:stCondLst>
                                    <p:cond delay="0"/>
                                  </p:stCondLst>
                                  <p:childTnLst>
                                    <p:animEffect transition="out" filter="fade">
                                      <p:cBhvr>
                                        <p:cTn id="203" dur="50"/>
                                        <p:tgtEl>
                                          <p:spTgt spid="204"/>
                                        </p:tgtEl>
                                      </p:cBhvr>
                                    </p:animEffect>
                                    <p:set>
                                      <p:cBhvr>
                                        <p:cTn id="204" dur="1" fill="hold">
                                          <p:stCondLst>
                                            <p:cond delay="49"/>
                                          </p:stCondLst>
                                        </p:cTn>
                                        <p:tgtEl>
                                          <p:spTgt spid="204"/>
                                        </p:tgtEl>
                                        <p:attrNameLst>
                                          <p:attrName>style.visibility</p:attrName>
                                        </p:attrNameLst>
                                      </p:cBhvr>
                                      <p:to>
                                        <p:strVal val="hidden"/>
                                      </p:to>
                                    </p:set>
                                  </p:childTnLst>
                                </p:cTn>
                              </p:par>
                            </p:childTnLst>
                          </p:cTn>
                        </p:par>
                        <p:par>
                          <p:cTn id="205" fill="hold">
                            <p:stCondLst>
                              <p:cond delay="3450"/>
                            </p:stCondLst>
                            <p:childTnLst>
                              <p:par>
                                <p:cTn id="206" presetID="10" presetClass="entr" presetSubtype="0" fill="hold" grpId="0" nodeType="afterEffect">
                                  <p:stCondLst>
                                    <p:cond delay="0"/>
                                  </p:stCondLst>
                                  <p:childTnLst>
                                    <p:set>
                                      <p:cBhvr>
                                        <p:cTn id="207" dur="1" fill="hold">
                                          <p:stCondLst>
                                            <p:cond delay="0"/>
                                          </p:stCondLst>
                                        </p:cTn>
                                        <p:tgtEl>
                                          <p:spTgt spid="209"/>
                                        </p:tgtEl>
                                        <p:attrNameLst>
                                          <p:attrName>style.visibility</p:attrName>
                                        </p:attrNameLst>
                                      </p:cBhvr>
                                      <p:to>
                                        <p:strVal val="visible"/>
                                      </p:to>
                                    </p:set>
                                    <p:animEffect transition="in" filter="fade">
                                      <p:cBhvr>
                                        <p:cTn id="208" dur="50"/>
                                        <p:tgtEl>
                                          <p:spTgt spid="209"/>
                                        </p:tgtEl>
                                      </p:cBhvr>
                                    </p:animEffect>
                                  </p:childTnLst>
                                </p:cTn>
                              </p:par>
                            </p:childTnLst>
                          </p:cTn>
                        </p:par>
                        <p:par>
                          <p:cTn id="209" fill="hold">
                            <p:stCondLst>
                              <p:cond delay="3500"/>
                            </p:stCondLst>
                            <p:childTnLst>
                              <p:par>
                                <p:cTn id="210" presetID="10" presetClass="exit" presetSubtype="0" fill="hold" grpId="1" nodeType="afterEffect">
                                  <p:stCondLst>
                                    <p:cond delay="0"/>
                                  </p:stCondLst>
                                  <p:childTnLst>
                                    <p:animEffect transition="out" filter="fade">
                                      <p:cBhvr>
                                        <p:cTn id="211" dur="50"/>
                                        <p:tgtEl>
                                          <p:spTgt spid="209"/>
                                        </p:tgtEl>
                                      </p:cBhvr>
                                    </p:animEffect>
                                    <p:set>
                                      <p:cBhvr>
                                        <p:cTn id="212" dur="1" fill="hold">
                                          <p:stCondLst>
                                            <p:cond delay="49"/>
                                          </p:stCondLst>
                                        </p:cTn>
                                        <p:tgtEl>
                                          <p:spTgt spid="209"/>
                                        </p:tgtEl>
                                        <p:attrNameLst>
                                          <p:attrName>style.visibility</p:attrName>
                                        </p:attrNameLst>
                                      </p:cBhvr>
                                      <p:to>
                                        <p:strVal val="hidden"/>
                                      </p:to>
                                    </p:set>
                                  </p:childTnLst>
                                </p:cTn>
                              </p:par>
                            </p:childTnLst>
                          </p:cTn>
                        </p:par>
                        <p:par>
                          <p:cTn id="213" fill="hold">
                            <p:stCondLst>
                              <p:cond delay="3550"/>
                            </p:stCondLst>
                            <p:childTnLst>
                              <p:par>
                                <p:cTn id="214" presetID="10" presetClass="entr" presetSubtype="0" fill="hold" nodeType="afterEffect">
                                  <p:stCondLst>
                                    <p:cond delay="0"/>
                                  </p:stCondLst>
                                  <p:childTnLst>
                                    <p:set>
                                      <p:cBhvr>
                                        <p:cTn id="215" dur="1" fill="hold">
                                          <p:stCondLst>
                                            <p:cond delay="0"/>
                                          </p:stCondLst>
                                        </p:cTn>
                                        <p:tgtEl>
                                          <p:spTgt spid="210"/>
                                        </p:tgtEl>
                                        <p:attrNameLst>
                                          <p:attrName>style.visibility</p:attrName>
                                        </p:attrNameLst>
                                      </p:cBhvr>
                                      <p:to>
                                        <p:strVal val="visible"/>
                                      </p:to>
                                    </p:set>
                                    <p:animEffect transition="in" filter="fade">
                                      <p:cBhvr>
                                        <p:cTn id="216" dur="50"/>
                                        <p:tgtEl>
                                          <p:spTgt spid="210"/>
                                        </p:tgtEl>
                                      </p:cBhvr>
                                    </p:animEffect>
                                  </p:childTnLst>
                                </p:cTn>
                              </p:par>
                            </p:childTnLst>
                          </p:cTn>
                        </p:par>
                        <p:par>
                          <p:cTn id="217" fill="hold">
                            <p:stCondLst>
                              <p:cond delay="3600"/>
                            </p:stCondLst>
                            <p:childTnLst>
                              <p:par>
                                <p:cTn id="218" presetID="10" presetClass="exit" presetSubtype="0" fill="hold" nodeType="afterEffect">
                                  <p:stCondLst>
                                    <p:cond delay="0"/>
                                  </p:stCondLst>
                                  <p:childTnLst>
                                    <p:animEffect transition="out" filter="fade">
                                      <p:cBhvr>
                                        <p:cTn id="219" dur="50"/>
                                        <p:tgtEl>
                                          <p:spTgt spid="210"/>
                                        </p:tgtEl>
                                      </p:cBhvr>
                                    </p:animEffect>
                                    <p:set>
                                      <p:cBhvr>
                                        <p:cTn id="220" dur="1" fill="hold">
                                          <p:stCondLst>
                                            <p:cond delay="49"/>
                                          </p:stCondLst>
                                        </p:cTn>
                                        <p:tgtEl>
                                          <p:spTgt spid="210"/>
                                        </p:tgtEl>
                                        <p:attrNameLst>
                                          <p:attrName>style.visibility</p:attrName>
                                        </p:attrNameLst>
                                      </p:cBhvr>
                                      <p:to>
                                        <p:strVal val="hidden"/>
                                      </p:to>
                                    </p:set>
                                  </p:childTnLst>
                                </p:cTn>
                              </p:par>
                            </p:childTnLst>
                          </p:cTn>
                        </p:par>
                        <p:par>
                          <p:cTn id="221" fill="hold">
                            <p:stCondLst>
                              <p:cond delay="3650"/>
                            </p:stCondLst>
                            <p:childTnLst>
                              <p:par>
                                <p:cTn id="222" presetID="10" presetClass="entr" presetSubtype="0" fill="hold" grpId="0" nodeType="afterEffect">
                                  <p:stCondLst>
                                    <p:cond delay="0"/>
                                  </p:stCondLst>
                                  <p:childTnLst>
                                    <p:set>
                                      <p:cBhvr>
                                        <p:cTn id="223" dur="1" fill="hold">
                                          <p:stCondLst>
                                            <p:cond delay="0"/>
                                          </p:stCondLst>
                                        </p:cTn>
                                        <p:tgtEl>
                                          <p:spTgt spid="213"/>
                                        </p:tgtEl>
                                        <p:attrNameLst>
                                          <p:attrName>style.visibility</p:attrName>
                                        </p:attrNameLst>
                                      </p:cBhvr>
                                      <p:to>
                                        <p:strVal val="visible"/>
                                      </p:to>
                                    </p:set>
                                    <p:animEffect transition="in" filter="fade">
                                      <p:cBhvr>
                                        <p:cTn id="224" dur="50"/>
                                        <p:tgtEl>
                                          <p:spTgt spid="213"/>
                                        </p:tgtEl>
                                      </p:cBhvr>
                                    </p:animEffect>
                                  </p:childTnLst>
                                </p:cTn>
                              </p:par>
                            </p:childTnLst>
                          </p:cTn>
                        </p:par>
                        <p:par>
                          <p:cTn id="225" fill="hold">
                            <p:stCondLst>
                              <p:cond delay="3700"/>
                            </p:stCondLst>
                            <p:childTnLst>
                              <p:par>
                                <p:cTn id="226" presetID="10" presetClass="exit" presetSubtype="0" fill="hold" grpId="1" nodeType="afterEffect">
                                  <p:stCondLst>
                                    <p:cond delay="0"/>
                                  </p:stCondLst>
                                  <p:childTnLst>
                                    <p:animEffect transition="out" filter="fade">
                                      <p:cBhvr>
                                        <p:cTn id="227" dur="50"/>
                                        <p:tgtEl>
                                          <p:spTgt spid="213"/>
                                        </p:tgtEl>
                                      </p:cBhvr>
                                    </p:animEffect>
                                    <p:set>
                                      <p:cBhvr>
                                        <p:cTn id="228" dur="1" fill="hold">
                                          <p:stCondLst>
                                            <p:cond delay="49"/>
                                          </p:stCondLst>
                                        </p:cTn>
                                        <p:tgtEl>
                                          <p:spTgt spid="213"/>
                                        </p:tgtEl>
                                        <p:attrNameLst>
                                          <p:attrName>style.visibility</p:attrName>
                                        </p:attrNameLst>
                                      </p:cBhvr>
                                      <p:to>
                                        <p:strVal val="hidden"/>
                                      </p:to>
                                    </p:set>
                                  </p:childTnLst>
                                </p:cTn>
                              </p:par>
                            </p:childTnLst>
                          </p:cTn>
                        </p:par>
                        <p:par>
                          <p:cTn id="229" fill="hold">
                            <p:stCondLst>
                              <p:cond delay="3750"/>
                            </p:stCondLst>
                            <p:childTnLst>
                              <p:par>
                                <p:cTn id="230" presetID="10" presetClass="entr" presetSubtype="0" fill="hold" grpId="0" nodeType="afterEffect">
                                  <p:stCondLst>
                                    <p:cond delay="0"/>
                                  </p:stCondLst>
                                  <p:childTnLst>
                                    <p:set>
                                      <p:cBhvr>
                                        <p:cTn id="231" dur="1" fill="hold">
                                          <p:stCondLst>
                                            <p:cond delay="0"/>
                                          </p:stCondLst>
                                        </p:cTn>
                                        <p:tgtEl>
                                          <p:spTgt spid="214"/>
                                        </p:tgtEl>
                                        <p:attrNameLst>
                                          <p:attrName>style.visibility</p:attrName>
                                        </p:attrNameLst>
                                      </p:cBhvr>
                                      <p:to>
                                        <p:strVal val="visible"/>
                                      </p:to>
                                    </p:set>
                                    <p:animEffect transition="in" filter="fade">
                                      <p:cBhvr>
                                        <p:cTn id="232" dur="50"/>
                                        <p:tgtEl>
                                          <p:spTgt spid="214"/>
                                        </p:tgtEl>
                                      </p:cBhvr>
                                    </p:animEffect>
                                  </p:childTnLst>
                                </p:cTn>
                              </p:par>
                            </p:childTnLst>
                          </p:cTn>
                        </p:par>
                        <p:par>
                          <p:cTn id="233" fill="hold">
                            <p:stCondLst>
                              <p:cond delay="3800"/>
                            </p:stCondLst>
                            <p:childTnLst>
                              <p:par>
                                <p:cTn id="234" presetID="10" presetClass="exit" presetSubtype="0" fill="hold" grpId="1" nodeType="afterEffect">
                                  <p:stCondLst>
                                    <p:cond delay="0"/>
                                  </p:stCondLst>
                                  <p:childTnLst>
                                    <p:animEffect transition="out" filter="fade">
                                      <p:cBhvr>
                                        <p:cTn id="235" dur="50"/>
                                        <p:tgtEl>
                                          <p:spTgt spid="214"/>
                                        </p:tgtEl>
                                      </p:cBhvr>
                                    </p:animEffect>
                                    <p:set>
                                      <p:cBhvr>
                                        <p:cTn id="236" dur="1" fill="hold">
                                          <p:stCondLst>
                                            <p:cond delay="49"/>
                                          </p:stCondLst>
                                        </p:cTn>
                                        <p:tgtEl>
                                          <p:spTgt spid="214"/>
                                        </p:tgtEl>
                                        <p:attrNameLst>
                                          <p:attrName>style.visibility</p:attrName>
                                        </p:attrNameLst>
                                      </p:cBhvr>
                                      <p:to>
                                        <p:strVal val="hidden"/>
                                      </p:to>
                                    </p:set>
                                  </p:childTnLst>
                                </p:cTn>
                              </p:par>
                            </p:childTnLst>
                          </p:cTn>
                        </p:par>
                        <p:par>
                          <p:cTn id="237" fill="hold">
                            <p:stCondLst>
                              <p:cond delay="3850"/>
                            </p:stCondLst>
                            <p:childTnLst>
                              <p:par>
                                <p:cTn id="238" presetID="10" presetClass="entr" presetSubtype="0" fill="hold" nodeType="afterEffect">
                                  <p:stCondLst>
                                    <p:cond delay="0"/>
                                  </p:stCondLst>
                                  <p:childTnLst>
                                    <p:set>
                                      <p:cBhvr>
                                        <p:cTn id="239" dur="1" fill="hold">
                                          <p:stCondLst>
                                            <p:cond delay="0"/>
                                          </p:stCondLst>
                                        </p:cTn>
                                        <p:tgtEl>
                                          <p:spTgt spid="215"/>
                                        </p:tgtEl>
                                        <p:attrNameLst>
                                          <p:attrName>style.visibility</p:attrName>
                                        </p:attrNameLst>
                                      </p:cBhvr>
                                      <p:to>
                                        <p:strVal val="visible"/>
                                      </p:to>
                                    </p:set>
                                    <p:animEffect transition="in" filter="fade">
                                      <p:cBhvr>
                                        <p:cTn id="240" dur="50"/>
                                        <p:tgtEl>
                                          <p:spTgt spid="215"/>
                                        </p:tgtEl>
                                      </p:cBhvr>
                                    </p:animEffect>
                                  </p:childTnLst>
                                </p:cTn>
                              </p:par>
                            </p:childTnLst>
                          </p:cTn>
                        </p:par>
                        <p:par>
                          <p:cTn id="241" fill="hold">
                            <p:stCondLst>
                              <p:cond delay="3900"/>
                            </p:stCondLst>
                            <p:childTnLst>
                              <p:par>
                                <p:cTn id="242" presetID="10" presetClass="exit" presetSubtype="0" fill="hold" nodeType="afterEffect">
                                  <p:stCondLst>
                                    <p:cond delay="0"/>
                                  </p:stCondLst>
                                  <p:childTnLst>
                                    <p:animEffect transition="out" filter="fade">
                                      <p:cBhvr>
                                        <p:cTn id="243" dur="50"/>
                                        <p:tgtEl>
                                          <p:spTgt spid="215"/>
                                        </p:tgtEl>
                                      </p:cBhvr>
                                    </p:animEffect>
                                    <p:set>
                                      <p:cBhvr>
                                        <p:cTn id="244" dur="1" fill="hold">
                                          <p:stCondLst>
                                            <p:cond delay="49"/>
                                          </p:stCondLst>
                                        </p:cTn>
                                        <p:tgtEl>
                                          <p:spTgt spid="215"/>
                                        </p:tgtEl>
                                        <p:attrNameLst>
                                          <p:attrName>style.visibility</p:attrName>
                                        </p:attrNameLst>
                                      </p:cBhvr>
                                      <p:to>
                                        <p:strVal val="hidden"/>
                                      </p:to>
                                    </p:set>
                                  </p:childTnLst>
                                </p:cTn>
                              </p:par>
                            </p:childTnLst>
                          </p:cTn>
                        </p:par>
                        <p:par>
                          <p:cTn id="245" fill="hold">
                            <p:stCondLst>
                              <p:cond delay="3950"/>
                            </p:stCondLst>
                            <p:childTnLst>
                              <p:par>
                                <p:cTn id="246" presetID="10" presetClass="entr" presetSubtype="0" fill="hold" grpId="0" nodeType="afterEffect">
                                  <p:stCondLst>
                                    <p:cond delay="0"/>
                                  </p:stCondLst>
                                  <p:childTnLst>
                                    <p:set>
                                      <p:cBhvr>
                                        <p:cTn id="247" dur="1" fill="hold">
                                          <p:stCondLst>
                                            <p:cond delay="0"/>
                                          </p:stCondLst>
                                        </p:cTn>
                                        <p:tgtEl>
                                          <p:spTgt spid="219"/>
                                        </p:tgtEl>
                                        <p:attrNameLst>
                                          <p:attrName>style.visibility</p:attrName>
                                        </p:attrNameLst>
                                      </p:cBhvr>
                                      <p:to>
                                        <p:strVal val="visible"/>
                                      </p:to>
                                    </p:set>
                                    <p:animEffect transition="in" filter="fade">
                                      <p:cBhvr>
                                        <p:cTn id="248" dur="50"/>
                                        <p:tgtEl>
                                          <p:spTgt spid="219"/>
                                        </p:tgtEl>
                                      </p:cBhvr>
                                    </p:animEffect>
                                  </p:childTnLst>
                                </p:cTn>
                              </p:par>
                            </p:childTnLst>
                          </p:cTn>
                        </p:par>
                        <p:par>
                          <p:cTn id="249" fill="hold">
                            <p:stCondLst>
                              <p:cond delay="4000"/>
                            </p:stCondLst>
                            <p:childTnLst>
                              <p:par>
                                <p:cTn id="250" presetID="10" presetClass="exit" presetSubtype="0" fill="hold" grpId="1" nodeType="afterEffect">
                                  <p:stCondLst>
                                    <p:cond delay="0"/>
                                  </p:stCondLst>
                                  <p:childTnLst>
                                    <p:animEffect transition="out" filter="fade">
                                      <p:cBhvr>
                                        <p:cTn id="251" dur="50"/>
                                        <p:tgtEl>
                                          <p:spTgt spid="219"/>
                                        </p:tgtEl>
                                      </p:cBhvr>
                                    </p:animEffect>
                                    <p:set>
                                      <p:cBhvr>
                                        <p:cTn id="252" dur="1" fill="hold">
                                          <p:stCondLst>
                                            <p:cond delay="49"/>
                                          </p:stCondLst>
                                        </p:cTn>
                                        <p:tgtEl>
                                          <p:spTgt spid="219"/>
                                        </p:tgtEl>
                                        <p:attrNameLst>
                                          <p:attrName>style.visibility</p:attrName>
                                        </p:attrNameLst>
                                      </p:cBhvr>
                                      <p:to>
                                        <p:strVal val="hidden"/>
                                      </p:to>
                                    </p:set>
                                  </p:childTnLst>
                                </p:cTn>
                              </p:par>
                            </p:childTnLst>
                          </p:cTn>
                        </p:par>
                        <p:par>
                          <p:cTn id="253" fill="hold">
                            <p:stCondLst>
                              <p:cond delay="4050"/>
                            </p:stCondLst>
                            <p:childTnLst>
                              <p:par>
                                <p:cTn id="254" presetID="10" presetClass="entr" presetSubtype="0" fill="hold" grpId="0" nodeType="afterEffect">
                                  <p:stCondLst>
                                    <p:cond delay="0"/>
                                  </p:stCondLst>
                                  <p:childTnLst>
                                    <p:set>
                                      <p:cBhvr>
                                        <p:cTn id="255" dur="1" fill="hold">
                                          <p:stCondLst>
                                            <p:cond delay="0"/>
                                          </p:stCondLst>
                                        </p:cTn>
                                        <p:tgtEl>
                                          <p:spTgt spid="221"/>
                                        </p:tgtEl>
                                        <p:attrNameLst>
                                          <p:attrName>style.visibility</p:attrName>
                                        </p:attrNameLst>
                                      </p:cBhvr>
                                      <p:to>
                                        <p:strVal val="visible"/>
                                      </p:to>
                                    </p:set>
                                    <p:animEffect transition="in" filter="fade">
                                      <p:cBhvr>
                                        <p:cTn id="256" dur="50"/>
                                        <p:tgtEl>
                                          <p:spTgt spid="221"/>
                                        </p:tgtEl>
                                      </p:cBhvr>
                                    </p:animEffect>
                                  </p:childTnLst>
                                </p:cTn>
                              </p:par>
                            </p:childTnLst>
                          </p:cTn>
                        </p:par>
                        <p:par>
                          <p:cTn id="257" fill="hold">
                            <p:stCondLst>
                              <p:cond delay="4100"/>
                            </p:stCondLst>
                            <p:childTnLst>
                              <p:par>
                                <p:cTn id="258" presetID="10" presetClass="exit" presetSubtype="0" fill="hold" grpId="1" nodeType="afterEffect">
                                  <p:stCondLst>
                                    <p:cond delay="0"/>
                                  </p:stCondLst>
                                  <p:childTnLst>
                                    <p:animEffect transition="out" filter="fade">
                                      <p:cBhvr>
                                        <p:cTn id="259" dur="50"/>
                                        <p:tgtEl>
                                          <p:spTgt spid="221"/>
                                        </p:tgtEl>
                                      </p:cBhvr>
                                    </p:animEffect>
                                    <p:set>
                                      <p:cBhvr>
                                        <p:cTn id="260" dur="1" fill="hold">
                                          <p:stCondLst>
                                            <p:cond delay="49"/>
                                          </p:stCondLst>
                                        </p:cTn>
                                        <p:tgtEl>
                                          <p:spTgt spid="221"/>
                                        </p:tgtEl>
                                        <p:attrNameLst>
                                          <p:attrName>style.visibility</p:attrName>
                                        </p:attrNameLst>
                                      </p:cBhvr>
                                      <p:to>
                                        <p:strVal val="hidden"/>
                                      </p:to>
                                    </p:set>
                                  </p:childTnLst>
                                </p:cTn>
                              </p:par>
                            </p:childTnLst>
                          </p:cTn>
                        </p:par>
                        <p:par>
                          <p:cTn id="261" fill="hold">
                            <p:stCondLst>
                              <p:cond delay="4150"/>
                            </p:stCondLst>
                            <p:childTnLst>
                              <p:par>
                                <p:cTn id="262" presetID="1" presetClass="entr" presetSubtype="0" fill="hold" grpId="0" nodeType="afterEffect">
                                  <p:stCondLst>
                                    <p:cond delay="0"/>
                                  </p:stCondLst>
                                  <p:childTnLst>
                                    <p:set>
                                      <p:cBhvr>
                                        <p:cTn id="263" dur="1" fill="hold">
                                          <p:stCondLst>
                                            <p:cond delay="49"/>
                                          </p:stCondLst>
                                        </p:cTn>
                                        <p:tgtEl>
                                          <p:spTgt spid="222"/>
                                        </p:tgtEl>
                                        <p:attrNameLst>
                                          <p:attrName>style.visibility</p:attrName>
                                        </p:attrNameLst>
                                      </p:cBhvr>
                                      <p:to>
                                        <p:strVal val="visible"/>
                                      </p:to>
                                    </p:set>
                                  </p:childTnLst>
                                </p:cTn>
                              </p:par>
                            </p:childTnLst>
                          </p:cTn>
                        </p:par>
                        <p:par>
                          <p:cTn id="264" fill="hold">
                            <p:stCondLst>
                              <p:cond delay="4200"/>
                            </p:stCondLst>
                            <p:childTnLst>
                              <p:par>
                                <p:cTn id="265" presetID="10" presetClass="entr" presetSubtype="0" fill="hold" grpId="0" nodeType="afterEffect">
                                  <p:stCondLst>
                                    <p:cond delay="0"/>
                                  </p:stCondLst>
                                  <p:childTnLst>
                                    <p:set>
                                      <p:cBhvr>
                                        <p:cTn id="266" dur="1" fill="hold">
                                          <p:stCondLst>
                                            <p:cond delay="0"/>
                                          </p:stCondLst>
                                        </p:cTn>
                                        <p:tgtEl>
                                          <p:spTgt spid="3">
                                            <p:txEl>
                                              <p:pRg st="8" end="8"/>
                                            </p:txEl>
                                          </p:spTgt>
                                        </p:tgtEl>
                                        <p:attrNameLst>
                                          <p:attrName>style.visibility</p:attrName>
                                        </p:attrNameLst>
                                      </p:cBhvr>
                                      <p:to>
                                        <p:strVal val="visible"/>
                                      </p:to>
                                    </p:set>
                                    <p:animEffect transition="in" filter="fade">
                                      <p:cBhvr>
                                        <p:cTn id="26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1" grpId="0" animBg="1"/>
      <p:bldP spid="171" grpId="1" animBg="1"/>
      <p:bldP spid="172" grpId="0" animBg="1"/>
      <p:bldP spid="172" grpId="1" animBg="1"/>
      <p:bldP spid="173" grpId="0" animBg="1"/>
      <p:bldP spid="173" grpId="1" animBg="1"/>
      <p:bldP spid="185" grpId="0" animBg="1"/>
      <p:bldP spid="185" grpId="1" animBg="1"/>
      <p:bldP spid="186" grpId="0" animBg="1"/>
      <p:bldP spid="186" grpId="1" animBg="1"/>
      <p:bldP spid="187" grpId="0" animBg="1"/>
      <p:bldP spid="187" grpId="1" animBg="1"/>
      <p:bldP spid="188" grpId="0" animBg="1"/>
      <p:bldP spid="188" grpId="1" animBg="1"/>
      <p:bldP spid="189" grpId="0" animBg="1"/>
      <p:bldP spid="189" grpId="1" animBg="1"/>
      <p:bldP spid="190" grpId="0" animBg="1"/>
      <p:bldP spid="190" grpId="1" animBg="1"/>
      <p:bldP spid="191" grpId="0" animBg="1"/>
      <p:bldP spid="191" grpId="1" animBg="1"/>
      <p:bldP spid="192" grpId="0" animBg="1"/>
      <p:bldP spid="192" grpId="1" animBg="1"/>
      <p:bldP spid="193" grpId="0" animBg="1"/>
      <p:bldP spid="193" grpId="1" animBg="1"/>
      <p:bldP spid="194" grpId="0" animBg="1"/>
      <p:bldP spid="194" grpId="1" animBg="1"/>
      <p:bldP spid="195" grpId="0" animBg="1"/>
      <p:bldP spid="195" grpId="1" animBg="1"/>
      <p:bldP spid="196" grpId="0" animBg="1"/>
      <p:bldP spid="196" grpId="1" animBg="1"/>
      <p:bldP spid="197" grpId="0" animBg="1"/>
      <p:bldP spid="197" grpId="1" animBg="1"/>
      <p:bldP spid="201" grpId="0" animBg="1"/>
      <p:bldP spid="201" grpId="1" animBg="1"/>
      <p:bldP spid="203" grpId="0" animBg="1"/>
      <p:bldP spid="203" grpId="1" animBg="1"/>
      <p:bldP spid="209" grpId="0" animBg="1"/>
      <p:bldP spid="209" grpId="1" animBg="1"/>
      <p:bldP spid="213" grpId="0" animBg="1"/>
      <p:bldP spid="213" grpId="1" animBg="1"/>
      <p:bldP spid="214" grpId="0" animBg="1"/>
      <p:bldP spid="214" grpId="1" animBg="1"/>
      <p:bldP spid="219" grpId="0" animBg="1"/>
      <p:bldP spid="219" grpId="1" animBg="1"/>
      <p:bldP spid="221" grpId="0" animBg="1"/>
      <p:bldP spid="221" grpId="1" animBg="1"/>
      <p:bldP spid="222"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p:txBody>
          <a:bodyPr/>
          <a:lstStyle/>
          <a:p>
            <a:r>
              <a:rPr lang="en-US" dirty="0"/>
              <a:t>All processes on a 64-bit OS must be 64-bit processes</a:t>
            </a:r>
          </a:p>
          <a:p>
            <a:endParaRPr lang="en-US" dirty="0"/>
          </a:p>
          <a:p>
            <a:r>
              <a:rPr lang="en-US" dirty="0"/>
              <a:t>Each 32-bit process is hosted by a Windows on Windows (WOW64) process</a:t>
            </a:r>
          </a:p>
          <a:p>
            <a:endParaRPr lang="en-US" dirty="0"/>
          </a:p>
          <a:p>
            <a:r>
              <a:rPr lang="en-US" dirty="0"/>
              <a:t>Kernel mode is no longer in the 32-bit address space allowing User mode to expand up to 4 GB, if large address aware</a:t>
            </a:r>
          </a:p>
        </p:txBody>
      </p:sp>
      <p:sp>
        <p:nvSpPr>
          <p:cNvPr id="674818" name="Rectangle 2"/>
          <p:cNvSpPr>
            <a:spLocks noGrp="1" noChangeArrowheads="1"/>
          </p:cNvSpPr>
          <p:nvPr>
            <p:ph type="title"/>
          </p:nvPr>
        </p:nvSpPr>
        <p:spPr/>
        <p:txBody>
          <a:bodyPr>
            <a:noAutofit/>
          </a:bodyPr>
          <a:lstStyle/>
          <a:p>
            <a:r>
              <a:rPr lang="en-US" sz="4000" dirty="0"/>
              <a:t>32-bit Processes on x64 Windows and Windows Server</a:t>
            </a:r>
          </a:p>
        </p:txBody>
      </p:sp>
    </p:spTree>
    <p:extLst>
      <p:ext uri="{BB962C8B-B14F-4D97-AF65-F5344CB8AC3E}">
        <p14:creationId xmlns:p14="http://schemas.microsoft.com/office/powerpoint/2010/main" val="31533970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5293361" cy="4708981"/>
          </a:xfrm>
        </p:spPr>
        <p:txBody>
          <a:bodyPr/>
          <a:lstStyle/>
          <a:p>
            <a:r>
              <a:rPr lang="en-US" dirty="0"/>
              <a:t>The </a:t>
            </a:r>
            <a:r>
              <a:rPr lang="en-US" dirty="0">
                <a:solidFill>
                  <a:srgbClr val="0078D7"/>
                </a:solidFill>
              </a:rPr>
              <a:t>\Process(*)\Virtual Bytes </a:t>
            </a:r>
            <a:r>
              <a:rPr lang="en-US" dirty="0"/>
              <a:t>counter measures, in bytes, the sum of all reserved and committed User mode memory for a process</a:t>
            </a:r>
          </a:p>
          <a:p>
            <a:endParaRPr lang="en-US" dirty="0"/>
          </a:p>
          <a:p>
            <a:r>
              <a:rPr lang="en-US" dirty="0"/>
              <a:t>Calculate the maximum User mode virtual address space for processes, and compare to </a:t>
            </a:r>
            <a:r>
              <a:rPr lang="en-US" dirty="0">
                <a:solidFill>
                  <a:srgbClr val="0078D7"/>
                </a:solidFill>
              </a:rPr>
              <a:t>\Process(*)\Virtual Bytes</a:t>
            </a:r>
          </a:p>
          <a:p>
            <a:endParaRPr lang="en-US" dirty="0"/>
          </a:p>
        </p:txBody>
      </p:sp>
      <p:sp>
        <p:nvSpPr>
          <p:cNvPr id="674818" name="Rectangle 2"/>
          <p:cNvSpPr>
            <a:spLocks noGrp="1" noChangeArrowheads="1"/>
          </p:cNvSpPr>
          <p:nvPr>
            <p:ph type="title"/>
          </p:nvPr>
        </p:nvSpPr>
        <p:spPr/>
        <p:txBody>
          <a:bodyPr/>
          <a:lstStyle/>
          <a:p>
            <a:r>
              <a:rPr lang="en-US" dirty="0"/>
              <a:t>\Process(*)\Virtual Bytes</a:t>
            </a:r>
          </a:p>
        </p:txBody>
      </p:sp>
      <p:grpSp>
        <p:nvGrpSpPr>
          <p:cNvPr id="5" name="Group 4">
            <a:extLst>
              <a:ext uri="{FF2B5EF4-FFF2-40B4-BE49-F238E27FC236}">
                <a16:creationId xmlns:a16="http://schemas.microsoft.com/office/drawing/2014/main" id="{34D6B738-A7C3-481F-BCDD-30FA6D18DA8B}"/>
              </a:ext>
            </a:extLst>
          </p:cNvPr>
          <p:cNvGrpSpPr/>
          <p:nvPr/>
        </p:nvGrpSpPr>
        <p:grpSpPr>
          <a:xfrm>
            <a:off x="6096000" y="1066800"/>
            <a:ext cx="5835151" cy="5591509"/>
            <a:chOff x="5844359" y="139360"/>
            <a:chExt cx="6326036" cy="6651965"/>
          </a:xfrm>
        </p:grpSpPr>
        <p:pic>
          <p:nvPicPr>
            <p:cNvPr id="2" name="Picture 1" descr="A reserved memory leak captured in Performance Monitor">
              <a:extLst>
                <a:ext uri="{FF2B5EF4-FFF2-40B4-BE49-F238E27FC236}">
                  <a16:creationId xmlns:a16="http://schemas.microsoft.com/office/drawing/2014/main" id="{778E619E-B39E-4002-964B-83C092571E22}"/>
                </a:ext>
              </a:extLst>
            </p:cNvPr>
            <p:cNvPicPr>
              <a:picLocks noChangeAspect="1"/>
            </p:cNvPicPr>
            <p:nvPr/>
          </p:nvPicPr>
          <p:blipFill>
            <a:blip r:embed="rId3"/>
            <a:stretch>
              <a:fillRect/>
            </a:stretch>
          </p:blipFill>
          <p:spPr>
            <a:xfrm>
              <a:off x="5844359" y="139360"/>
              <a:ext cx="6326036" cy="6217898"/>
            </a:xfrm>
            <a:prstGeom prst="rect">
              <a:avLst/>
            </a:prstGeom>
          </p:spPr>
        </p:pic>
        <p:sp>
          <p:nvSpPr>
            <p:cNvPr id="4" name="TextBox 3">
              <a:extLst>
                <a:ext uri="{FF2B5EF4-FFF2-40B4-BE49-F238E27FC236}">
                  <a16:creationId xmlns:a16="http://schemas.microsoft.com/office/drawing/2014/main" id="{D3FB9769-BEE1-435E-9CAE-43F1289F7D3E}"/>
                </a:ext>
              </a:extLst>
            </p:cNvPr>
            <p:cNvSpPr txBox="1"/>
            <p:nvPr/>
          </p:nvSpPr>
          <p:spPr>
            <a:xfrm>
              <a:off x="6751631" y="6343510"/>
              <a:ext cx="4511491" cy="447815"/>
            </a:xfrm>
            <a:prstGeom prst="rect">
              <a:avLst/>
            </a:prstGeom>
            <a:noFill/>
          </p:spPr>
          <p:txBody>
            <a:bodyPr wrap="none" lIns="179285" tIns="143428" rIns="179285" bIns="143428" rtlCol="0">
              <a:spAutoFit/>
            </a:bodyPr>
            <a:lstStyle/>
            <a:p>
              <a:pPr>
                <a:lnSpc>
                  <a:spcPct val="90000"/>
                </a:lnSpc>
                <a:spcAft>
                  <a:spcPts val="588"/>
                </a:spcAft>
              </a:pPr>
              <a:r>
                <a:rPr lang="en-US" sz="1078" dirty="0">
                  <a:gradFill>
                    <a:gsLst>
                      <a:gs pos="2917">
                        <a:schemeClr val="tx1"/>
                      </a:gs>
                      <a:gs pos="30000">
                        <a:schemeClr val="tx1"/>
                      </a:gs>
                    </a:gsLst>
                    <a:lin ang="5400000" scaled="0"/>
                  </a:gradFill>
                </a:rPr>
                <a:t>A process reserved memory leak captured in Performance Monitor</a:t>
              </a:r>
            </a:p>
          </p:txBody>
        </p:sp>
      </p:grpSp>
    </p:spTree>
    <p:extLst>
      <p:ext uri="{BB962C8B-B14F-4D97-AF65-F5344CB8AC3E}">
        <p14:creationId xmlns:p14="http://schemas.microsoft.com/office/powerpoint/2010/main" val="270071101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a:t>Thresholds for \Process(*)\Virtual Bytes</a:t>
            </a:r>
          </a:p>
        </p:txBody>
      </p:sp>
      <p:graphicFrame>
        <p:nvGraphicFramePr>
          <p:cNvPr id="5" name="Picture 2"/>
          <p:cNvGraphicFramePr>
            <a:graphicFrameLocks noGrp="1"/>
          </p:cNvGraphicFramePr>
          <p:nvPr>
            <p:extLst/>
          </p:nvPr>
        </p:nvGraphicFramePr>
        <p:xfrm>
          <a:off x="879570" y="1207804"/>
          <a:ext cx="10432862" cy="4979057"/>
        </p:xfrm>
        <a:graphic>
          <a:graphicData uri="http://schemas.openxmlformats.org/drawingml/2006/table">
            <a:tbl>
              <a:tblPr firstRow="1" bandRow="1">
                <a:tableStyleId>{93296810-A885-4BE3-A3E7-6D5BEEA58F35}</a:tableStyleId>
              </a:tblPr>
              <a:tblGrid>
                <a:gridCol w="2737536">
                  <a:extLst>
                    <a:ext uri="{9D8B030D-6E8A-4147-A177-3AD203B41FA5}">
                      <a16:colId xmlns:a16="http://schemas.microsoft.com/office/drawing/2014/main" val="20000"/>
                    </a:ext>
                  </a:extLst>
                </a:gridCol>
                <a:gridCol w="7695326">
                  <a:extLst>
                    <a:ext uri="{9D8B030D-6E8A-4147-A177-3AD203B41FA5}">
                      <a16:colId xmlns:a16="http://schemas.microsoft.com/office/drawing/2014/main" val="20001"/>
                    </a:ext>
                  </a:extLst>
                </a:gridCol>
              </a:tblGrid>
              <a:tr h="435200">
                <a:tc>
                  <a:txBody>
                    <a:bodyPr/>
                    <a:lstStyle/>
                    <a:p>
                      <a:pPr marL="0" marR="0" lvl="0" indent="0" algn="ctr" defTabSz="914400" rtl="0" eaLnBrk="1" fontAlgn="base" latinLnBrk="0" hangingPunct="1">
                        <a:lnSpc>
                          <a:spcPct val="100000"/>
                        </a:lnSpc>
                        <a:spcBef>
                          <a:spcPct val="20000"/>
                        </a:spcBef>
                        <a:spcAft>
                          <a:spcPct val="0"/>
                        </a:spcAft>
                        <a:buNone/>
                        <a:tabLst/>
                      </a:pPr>
                      <a:r>
                        <a:rPr kumimoji="0" lang="en-US" sz="1000" u="none" strike="noStrike" baseline="0" dirty="0">
                          <a:effectLst/>
                        </a:rPr>
                        <a:t>Threshold</a:t>
                      </a:r>
                      <a:endParaRPr kumimoji="0" lang="en-US" sz="1000" b="1" i="0" u="none" strike="noStrike" baseline="0" dirty="0">
                        <a:solidFill>
                          <a:schemeClr val="tx1">
                            <a:alpha val="100000"/>
                          </a:schemeClr>
                        </a:solidFill>
                        <a:effectLst/>
                        <a:latin typeface="+mn-lt"/>
                      </a:endParaRPr>
                    </a:p>
                  </a:txBody>
                  <a:tcPr marL="48036" marR="48036" marT="24017" marB="240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None/>
                        <a:tabLst/>
                      </a:pPr>
                      <a:r>
                        <a:rPr kumimoji="0" lang="en-US" sz="1000" u="none" strike="noStrike" baseline="0" dirty="0">
                          <a:effectLst/>
                        </a:rPr>
                        <a:t>Effect</a:t>
                      </a:r>
                      <a:endParaRPr kumimoji="0" lang="en-US" sz="1000" b="1" i="0" u="none" strike="noStrike" baseline="0" dirty="0">
                        <a:solidFill>
                          <a:schemeClr val="tx1">
                            <a:alpha val="100000"/>
                          </a:schemeClr>
                        </a:solidFill>
                        <a:effectLst/>
                        <a:latin typeface="+mn-lt"/>
                      </a:endParaRPr>
                    </a:p>
                  </a:txBody>
                  <a:tcPr marL="48036" marR="48036" marT="24017" marB="240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10000"/>
                  </a:ext>
                </a:extLst>
              </a:tr>
              <a:tr h="705713">
                <a:tc>
                  <a:txBody>
                    <a:bodyPr/>
                    <a:lstStyle/>
                    <a:p>
                      <a:pPr marL="0" marR="0" lvl="0" indent="0" algn="l" defTabSz="914400" rtl="0" eaLnBrk="1" fontAlgn="base" latinLnBrk="0" hangingPunct="1">
                        <a:lnSpc>
                          <a:spcPct val="100000"/>
                        </a:lnSpc>
                        <a:spcBef>
                          <a:spcPct val="20000"/>
                        </a:spcBef>
                        <a:spcAft>
                          <a:spcPct val="0"/>
                        </a:spcAft>
                        <a:buNone/>
                        <a:tabLst/>
                      </a:pPr>
                      <a:r>
                        <a:rPr lang="en-US" sz="1800" kern="1200" dirty="0"/>
                        <a:t>0-50%</a:t>
                      </a:r>
                      <a:endParaRPr lang="en-US" sz="1800" kern="1200" dirty="0">
                        <a:solidFill>
                          <a:schemeClr val="dk1"/>
                        </a:solidFill>
                        <a:latin typeface="+mn-lt"/>
                        <a:ea typeface="+mn-ea"/>
                        <a:cs typeface="+mn-cs"/>
                      </a:endParaRPr>
                    </a:p>
                  </a:txBody>
                  <a:tcPr marL="48036" marR="48036" marT="24017" marB="240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buFont typeface="Arial" pitchFamily="34" charset="0"/>
                        <a:buNone/>
                      </a:pPr>
                      <a:r>
                        <a:rPr lang="en-US" sz="1800" b="1" kern="1200" dirty="0"/>
                        <a:t>Informational</a:t>
                      </a:r>
                    </a:p>
                    <a:p>
                      <a:pPr algn="l">
                        <a:buFont typeface="Arial" pitchFamily="34" charset="0"/>
                        <a:buNone/>
                      </a:pPr>
                      <a:r>
                        <a:rPr lang="en-US" sz="1800" kern="1200" dirty="0"/>
                        <a:t>Normal usage</a:t>
                      </a:r>
                      <a:endParaRPr lang="en-US" sz="1800" kern="1200" dirty="0">
                        <a:solidFill>
                          <a:schemeClr val="dk1"/>
                        </a:solidFill>
                        <a:latin typeface="+mn-lt"/>
                        <a:ea typeface="+mn-ea"/>
                        <a:cs typeface="+mn-cs"/>
                      </a:endParaRPr>
                    </a:p>
                  </a:txBody>
                  <a:tcPr marL="48036" marR="48036" marT="24017" marB="240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1489228">
                <a:tc>
                  <a:txBody>
                    <a:bodyPr/>
                    <a:lstStyle/>
                    <a:p>
                      <a:pPr marL="0" marR="0" lvl="0" indent="0" algn="l" defTabSz="914400" rtl="0" eaLnBrk="1" fontAlgn="base" latinLnBrk="0" hangingPunct="1">
                        <a:lnSpc>
                          <a:spcPct val="100000"/>
                        </a:lnSpc>
                        <a:spcBef>
                          <a:spcPct val="20000"/>
                        </a:spcBef>
                        <a:spcAft>
                          <a:spcPct val="0"/>
                        </a:spcAft>
                        <a:buNone/>
                        <a:tabLst/>
                      </a:pPr>
                      <a:r>
                        <a:rPr lang="en-US" sz="1800" kern="1200" dirty="0"/>
                        <a:t>60-80</a:t>
                      </a:r>
                      <a:r>
                        <a:rPr lang="en-US" sz="1800" kern="1200" baseline="0" dirty="0"/>
                        <a:t>%</a:t>
                      </a:r>
                      <a:endParaRPr lang="en-US" sz="1800" kern="1200" dirty="0">
                        <a:solidFill>
                          <a:schemeClr val="dk1"/>
                        </a:solidFill>
                        <a:latin typeface="+mn-lt"/>
                        <a:ea typeface="+mn-ea"/>
                        <a:cs typeface="+mn-cs"/>
                      </a:endParaRPr>
                    </a:p>
                  </a:txBody>
                  <a:tcPr marL="48036" marR="48036" marT="24017" marB="240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CE4"/>
                    </a:solidFill>
                  </a:tcPr>
                </a:tc>
                <a:tc>
                  <a:txBody>
                    <a:bodyPr/>
                    <a:lstStyle/>
                    <a:p>
                      <a:pPr algn="l">
                        <a:buFont typeface="Arial" pitchFamily="34" charset="0"/>
                        <a:buNone/>
                      </a:pPr>
                      <a:r>
                        <a:rPr lang="en-US" sz="1800" b="1" kern="1200" dirty="0"/>
                        <a:t>Warning</a:t>
                      </a:r>
                    </a:p>
                    <a:p>
                      <a:pPr algn="l">
                        <a:buFont typeface="Arial" pitchFamily="34" charset="0"/>
                        <a:buNone/>
                      </a:pPr>
                      <a:r>
                        <a:rPr lang="en-US" sz="1800" dirty="0"/>
                        <a:t>Near</a:t>
                      </a:r>
                      <a:r>
                        <a:rPr lang="en-US" sz="1800" baseline="0" dirty="0"/>
                        <a:t>ly </a:t>
                      </a:r>
                      <a:r>
                        <a:rPr lang="en-US" sz="1800" dirty="0"/>
                        <a:t>critical usage. The process might</a:t>
                      </a:r>
                      <a:r>
                        <a:rPr lang="en-US" sz="1800" baseline="0" dirty="0"/>
                        <a:t> </a:t>
                      </a:r>
                      <a:r>
                        <a:rPr lang="en-US" sz="1800" dirty="0"/>
                        <a:t>crash,</a:t>
                      </a:r>
                      <a:r>
                        <a:rPr lang="en-US" sz="1800" baseline="0" dirty="0"/>
                        <a:t> due to fragmentation of virtual memory</a:t>
                      </a:r>
                      <a:endParaRPr lang="en-US" sz="1800" kern="1200" dirty="0">
                        <a:solidFill>
                          <a:schemeClr val="dk1"/>
                        </a:solidFill>
                        <a:latin typeface="+mn-lt"/>
                        <a:ea typeface="+mn-ea"/>
                        <a:cs typeface="+mn-cs"/>
                      </a:endParaRPr>
                    </a:p>
                  </a:txBody>
                  <a:tcPr marL="48036" marR="48036" marT="24017" marB="240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CE4"/>
                    </a:solidFill>
                  </a:tcPr>
                </a:tc>
                <a:extLst>
                  <a:ext uri="{0D108BD9-81ED-4DB2-BD59-A6C34878D82A}">
                    <a16:rowId xmlns:a16="http://schemas.microsoft.com/office/drawing/2014/main" val="10002"/>
                  </a:ext>
                </a:extLst>
              </a:tr>
              <a:tr h="2348916">
                <a:tc>
                  <a:txBody>
                    <a:bodyPr/>
                    <a:lstStyle/>
                    <a:p>
                      <a:pPr marL="0" marR="0" lvl="0" indent="0" algn="l" defTabSz="914400" rtl="0" eaLnBrk="1" fontAlgn="base" latinLnBrk="0" hangingPunct="1">
                        <a:lnSpc>
                          <a:spcPct val="100000"/>
                        </a:lnSpc>
                        <a:spcBef>
                          <a:spcPct val="20000"/>
                        </a:spcBef>
                        <a:spcAft>
                          <a:spcPct val="0"/>
                        </a:spcAft>
                        <a:buNone/>
                        <a:tabLst/>
                      </a:pPr>
                      <a:r>
                        <a:rPr lang="en-US" sz="1800" kern="1200" dirty="0"/>
                        <a:t>80-100</a:t>
                      </a:r>
                      <a:r>
                        <a:rPr lang="en-US" sz="1800" kern="1200" baseline="0" dirty="0"/>
                        <a:t>%</a:t>
                      </a:r>
                      <a:endParaRPr lang="en-US" sz="1800" kern="1200" dirty="0">
                        <a:solidFill>
                          <a:schemeClr val="dk1"/>
                        </a:solidFill>
                        <a:latin typeface="+mn-lt"/>
                        <a:ea typeface="+mn-ea"/>
                        <a:cs typeface="+mn-cs"/>
                      </a:endParaRPr>
                    </a:p>
                  </a:txBody>
                  <a:tcPr marL="48036" marR="48036" marT="24017" marB="240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800" b="1" kern="1200" dirty="0"/>
                        <a:t>Critical</a:t>
                      </a:r>
                    </a:p>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800" dirty="0"/>
                        <a:t>The process might</a:t>
                      </a:r>
                      <a:r>
                        <a:rPr lang="en-US" sz="1800" baseline="0" dirty="0"/>
                        <a:t> crash very soon or hang while waiting for memory allocations</a:t>
                      </a:r>
                    </a:p>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800" b="1" baseline="0" dirty="0"/>
                        <a:t>Exception</a:t>
                      </a:r>
                      <a:r>
                        <a:rPr lang="en-US" sz="1800" baseline="0" dirty="0"/>
                        <a:t>: Some applications commonly consume all of their virtual memory on purpose, to self-manage it</a:t>
                      </a:r>
                      <a:endParaRPr lang="en-US" sz="1800" kern="1200" dirty="0">
                        <a:solidFill>
                          <a:schemeClr val="dk1"/>
                        </a:solidFill>
                        <a:latin typeface="+mn-lt"/>
                        <a:ea typeface="+mn-ea"/>
                        <a:cs typeface="+mn-cs"/>
                      </a:endParaRPr>
                    </a:p>
                  </a:txBody>
                  <a:tcPr marL="48036" marR="48036" marT="24017" marB="240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935044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Examine </a:t>
            </a:r>
            <a:r>
              <a:rPr lang="en-US" dirty="0">
                <a:solidFill>
                  <a:srgbClr val="0078D7"/>
                </a:solidFill>
              </a:rPr>
              <a:t>\Process(*)\Virtual Bytes </a:t>
            </a:r>
            <a:r>
              <a:rPr lang="en-US" dirty="0"/>
              <a:t>for all processes</a:t>
            </a:r>
          </a:p>
          <a:p>
            <a:endParaRPr lang="en-US" dirty="0"/>
          </a:p>
          <a:p>
            <a:r>
              <a:rPr lang="en-US" dirty="0"/>
              <a:t>If a process tries to exceed its virtual address space, it likely crashes with an </a:t>
            </a:r>
            <a:r>
              <a:rPr lang="en-US" i="1" dirty="0"/>
              <a:t>out of memory </a:t>
            </a:r>
            <a:r>
              <a:rPr lang="en-US" dirty="0"/>
              <a:t>condition</a:t>
            </a:r>
          </a:p>
        </p:txBody>
      </p:sp>
      <p:sp>
        <p:nvSpPr>
          <p:cNvPr id="2" name="Title 1"/>
          <p:cNvSpPr>
            <a:spLocks noGrp="1"/>
          </p:cNvSpPr>
          <p:nvPr>
            <p:ph type="title"/>
          </p:nvPr>
        </p:nvSpPr>
        <p:spPr/>
        <p:txBody>
          <a:bodyPr/>
          <a:lstStyle/>
          <a:p>
            <a:r>
              <a:rPr lang="en-US" dirty="0"/>
              <a:t>Process is Out of Virtual Memory</a:t>
            </a:r>
          </a:p>
        </p:txBody>
      </p:sp>
      <p:pic>
        <p:nvPicPr>
          <p:cNvPr id="10" name="Picture 9">
            <a:extLst>
              <a:ext uri="{FF2B5EF4-FFF2-40B4-BE49-F238E27FC236}">
                <a16:creationId xmlns:a16="http://schemas.microsoft.com/office/drawing/2014/main" id="{964AC04F-4114-4801-8216-A32E44EC8332}"/>
              </a:ext>
            </a:extLst>
          </p:cNvPr>
          <p:cNvPicPr>
            <a:picLocks noChangeAspect="1"/>
          </p:cNvPicPr>
          <p:nvPr/>
        </p:nvPicPr>
        <p:blipFill>
          <a:blip r:embed="rId3"/>
          <a:stretch>
            <a:fillRect/>
          </a:stretch>
        </p:blipFill>
        <p:spPr>
          <a:xfrm>
            <a:off x="3276600" y="3228405"/>
            <a:ext cx="5636297" cy="3553395"/>
          </a:xfrm>
          <a:prstGeom prst="rect">
            <a:avLst/>
          </a:prstGeom>
        </p:spPr>
      </p:pic>
      <p:cxnSp>
        <p:nvCxnSpPr>
          <p:cNvPr id="27" name="Straight Arrow Connector 26">
            <a:extLst>
              <a:ext uri="{FF2B5EF4-FFF2-40B4-BE49-F238E27FC236}">
                <a16:creationId xmlns:a16="http://schemas.microsoft.com/office/drawing/2014/main" id="{68E57A55-D5E3-4929-8FE2-958C014F8ED8}"/>
              </a:ext>
            </a:extLst>
          </p:cNvPr>
          <p:cNvCxnSpPr>
            <a:cxnSpLocks/>
            <a:stCxn id="21" idx="0"/>
          </p:cNvCxnSpPr>
          <p:nvPr/>
        </p:nvCxnSpPr>
        <p:spPr bwMode="auto">
          <a:xfrm>
            <a:off x="6094748" y="2699671"/>
            <a:ext cx="489979" cy="1000094"/>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30" name="Straight Arrow Connector 29">
            <a:extLst>
              <a:ext uri="{FF2B5EF4-FFF2-40B4-BE49-F238E27FC236}">
                <a16:creationId xmlns:a16="http://schemas.microsoft.com/office/drawing/2014/main" id="{F57EDFE2-3839-4B8A-A939-340C5A90F338}"/>
              </a:ext>
            </a:extLst>
          </p:cNvPr>
          <p:cNvCxnSpPr>
            <a:cxnSpLocks/>
            <a:stCxn id="21" idx="0"/>
          </p:cNvCxnSpPr>
          <p:nvPr/>
        </p:nvCxnSpPr>
        <p:spPr bwMode="auto">
          <a:xfrm>
            <a:off x="6094749" y="2699671"/>
            <a:ext cx="2356006" cy="1000094"/>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24" name="Straight Arrow Connector 23">
            <a:extLst>
              <a:ext uri="{FF2B5EF4-FFF2-40B4-BE49-F238E27FC236}">
                <a16:creationId xmlns:a16="http://schemas.microsoft.com/office/drawing/2014/main" id="{D104E7FF-28CF-45A5-8F82-733B5B3C5FAC}"/>
              </a:ext>
            </a:extLst>
          </p:cNvPr>
          <p:cNvCxnSpPr>
            <a:cxnSpLocks/>
            <a:stCxn id="21" idx="0"/>
          </p:cNvCxnSpPr>
          <p:nvPr/>
        </p:nvCxnSpPr>
        <p:spPr bwMode="auto">
          <a:xfrm flipH="1">
            <a:off x="4212555" y="2699671"/>
            <a:ext cx="1882193" cy="1000094"/>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20" name="Straight Arrow Connector 19">
            <a:extLst>
              <a:ext uri="{FF2B5EF4-FFF2-40B4-BE49-F238E27FC236}">
                <a16:creationId xmlns:a16="http://schemas.microsoft.com/office/drawing/2014/main" id="{016AC5DF-DDC6-418D-9603-9AA48976CC48}"/>
              </a:ext>
            </a:extLst>
          </p:cNvPr>
          <p:cNvCxnSpPr>
            <a:cxnSpLocks/>
            <a:stCxn id="21" idx="0"/>
          </p:cNvCxnSpPr>
          <p:nvPr/>
        </p:nvCxnSpPr>
        <p:spPr bwMode="auto">
          <a:xfrm flipH="1">
            <a:off x="5066293" y="2699671"/>
            <a:ext cx="1028455" cy="1000094"/>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sp>
        <p:nvSpPr>
          <p:cNvPr id="21" name="Rectangle 20">
            <a:extLst>
              <a:ext uri="{FF2B5EF4-FFF2-40B4-BE49-F238E27FC236}">
                <a16:creationId xmlns:a16="http://schemas.microsoft.com/office/drawing/2014/main" id="{04E630FE-6B6D-4F1D-859D-55F82BB1A44A}"/>
              </a:ext>
            </a:extLst>
          </p:cNvPr>
          <p:cNvSpPr/>
          <p:nvPr/>
        </p:nvSpPr>
        <p:spPr bwMode="auto">
          <a:xfrm>
            <a:off x="5411758" y="2699672"/>
            <a:ext cx="1365981" cy="623308"/>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372" dirty="0">
                <a:solidFill>
                  <a:schemeClr val="bg1"/>
                </a:solidFill>
                <a:effectLst>
                  <a:outerShdw blurRad="38100" dist="38100" dir="2700000" algn="tl">
                    <a:srgbClr val="000000">
                      <a:alpha val="43137"/>
                    </a:srgbClr>
                  </a:outerShdw>
                </a:effectLst>
              </a:rPr>
              <a:t>CRASH!</a:t>
            </a:r>
          </a:p>
        </p:txBody>
      </p:sp>
    </p:spTree>
    <p:extLst>
      <p:ext uri="{BB962C8B-B14F-4D97-AF65-F5344CB8AC3E}">
        <p14:creationId xmlns:p14="http://schemas.microsoft.com/office/powerpoint/2010/main" val="17319537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nodeType="afterEffect">
                                  <p:stCondLst>
                                    <p:cond delay="50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7"/>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nodeType="afterEffect">
                                  <p:stCondLst>
                                    <p:cond delay="50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177"/>
            <a:ext cx="11653523" cy="1434239"/>
          </a:xfrm>
        </p:spPr>
        <p:txBody>
          <a:bodyPr/>
          <a:lstStyle/>
          <a:p>
            <a:r>
              <a:rPr lang="en-US" dirty="0"/>
              <a:t>Examine </a:t>
            </a:r>
            <a:r>
              <a:rPr lang="en-US" dirty="0">
                <a:solidFill>
                  <a:srgbClr val="0078D7"/>
                </a:solidFill>
              </a:rPr>
              <a:t>\Process(*)\ID Process </a:t>
            </a:r>
            <a:r>
              <a:rPr lang="en-US" dirty="0"/>
              <a:t>for the process ID</a:t>
            </a:r>
          </a:p>
          <a:p>
            <a:r>
              <a:rPr lang="en-US" dirty="0"/>
              <a:t>If </a:t>
            </a:r>
            <a:r>
              <a:rPr lang="en-US" dirty="0">
                <a:solidFill>
                  <a:srgbClr val="0078D7"/>
                </a:solidFill>
              </a:rPr>
              <a:t>ID Process </a:t>
            </a:r>
            <a:r>
              <a:rPr lang="en-US" dirty="0"/>
              <a:t>changes for a Process counter instance, it indicates that the process has exited and a new process is reusing the name</a:t>
            </a:r>
          </a:p>
        </p:txBody>
      </p:sp>
      <p:sp>
        <p:nvSpPr>
          <p:cNvPr id="2" name="Title 1"/>
          <p:cNvSpPr>
            <a:spLocks noGrp="1"/>
          </p:cNvSpPr>
          <p:nvPr>
            <p:ph type="title"/>
          </p:nvPr>
        </p:nvSpPr>
        <p:spPr/>
        <p:txBody>
          <a:bodyPr/>
          <a:lstStyle/>
          <a:p>
            <a:r>
              <a:rPr lang="en-US" dirty="0"/>
              <a:t>Monitor for Changes in Process ID</a:t>
            </a:r>
          </a:p>
        </p:txBody>
      </p:sp>
      <p:pic>
        <p:nvPicPr>
          <p:cNvPr id="6" name="Picture 5">
            <a:extLst>
              <a:ext uri="{FF2B5EF4-FFF2-40B4-BE49-F238E27FC236}">
                <a16:creationId xmlns:a16="http://schemas.microsoft.com/office/drawing/2014/main" id="{4D2150C3-AAE9-435C-B8C5-115F36A07C77}"/>
              </a:ext>
            </a:extLst>
          </p:cNvPr>
          <p:cNvPicPr>
            <a:picLocks noChangeAspect="1"/>
          </p:cNvPicPr>
          <p:nvPr/>
        </p:nvPicPr>
        <p:blipFill>
          <a:blip r:embed="rId3"/>
          <a:stretch>
            <a:fillRect/>
          </a:stretch>
        </p:blipFill>
        <p:spPr>
          <a:xfrm>
            <a:off x="2676613" y="2521655"/>
            <a:ext cx="6542284" cy="4314860"/>
          </a:xfrm>
          <a:prstGeom prst="rect">
            <a:avLst/>
          </a:prstGeom>
        </p:spPr>
      </p:pic>
      <p:cxnSp>
        <p:nvCxnSpPr>
          <p:cNvPr id="14" name="Straight Arrow Connector 13">
            <a:extLst>
              <a:ext uri="{FF2B5EF4-FFF2-40B4-BE49-F238E27FC236}">
                <a16:creationId xmlns:a16="http://schemas.microsoft.com/office/drawing/2014/main" id="{04D34F94-1BA6-43B0-AA51-DC02EB1B2FD1}"/>
              </a:ext>
            </a:extLst>
          </p:cNvPr>
          <p:cNvCxnSpPr>
            <a:cxnSpLocks/>
            <a:stCxn id="19" idx="2"/>
          </p:cNvCxnSpPr>
          <p:nvPr/>
        </p:nvCxnSpPr>
        <p:spPr bwMode="auto">
          <a:xfrm flipV="1">
            <a:off x="5091576" y="4147215"/>
            <a:ext cx="1488304" cy="2061193"/>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16" name="Straight Arrow Connector 15">
            <a:extLst>
              <a:ext uri="{FF2B5EF4-FFF2-40B4-BE49-F238E27FC236}">
                <a16:creationId xmlns:a16="http://schemas.microsoft.com/office/drawing/2014/main" id="{BDD83DF0-9334-4AE1-A29E-B9DFC2478F4F}"/>
              </a:ext>
            </a:extLst>
          </p:cNvPr>
          <p:cNvCxnSpPr>
            <a:cxnSpLocks/>
          </p:cNvCxnSpPr>
          <p:nvPr/>
        </p:nvCxnSpPr>
        <p:spPr bwMode="auto">
          <a:xfrm flipH="1" flipV="1">
            <a:off x="3841822" y="3824014"/>
            <a:ext cx="1249754" cy="2384395"/>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17" name="Straight Arrow Connector 16">
            <a:extLst>
              <a:ext uri="{FF2B5EF4-FFF2-40B4-BE49-F238E27FC236}">
                <a16:creationId xmlns:a16="http://schemas.microsoft.com/office/drawing/2014/main" id="{0157DEC5-886F-4CDC-9985-4340DB1FA2FD}"/>
              </a:ext>
            </a:extLst>
          </p:cNvPr>
          <p:cNvCxnSpPr>
            <a:cxnSpLocks/>
            <a:stCxn id="19" idx="2"/>
          </p:cNvCxnSpPr>
          <p:nvPr/>
        </p:nvCxnSpPr>
        <p:spPr bwMode="auto">
          <a:xfrm flipH="1" flipV="1">
            <a:off x="4756540" y="5007052"/>
            <a:ext cx="335036" cy="1201356"/>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sp>
        <p:nvSpPr>
          <p:cNvPr id="19" name="Rectangle 18">
            <a:extLst>
              <a:ext uri="{FF2B5EF4-FFF2-40B4-BE49-F238E27FC236}">
                <a16:creationId xmlns:a16="http://schemas.microsoft.com/office/drawing/2014/main" id="{DE1B8355-5F44-442A-8778-A68E83FF37DA}"/>
              </a:ext>
            </a:extLst>
          </p:cNvPr>
          <p:cNvSpPr/>
          <p:nvPr/>
        </p:nvSpPr>
        <p:spPr bwMode="auto">
          <a:xfrm>
            <a:off x="4408585" y="5585100"/>
            <a:ext cx="1365981" cy="623308"/>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372" dirty="0">
                <a:solidFill>
                  <a:schemeClr val="bg1"/>
                </a:solidFill>
                <a:effectLst>
                  <a:outerShdw blurRad="38100" dist="38100" dir="2700000" algn="tl">
                    <a:srgbClr val="000000">
                      <a:alpha val="43137"/>
                    </a:srgbClr>
                  </a:outerShdw>
                </a:effectLst>
              </a:rPr>
              <a:t>New Instances</a:t>
            </a:r>
          </a:p>
        </p:txBody>
      </p:sp>
    </p:spTree>
    <p:extLst>
      <p:ext uri="{BB962C8B-B14F-4D97-AF65-F5344CB8AC3E}">
        <p14:creationId xmlns:p14="http://schemas.microsoft.com/office/powerpoint/2010/main" val="24168824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1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1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name="HIDDEN - Slide1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75703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a:xfrm>
            <a:off x="265176" y="292608"/>
            <a:ext cx="8001000" cy="1514261"/>
          </a:xfrm>
        </p:spPr>
        <p:txBody>
          <a:bodyPr/>
          <a:lstStyle/>
          <a:p>
            <a:r>
              <a:rPr lang="en-US"/>
              <a:t>Should I add more memory to my device?</a:t>
            </a:r>
            <a:endParaRPr lang="en-US" dirty="0"/>
          </a:p>
        </p:txBody>
      </p:sp>
    </p:spTree>
    <p:extLst>
      <p:ext uri="{BB962C8B-B14F-4D97-AF65-F5344CB8AC3E}">
        <p14:creationId xmlns:p14="http://schemas.microsoft.com/office/powerpoint/2010/main" val="15030110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When a process is out of memory, is it out of virtual memory or physical memory?</a:t>
            </a:r>
          </a:p>
          <a:p>
            <a:endParaRPr lang="en-US" dirty="0"/>
          </a:p>
          <a:p>
            <a:r>
              <a:rPr lang="en-US" dirty="0"/>
              <a:t>What happens when a process tries to exceed its virtual memory address space?</a:t>
            </a:r>
          </a:p>
          <a:p>
            <a:endParaRPr lang="en-US"/>
          </a:p>
          <a:p>
            <a:r>
              <a:rPr lang="en-US"/>
              <a:t>Why </a:t>
            </a:r>
            <a:r>
              <a:rPr lang="en-US" dirty="0"/>
              <a:t>is it better to have the kernel, instead of the processes, manage physical memory?</a:t>
            </a:r>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3922" dirty="0">
              <a:solidFill>
                <a:schemeClr val="accent3"/>
              </a:solidFill>
            </a:endParaRPr>
          </a:p>
        </p:txBody>
      </p:sp>
    </p:spTree>
    <p:extLst>
      <p:ext uri="{BB962C8B-B14F-4D97-AF65-F5344CB8AC3E}">
        <p14:creationId xmlns:p14="http://schemas.microsoft.com/office/powerpoint/2010/main" val="294341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HIDDEN - Slide156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nvPr>
        </p:nvSpPr>
        <p:spPr>
          <a:xfrm>
            <a:off x="269239" y="2084172"/>
            <a:ext cx="11653523" cy="2139688"/>
          </a:xfrm>
        </p:spPr>
        <p:txBody>
          <a:bodyPr wrap="square"/>
          <a:lstStyle/>
          <a:p>
            <a:r>
              <a:rPr lang="en-US"/>
              <a:t>What is Virtual Memory Kernel Mode</a:t>
            </a:r>
            <a:endParaRPr lang="en-US" dirty="0"/>
          </a:p>
        </p:txBody>
      </p:sp>
    </p:spTree>
    <p:extLst>
      <p:ext uri="{BB962C8B-B14F-4D97-AF65-F5344CB8AC3E}">
        <p14:creationId xmlns:p14="http://schemas.microsoft.com/office/powerpoint/2010/main" val="34178796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921"/>
              <a:t>Virtual Memory</a:t>
            </a:r>
            <a:endParaRPr lang="en-US" sz="3921" dirty="0"/>
          </a:p>
        </p:txBody>
      </p:sp>
    </p:spTree>
    <p:extLst>
      <p:ext uri="{BB962C8B-B14F-4D97-AF65-F5344CB8AC3E}">
        <p14:creationId xmlns:p14="http://schemas.microsoft.com/office/powerpoint/2010/main" val="41004305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HIDDEN - Slide1569">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nvPr>
        </p:nvSpPr>
        <p:spPr/>
        <p:txBody>
          <a:bodyPr numCol="1"/>
          <a:lstStyle/>
          <a:p>
            <a:pPr marL="571500" indent="-571500">
              <a:buFont typeface="Arial" panose="020B0604020202020204" pitchFamily="34" charset="0"/>
              <a:buChar char="•"/>
            </a:pPr>
            <a:r>
              <a:rPr lang="en-US" sz="2800"/>
              <a:t>Kernel Virtual memory Layout</a:t>
            </a:r>
            <a:endParaRPr lang="en-US" sz="2800"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solidFill>
                  <a:srgbClr val="0078D7"/>
                </a:solidFill>
              </a:rPr>
              <a:t>Learnings covered in this Unit</a:t>
            </a:r>
            <a:endParaRPr lang="en-US" dirty="0">
              <a:solidFill>
                <a:srgbClr val="0078D7"/>
              </a:solidFill>
            </a:endParaRPr>
          </a:p>
        </p:txBody>
      </p:sp>
    </p:spTree>
    <p:extLst>
      <p:ext uri="{BB962C8B-B14F-4D97-AF65-F5344CB8AC3E}">
        <p14:creationId xmlns:p14="http://schemas.microsoft.com/office/powerpoint/2010/main" val="381486396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HIDDEN - Slide156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Kernel Virtual memory Layout</a:t>
            </a:r>
            <a:endParaRPr lang="en-US" dirty="0"/>
          </a:p>
        </p:txBody>
      </p:sp>
    </p:spTree>
    <p:extLst>
      <p:ext uri="{BB962C8B-B14F-4D97-AF65-F5344CB8AC3E}">
        <p14:creationId xmlns:p14="http://schemas.microsoft.com/office/powerpoint/2010/main" val="424503472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p:txBody>
          <a:bodyPr/>
          <a:lstStyle/>
          <a:p>
            <a:r>
              <a:rPr lang="en-US" dirty="0"/>
              <a:t>Like applications, the kernel also lives in virtual address space</a:t>
            </a:r>
          </a:p>
          <a:p>
            <a:endParaRPr lang="en-US" dirty="0"/>
          </a:p>
          <a:p>
            <a:r>
              <a:rPr lang="en-US" dirty="0"/>
              <a:t>This address space is split into distinct areas</a:t>
            </a:r>
          </a:p>
          <a:p>
            <a:endParaRPr lang="en-US" dirty="0"/>
          </a:p>
          <a:p>
            <a:r>
              <a:rPr lang="en-US" dirty="0"/>
              <a:t>The kernel can run out of virtual memory in any of the respective areas. Here, the kernel is running very low on Pool Paged virtual memory:</a:t>
            </a:r>
          </a:p>
        </p:txBody>
      </p:sp>
      <p:sp>
        <p:nvSpPr>
          <p:cNvPr id="674818" name="Rectangle 2"/>
          <p:cNvSpPr>
            <a:spLocks noGrp="1" noChangeArrowheads="1"/>
          </p:cNvSpPr>
          <p:nvPr>
            <p:ph type="title"/>
          </p:nvPr>
        </p:nvSpPr>
        <p:spPr/>
        <p:txBody>
          <a:bodyPr/>
          <a:lstStyle/>
          <a:p>
            <a:r>
              <a:rPr lang="en-US" dirty="0"/>
              <a:t>Kernel Virtual Memory layout</a:t>
            </a:r>
          </a:p>
        </p:txBody>
      </p:sp>
      <p:sp>
        <p:nvSpPr>
          <p:cNvPr id="107" name="Rectangle 106"/>
          <p:cNvSpPr/>
          <p:nvPr/>
        </p:nvSpPr>
        <p:spPr bwMode="auto">
          <a:xfrm>
            <a:off x="2946376" y="4598622"/>
            <a:ext cx="6002758" cy="884483"/>
          </a:xfrm>
          <a:prstGeom prst="rect">
            <a:avLst/>
          </a:prstGeom>
          <a:no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113" name="TextBox 112"/>
          <p:cNvSpPr txBox="1"/>
          <p:nvPr/>
        </p:nvSpPr>
        <p:spPr>
          <a:xfrm>
            <a:off x="2946376" y="4268021"/>
            <a:ext cx="3235328" cy="312029"/>
          </a:xfrm>
          <a:prstGeom prst="rect">
            <a:avLst/>
          </a:prstGeom>
          <a:noFill/>
        </p:spPr>
        <p:txBody>
          <a:bodyPr wrap="square" rtlCol="0">
            <a:spAutoFit/>
          </a:bodyPr>
          <a:lstStyle/>
          <a:p>
            <a:pPr algn="l"/>
            <a:r>
              <a:rPr lang="en-US" sz="1400" dirty="0"/>
              <a:t>64-bit (x64) Kernel mode (128 TB)</a:t>
            </a:r>
          </a:p>
        </p:txBody>
      </p:sp>
      <p:grpSp>
        <p:nvGrpSpPr>
          <p:cNvPr id="13" name="Group 12">
            <a:extLst>
              <a:ext uri="{FF2B5EF4-FFF2-40B4-BE49-F238E27FC236}">
                <a16:creationId xmlns:a16="http://schemas.microsoft.com/office/drawing/2014/main" id="{CC60B7DE-BC4A-4EFD-AB59-39DF7DBD61ED}"/>
              </a:ext>
            </a:extLst>
          </p:cNvPr>
          <p:cNvGrpSpPr/>
          <p:nvPr/>
        </p:nvGrpSpPr>
        <p:grpSpPr>
          <a:xfrm>
            <a:off x="6181704" y="4651572"/>
            <a:ext cx="2661375" cy="1869926"/>
            <a:chOff x="6305659" y="4744349"/>
            <a:chExt cx="2714741" cy="1907422"/>
          </a:xfrm>
        </p:grpSpPr>
        <p:sp>
          <p:nvSpPr>
            <p:cNvPr id="128" name="Rectangle 127"/>
            <p:cNvSpPr/>
            <p:nvPr/>
          </p:nvSpPr>
          <p:spPr bwMode="auto">
            <a:xfrm>
              <a:off x="6701394" y="4744349"/>
              <a:ext cx="183463" cy="183463"/>
            </a:xfrm>
            <a:prstGeom prst="rect">
              <a:avLst/>
            </a:prstGeom>
            <a:solidFill>
              <a:schemeClr val="tx2">
                <a:lumMod val="75000"/>
                <a:lumOff val="25000"/>
              </a:schemeClr>
            </a:solidFill>
            <a:ln>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31" name="Rectangle 130"/>
            <p:cNvSpPr/>
            <p:nvPr/>
          </p:nvSpPr>
          <p:spPr bwMode="auto">
            <a:xfrm>
              <a:off x="6305659" y="4941914"/>
              <a:ext cx="183463" cy="183463"/>
            </a:xfrm>
            <a:prstGeom prst="rect">
              <a:avLst/>
            </a:prstGeom>
            <a:solidFill>
              <a:schemeClr val="tx2">
                <a:lumMod val="75000"/>
                <a:lumOff val="25000"/>
              </a:schemeClr>
            </a:solidFill>
            <a:ln>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36" name="Rectangle 135"/>
            <p:cNvSpPr/>
            <p:nvPr/>
          </p:nvSpPr>
          <p:spPr bwMode="auto">
            <a:xfrm>
              <a:off x="6305659" y="5335410"/>
              <a:ext cx="183463" cy="183463"/>
            </a:xfrm>
            <a:prstGeom prst="rect">
              <a:avLst/>
            </a:prstGeom>
            <a:solidFill>
              <a:schemeClr val="tx2">
                <a:lumMod val="75000"/>
                <a:lumOff val="25000"/>
              </a:schemeClr>
            </a:solidFill>
            <a:ln>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37" name="Rectangle 136"/>
            <p:cNvSpPr/>
            <p:nvPr/>
          </p:nvSpPr>
          <p:spPr bwMode="auto">
            <a:xfrm>
              <a:off x="6503091" y="5335410"/>
              <a:ext cx="183463" cy="183463"/>
            </a:xfrm>
            <a:prstGeom prst="rect">
              <a:avLst/>
            </a:prstGeom>
            <a:solidFill>
              <a:srgbClr val="969696"/>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nvGrpSpPr>
            <p:cNvPr id="11" name="Group 10">
              <a:extLst>
                <a:ext uri="{FF2B5EF4-FFF2-40B4-BE49-F238E27FC236}">
                  <a16:creationId xmlns:a16="http://schemas.microsoft.com/office/drawing/2014/main" id="{C1F26966-A511-4E86-9784-34E350373553}"/>
                </a:ext>
              </a:extLst>
            </p:cNvPr>
            <p:cNvGrpSpPr/>
            <p:nvPr/>
          </p:nvGrpSpPr>
          <p:grpSpPr>
            <a:xfrm>
              <a:off x="6793128" y="5478313"/>
              <a:ext cx="2227272" cy="1173458"/>
              <a:chOff x="6793128" y="5478313"/>
              <a:chExt cx="2227272" cy="1173458"/>
            </a:xfrm>
          </p:grpSpPr>
          <p:sp>
            <p:nvSpPr>
              <p:cNvPr id="28" name="Rectangle 27"/>
              <p:cNvSpPr/>
              <p:nvPr/>
            </p:nvSpPr>
            <p:spPr bwMode="auto">
              <a:xfrm>
                <a:off x="7374630" y="6092731"/>
                <a:ext cx="1645770" cy="559040"/>
              </a:xfrm>
              <a:prstGeom prst="rect">
                <a:avLst/>
              </a:prstGeom>
              <a:noFill/>
              <a:ln w="38100" cap="flat" cmpd="sng" algn="ctr">
                <a:solidFill>
                  <a:srgbClr val="FF000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Running critically low!</a:t>
                </a:r>
              </a:p>
            </p:txBody>
          </p:sp>
          <p:cxnSp>
            <p:nvCxnSpPr>
              <p:cNvPr id="126" name="Straight Arrow Connector 125"/>
              <p:cNvCxnSpPr/>
              <p:nvPr/>
            </p:nvCxnSpPr>
            <p:spPr bwMode="auto">
              <a:xfrm flipH="1" flipV="1">
                <a:off x="6793128" y="5478313"/>
                <a:ext cx="581502" cy="893939"/>
              </a:xfrm>
              <a:prstGeom prst="straightConnector1">
                <a:avLst/>
              </a:prstGeom>
              <a:solidFill>
                <a:schemeClr val="bg1"/>
              </a:solidFill>
              <a:ln w="38100" cap="flat" cmpd="sng" algn="ctr">
                <a:solidFill>
                  <a:srgbClr val="FF0000"/>
                </a:solidFill>
                <a:prstDash val="solid"/>
                <a:round/>
                <a:headEnd type="none" w="med" len="med"/>
                <a:tailEnd type="arrow"/>
              </a:ln>
              <a:effectLst/>
            </p:spPr>
          </p:cxnSp>
        </p:grpSp>
        <p:sp>
          <p:nvSpPr>
            <p:cNvPr id="35" name="Rectangle 34">
              <a:extLst>
                <a:ext uri="{FF2B5EF4-FFF2-40B4-BE49-F238E27FC236}">
                  <a16:creationId xmlns:a16="http://schemas.microsoft.com/office/drawing/2014/main" id="{79DFC180-07EC-4527-89DF-359395C0377D}"/>
                </a:ext>
              </a:extLst>
            </p:cNvPr>
            <p:cNvSpPr/>
            <p:nvPr/>
          </p:nvSpPr>
          <p:spPr bwMode="auto">
            <a:xfrm>
              <a:off x="6701395" y="5137846"/>
              <a:ext cx="183463" cy="183463"/>
            </a:xfrm>
            <a:prstGeom prst="rect">
              <a:avLst/>
            </a:prstGeom>
            <a:solidFill>
              <a:schemeClr val="tx2">
                <a:lumMod val="75000"/>
                <a:lumOff val="25000"/>
              </a:schemeClr>
            </a:solidFill>
            <a:ln>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grpSp>
        <p:nvGrpSpPr>
          <p:cNvPr id="10" name="Group 9">
            <a:extLst>
              <a:ext uri="{FF2B5EF4-FFF2-40B4-BE49-F238E27FC236}">
                <a16:creationId xmlns:a16="http://schemas.microsoft.com/office/drawing/2014/main" id="{42FB5A7F-B220-4900-B129-5588BD3F9DF8}"/>
              </a:ext>
            </a:extLst>
          </p:cNvPr>
          <p:cNvGrpSpPr/>
          <p:nvPr/>
        </p:nvGrpSpPr>
        <p:grpSpPr>
          <a:xfrm>
            <a:off x="3139842" y="3977065"/>
            <a:ext cx="5809292" cy="1505842"/>
            <a:chOff x="3202801" y="4056316"/>
            <a:chExt cx="5925780" cy="1536037"/>
          </a:xfrm>
        </p:grpSpPr>
        <p:sp>
          <p:nvSpPr>
            <p:cNvPr id="127" name="TextBox 126"/>
            <p:cNvSpPr txBox="1"/>
            <p:nvPr/>
          </p:nvSpPr>
          <p:spPr>
            <a:xfrm>
              <a:off x="7095454" y="4765466"/>
              <a:ext cx="2033127" cy="766513"/>
            </a:xfrm>
            <a:prstGeom prst="rect">
              <a:avLst/>
            </a:prstGeom>
            <a:noFill/>
          </p:spPr>
          <p:txBody>
            <a:bodyPr wrap="square" rtlCol="0">
              <a:spAutoFit/>
            </a:bodyPr>
            <a:lstStyle/>
            <a:p>
              <a:r>
                <a:rPr lang="en-US" sz="1400" dirty="0"/>
                <a:t>System cache, cache bytes, kernel OS, and drivers, etc.</a:t>
              </a:r>
            </a:p>
          </p:txBody>
        </p:sp>
        <p:cxnSp>
          <p:nvCxnSpPr>
            <p:cNvPr id="138" name="Straight Arrow Connector 137"/>
            <p:cNvCxnSpPr/>
            <p:nvPr/>
          </p:nvCxnSpPr>
          <p:spPr bwMode="auto">
            <a:xfrm flipH="1">
              <a:off x="6594822" y="4353107"/>
              <a:ext cx="290035" cy="337230"/>
            </a:xfrm>
            <a:prstGeom prst="straightConnector1">
              <a:avLst/>
            </a:prstGeom>
            <a:solidFill>
              <a:schemeClr val="bg1"/>
            </a:solidFill>
            <a:ln w="38100" cap="flat" cmpd="sng" algn="ctr">
              <a:solidFill>
                <a:schemeClr val="tx2">
                  <a:lumMod val="75000"/>
                  <a:lumOff val="25000"/>
                </a:schemeClr>
              </a:solidFill>
              <a:prstDash val="solid"/>
              <a:round/>
              <a:headEnd type="none" w="med" len="med"/>
              <a:tailEnd type="arrow"/>
            </a:ln>
            <a:effectLst/>
          </p:spPr>
        </p:cxnSp>
        <p:grpSp>
          <p:nvGrpSpPr>
            <p:cNvPr id="7" name="Group 6">
              <a:extLst>
                <a:ext uri="{FF2B5EF4-FFF2-40B4-BE49-F238E27FC236}">
                  <a16:creationId xmlns:a16="http://schemas.microsoft.com/office/drawing/2014/main" id="{213DDE98-FCC5-4122-8AA0-155AC970A889}"/>
                </a:ext>
              </a:extLst>
            </p:cNvPr>
            <p:cNvGrpSpPr/>
            <p:nvPr/>
          </p:nvGrpSpPr>
          <p:grpSpPr>
            <a:xfrm>
              <a:off x="3202801" y="4056316"/>
              <a:ext cx="4500482" cy="1536037"/>
              <a:chOff x="3202801" y="4056316"/>
              <a:chExt cx="4500482" cy="1536037"/>
            </a:xfrm>
          </p:grpSpPr>
          <p:sp>
            <p:nvSpPr>
              <p:cNvPr id="132" name="Rectangle 131"/>
              <p:cNvSpPr/>
              <p:nvPr/>
            </p:nvSpPr>
            <p:spPr bwMode="auto">
              <a:xfrm>
                <a:off x="6503091" y="4941914"/>
                <a:ext cx="183463" cy="183463"/>
              </a:xfrm>
              <a:prstGeom prst="rect">
                <a:avLst/>
              </a:prstGeom>
              <a:solidFill>
                <a:srgbClr val="969696"/>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35" name="Rectangle 134"/>
              <p:cNvSpPr/>
              <p:nvPr/>
            </p:nvSpPr>
            <p:spPr bwMode="auto">
              <a:xfrm>
                <a:off x="6503091" y="5137845"/>
                <a:ext cx="183463" cy="183463"/>
              </a:xfrm>
              <a:prstGeom prst="rect">
                <a:avLst/>
              </a:prstGeom>
              <a:solidFill>
                <a:schemeClr val="tx2">
                  <a:lumMod val="75000"/>
                  <a:lumOff val="25000"/>
                </a:schemeClr>
              </a:solidFill>
              <a:ln>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grpSp>
            <p:nvGrpSpPr>
              <p:cNvPr id="4" name="Group 3">
                <a:extLst>
                  <a:ext uri="{FF2B5EF4-FFF2-40B4-BE49-F238E27FC236}">
                    <a16:creationId xmlns:a16="http://schemas.microsoft.com/office/drawing/2014/main" id="{EEA12A48-821A-40DE-8B78-874E90A69184}"/>
                  </a:ext>
                </a:extLst>
              </p:cNvPr>
              <p:cNvGrpSpPr/>
              <p:nvPr/>
            </p:nvGrpSpPr>
            <p:grpSpPr>
              <a:xfrm>
                <a:off x="3202801" y="4056316"/>
                <a:ext cx="4500482" cy="1536037"/>
                <a:chOff x="3202801" y="4056316"/>
                <a:chExt cx="4500482" cy="1536037"/>
              </a:xfrm>
            </p:grpSpPr>
            <p:sp>
              <p:nvSpPr>
                <p:cNvPr id="114" name="TextBox 113"/>
                <p:cNvSpPr txBox="1"/>
                <p:nvPr/>
              </p:nvSpPr>
              <p:spPr>
                <a:xfrm>
                  <a:off x="3202801" y="4984495"/>
                  <a:ext cx="1243089" cy="318286"/>
                </a:xfrm>
                <a:prstGeom prst="rect">
                  <a:avLst/>
                </a:prstGeom>
                <a:noFill/>
              </p:spPr>
              <p:txBody>
                <a:bodyPr wrap="square" rtlCol="0">
                  <a:spAutoFit/>
                </a:bodyPr>
                <a:lstStyle/>
                <a:p>
                  <a:r>
                    <a:rPr lang="en-US" sz="1400" dirty="0"/>
                    <a:t>System PTEs</a:t>
                  </a:r>
                </a:p>
              </p:txBody>
            </p:sp>
            <p:cxnSp>
              <p:nvCxnSpPr>
                <p:cNvPr id="115" name="Straight Connector 114"/>
                <p:cNvCxnSpPr/>
                <p:nvPr/>
              </p:nvCxnSpPr>
              <p:spPr bwMode="auto">
                <a:xfrm rot="16200000" flipH="1">
                  <a:off x="4514492" y="5141446"/>
                  <a:ext cx="901811" cy="0"/>
                </a:xfrm>
                <a:prstGeom prst="line">
                  <a:avLst/>
                </a:prstGeom>
                <a:solidFill>
                  <a:schemeClr val="bg1"/>
                </a:solidFill>
                <a:ln w="38100" cap="flat" cmpd="sng" algn="ctr">
                  <a:solidFill>
                    <a:srgbClr val="008620"/>
                  </a:solidFill>
                  <a:prstDash val="solid"/>
                  <a:round/>
                  <a:headEnd type="none" w="med" len="med"/>
                  <a:tailEnd type="none" w="med" len="med"/>
                </a:ln>
                <a:effectLst/>
              </p:spPr>
            </p:cxnSp>
            <p:sp>
              <p:nvSpPr>
                <p:cNvPr id="116" name="TextBox 115"/>
                <p:cNvSpPr txBox="1"/>
                <p:nvPr/>
              </p:nvSpPr>
              <p:spPr>
                <a:xfrm>
                  <a:off x="4982129" y="4871027"/>
                  <a:ext cx="1261835" cy="542399"/>
                </a:xfrm>
                <a:prstGeom prst="rect">
                  <a:avLst/>
                </a:prstGeom>
                <a:noFill/>
              </p:spPr>
              <p:txBody>
                <a:bodyPr wrap="square" rtlCol="0">
                  <a:spAutoFit/>
                </a:bodyPr>
                <a:lstStyle/>
                <a:p>
                  <a:r>
                    <a:rPr lang="en-US" sz="1400" dirty="0"/>
                    <a:t>Pool </a:t>
                  </a:r>
                </a:p>
                <a:p>
                  <a:r>
                    <a:rPr lang="en-US" sz="1400" dirty="0" err="1"/>
                    <a:t>NonPaged</a:t>
                  </a:r>
                  <a:endParaRPr lang="en-US" sz="1400" dirty="0"/>
                </a:p>
              </p:txBody>
            </p:sp>
            <p:cxnSp>
              <p:nvCxnSpPr>
                <p:cNvPr id="117" name="Straight Connector 116"/>
                <p:cNvCxnSpPr/>
                <p:nvPr/>
              </p:nvCxnSpPr>
              <p:spPr bwMode="auto">
                <a:xfrm rot="16200000" flipH="1">
                  <a:off x="5786333" y="5141446"/>
                  <a:ext cx="901811" cy="0"/>
                </a:xfrm>
                <a:prstGeom prst="line">
                  <a:avLst/>
                </a:prstGeom>
                <a:solidFill>
                  <a:schemeClr val="bg1"/>
                </a:solidFill>
                <a:ln w="38100" cap="flat" cmpd="sng" algn="ctr">
                  <a:solidFill>
                    <a:srgbClr val="008620"/>
                  </a:solidFill>
                  <a:prstDash val="solid"/>
                  <a:round/>
                  <a:headEnd type="none" w="med" len="med"/>
                  <a:tailEnd type="none" w="med" len="med"/>
                </a:ln>
                <a:effectLst/>
              </p:spPr>
            </p:cxnSp>
            <p:cxnSp>
              <p:nvCxnSpPr>
                <p:cNvPr id="118" name="Straight Connector 117"/>
                <p:cNvCxnSpPr/>
                <p:nvPr/>
              </p:nvCxnSpPr>
              <p:spPr bwMode="auto">
                <a:xfrm>
                  <a:off x="7085449" y="4700179"/>
                  <a:ext cx="10005" cy="882535"/>
                </a:xfrm>
                <a:prstGeom prst="line">
                  <a:avLst/>
                </a:prstGeom>
                <a:solidFill>
                  <a:schemeClr val="tx2">
                    <a:lumMod val="75000"/>
                    <a:lumOff val="25000"/>
                  </a:schemeClr>
                </a:solidFill>
                <a:ln w="38100" cap="flat" cmpd="sng" algn="ctr">
                  <a:solidFill>
                    <a:schemeClr val="tx2">
                      <a:lumMod val="75000"/>
                      <a:lumOff val="25000"/>
                    </a:schemeClr>
                  </a:solidFill>
                  <a:prstDash val="solid"/>
                  <a:round/>
                  <a:headEnd type="none" w="med" len="med"/>
                  <a:tailEnd type="none" w="med" len="med"/>
                </a:ln>
                <a:effectLst/>
              </p:spPr>
            </p:cxnSp>
            <p:sp>
              <p:nvSpPr>
                <p:cNvPr id="129" name="Rectangle 128"/>
                <p:cNvSpPr/>
                <p:nvPr/>
              </p:nvSpPr>
              <p:spPr bwMode="auto">
                <a:xfrm>
                  <a:off x="6305659" y="4744349"/>
                  <a:ext cx="183463" cy="183463"/>
                </a:xfrm>
                <a:prstGeom prst="rect">
                  <a:avLst/>
                </a:prstGeom>
                <a:solidFill>
                  <a:srgbClr val="969696"/>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30" name="Rectangle 129"/>
                <p:cNvSpPr/>
                <p:nvPr/>
              </p:nvSpPr>
              <p:spPr bwMode="auto">
                <a:xfrm>
                  <a:off x="6503091" y="4744349"/>
                  <a:ext cx="183463" cy="183463"/>
                </a:xfrm>
                <a:prstGeom prst="rect">
                  <a:avLst/>
                </a:prstGeom>
                <a:solidFill>
                  <a:schemeClr val="tx2">
                    <a:lumMod val="75000"/>
                    <a:lumOff val="25000"/>
                  </a:schemeClr>
                </a:solidFill>
                <a:ln>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33" name="Rectangle 132"/>
                <p:cNvSpPr/>
                <p:nvPr/>
              </p:nvSpPr>
              <p:spPr bwMode="auto">
                <a:xfrm>
                  <a:off x="6701394" y="4941914"/>
                  <a:ext cx="183463" cy="183463"/>
                </a:xfrm>
                <a:prstGeom prst="rect">
                  <a:avLst/>
                </a:prstGeom>
                <a:solidFill>
                  <a:schemeClr val="tx2">
                    <a:lumMod val="75000"/>
                    <a:lumOff val="25000"/>
                  </a:schemeClr>
                </a:solidFill>
                <a:ln>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200" b="1" dirty="0">
                    <a:solidFill>
                      <a:schemeClr val="tx1"/>
                    </a:solidFill>
                    <a:latin typeface="Arial Narrow" pitchFamily="34" charset="0"/>
                  </a:endParaRPr>
                </a:p>
              </p:txBody>
            </p:sp>
            <p:sp>
              <p:nvSpPr>
                <p:cNvPr id="139" name="Rectangle 138"/>
                <p:cNvSpPr/>
                <p:nvPr/>
              </p:nvSpPr>
              <p:spPr bwMode="auto">
                <a:xfrm>
                  <a:off x="6686553" y="4056316"/>
                  <a:ext cx="1016730" cy="296790"/>
                </a:xfrm>
                <a:prstGeom prst="rect">
                  <a:avLst/>
                </a:prstGeom>
                <a:solidFill>
                  <a:schemeClr val="bg1"/>
                </a:solid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dirty="0">
                      <a:latin typeface="Arial Narrow" pitchFamily="34" charset="0"/>
                    </a:rPr>
                    <a:t>Pool Paged</a:t>
                  </a:r>
                </a:p>
              </p:txBody>
            </p:sp>
            <p:cxnSp>
              <p:nvCxnSpPr>
                <p:cNvPr id="29" name="Straight Connector 28">
                  <a:extLst>
                    <a:ext uri="{FF2B5EF4-FFF2-40B4-BE49-F238E27FC236}">
                      <a16:creationId xmlns:a16="http://schemas.microsoft.com/office/drawing/2014/main" id="{C5A6FC8A-36C3-432F-95E6-2100D38648F4}"/>
                    </a:ext>
                  </a:extLst>
                </p:cNvPr>
                <p:cNvCxnSpPr/>
                <p:nvPr/>
              </p:nvCxnSpPr>
              <p:spPr bwMode="auto">
                <a:xfrm rot="16200000" flipH="1">
                  <a:off x="4514493" y="5141447"/>
                  <a:ext cx="901811" cy="0"/>
                </a:xfrm>
                <a:prstGeom prst="line">
                  <a:avLst/>
                </a:prstGeom>
                <a:solidFill>
                  <a:schemeClr val="tx2">
                    <a:lumMod val="75000"/>
                    <a:lumOff val="25000"/>
                  </a:schemeClr>
                </a:solidFill>
                <a:ln w="38100" cap="flat" cmpd="sng" algn="ctr">
                  <a:solidFill>
                    <a:schemeClr val="tx2">
                      <a:lumMod val="75000"/>
                      <a:lumOff val="25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8925301F-CD2F-471E-9693-5589E0FDECE1}"/>
                    </a:ext>
                  </a:extLst>
                </p:cNvPr>
                <p:cNvCxnSpPr/>
                <p:nvPr/>
              </p:nvCxnSpPr>
              <p:spPr bwMode="auto">
                <a:xfrm rot="16200000" flipH="1">
                  <a:off x="5786334" y="5141447"/>
                  <a:ext cx="901811" cy="0"/>
                </a:xfrm>
                <a:prstGeom prst="line">
                  <a:avLst/>
                </a:prstGeom>
                <a:solidFill>
                  <a:schemeClr val="tx2">
                    <a:lumMod val="75000"/>
                    <a:lumOff val="25000"/>
                  </a:schemeClr>
                </a:solidFill>
                <a:ln w="38100" cap="flat" cmpd="sng" algn="ctr">
                  <a:solidFill>
                    <a:schemeClr val="tx2">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76762B3D-1484-474D-AED2-41A2EE3372E2}"/>
                    </a:ext>
                  </a:extLst>
                </p:cNvPr>
                <p:cNvCxnSpPr/>
                <p:nvPr/>
              </p:nvCxnSpPr>
              <p:spPr bwMode="auto">
                <a:xfrm rot="16200000" flipH="1">
                  <a:off x="5786335" y="5141448"/>
                  <a:ext cx="901811" cy="0"/>
                </a:xfrm>
                <a:prstGeom prst="line">
                  <a:avLst/>
                </a:prstGeom>
                <a:solidFill>
                  <a:schemeClr val="tx2">
                    <a:lumMod val="75000"/>
                    <a:lumOff val="25000"/>
                  </a:schemeClr>
                </a:solidFill>
                <a:ln w="38100" cap="flat" cmpd="sng" algn="ctr">
                  <a:solidFill>
                    <a:schemeClr val="tx2">
                      <a:lumMod val="75000"/>
                      <a:lumOff val="25000"/>
                    </a:schemeClr>
                  </a:solidFill>
                  <a:prstDash val="solid"/>
                  <a:round/>
                  <a:headEnd type="none" w="med" len="med"/>
                  <a:tailEnd type="none" w="med" len="med"/>
                </a:ln>
                <a:effectLst/>
              </p:spPr>
            </p:cxnSp>
          </p:grpSp>
        </p:grpSp>
      </p:grpSp>
    </p:spTree>
    <p:extLst>
      <p:ext uri="{BB962C8B-B14F-4D97-AF65-F5344CB8AC3E}">
        <p14:creationId xmlns:p14="http://schemas.microsoft.com/office/powerpoint/2010/main" val="30592975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48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795159"/>
          </a:xfrm>
        </p:spPr>
        <p:txBody>
          <a:bodyPr/>
          <a:lstStyle/>
          <a:p>
            <a:r>
              <a:rPr lang="en-US" dirty="0">
                <a:solidFill>
                  <a:srgbClr val="0078D7"/>
                </a:solidFill>
              </a:rPr>
              <a:t>\Memory\Pool Paged By</a:t>
            </a:r>
            <a:r>
              <a:rPr lang="en-US" dirty="0"/>
              <a:t>tes measures the size, in bytes, of the paged pool. This is an area of system memory used for objects that </a:t>
            </a:r>
            <a:r>
              <a:rPr lang="en-US" dirty="0">
                <a:solidFill>
                  <a:srgbClr val="0078D7"/>
                </a:solidFill>
              </a:rPr>
              <a:t>can be written to the disk when they are not in use</a:t>
            </a:r>
          </a:p>
          <a:p>
            <a:endParaRPr lang="en-US" dirty="0"/>
          </a:p>
          <a:p>
            <a:r>
              <a:rPr lang="en-US" dirty="0"/>
              <a:t>\Memory\Pool Nonpaged Bytes measures the size, in bytes, of the Non-paged pool. This is an area of system memory used for objects that </a:t>
            </a:r>
            <a:r>
              <a:rPr lang="en-US" dirty="0">
                <a:solidFill>
                  <a:srgbClr val="0078D7"/>
                </a:solidFill>
              </a:rPr>
              <a:t>cannot be written to the disk, but must remain in physical memory as long as they are allocated</a:t>
            </a:r>
          </a:p>
          <a:p>
            <a:endParaRPr lang="en-US" dirty="0"/>
          </a:p>
          <a:p>
            <a:r>
              <a:rPr lang="en-US" dirty="0"/>
              <a:t>Performance Monitor cannot measure the maximum size of the Pool Paged bytes or pool Non-paged bytes—other tools must be used</a:t>
            </a:r>
          </a:p>
        </p:txBody>
      </p:sp>
      <p:sp>
        <p:nvSpPr>
          <p:cNvPr id="674818" name="Rectangle 2"/>
          <p:cNvSpPr>
            <a:spLocks noGrp="1" noChangeArrowheads="1"/>
          </p:cNvSpPr>
          <p:nvPr>
            <p:ph type="title"/>
          </p:nvPr>
        </p:nvSpPr>
        <p:spPr/>
        <p:txBody>
          <a:bodyPr/>
          <a:lstStyle/>
          <a:p>
            <a:r>
              <a:rPr lang="en-US" dirty="0"/>
              <a:t>Pool Paged Bytes and Pool Non-paged Bytes</a:t>
            </a:r>
          </a:p>
        </p:txBody>
      </p:sp>
    </p:spTree>
    <p:extLst>
      <p:ext uri="{BB962C8B-B14F-4D97-AF65-F5344CB8AC3E}">
        <p14:creationId xmlns:p14="http://schemas.microsoft.com/office/powerpoint/2010/main" val="2939216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normAutofit fontScale="90000"/>
          </a:bodyPr>
          <a:lstStyle/>
          <a:p>
            <a:r>
              <a:rPr lang="en-US" dirty="0"/>
              <a:t>Thresholds for Pool Paged Bytes and for Pool Non-paged Bytes</a:t>
            </a:r>
          </a:p>
        </p:txBody>
      </p:sp>
      <p:graphicFrame>
        <p:nvGraphicFramePr>
          <p:cNvPr id="5" name="Picture 2"/>
          <p:cNvGraphicFramePr>
            <a:graphicFrameLocks noGrp="1"/>
          </p:cNvGraphicFramePr>
          <p:nvPr>
            <p:extLst>
              <p:ext uri="{D42A27DB-BD31-4B8C-83A1-F6EECF244321}">
                <p14:modId xmlns:p14="http://schemas.microsoft.com/office/powerpoint/2010/main" val="3776013451"/>
              </p:ext>
            </p:extLst>
          </p:nvPr>
        </p:nvGraphicFramePr>
        <p:xfrm>
          <a:off x="1635277" y="1900462"/>
          <a:ext cx="8921445" cy="4668027"/>
        </p:xfrm>
        <a:graphic>
          <a:graphicData uri="http://schemas.openxmlformats.org/drawingml/2006/table">
            <a:tbl>
              <a:tblPr firstRow="1" bandRow="1">
                <a:tableStyleId>{93296810-A885-4BE3-A3E7-6D5BEEA58F35}</a:tableStyleId>
              </a:tblPr>
              <a:tblGrid>
                <a:gridCol w="2794422">
                  <a:extLst>
                    <a:ext uri="{9D8B030D-6E8A-4147-A177-3AD203B41FA5}">
                      <a16:colId xmlns:a16="http://schemas.microsoft.com/office/drawing/2014/main" val="20000"/>
                    </a:ext>
                  </a:extLst>
                </a:gridCol>
                <a:gridCol w="6127023">
                  <a:extLst>
                    <a:ext uri="{9D8B030D-6E8A-4147-A177-3AD203B41FA5}">
                      <a16:colId xmlns:a16="http://schemas.microsoft.com/office/drawing/2014/main" val="20001"/>
                    </a:ext>
                  </a:extLst>
                </a:gridCol>
              </a:tblGrid>
              <a:tr h="686498">
                <a:tc>
                  <a:txBody>
                    <a:bodyPr/>
                    <a:lstStyle/>
                    <a:p>
                      <a:pPr marL="0" marR="0" lvl="0" indent="0" algn="ctr" defTabSz="914400" rtl="0" eaLnBrk="1" fontAlgn="base" latinLnBrk="0" hangingPunct="1">
                        <a:lnSpc>
                          <a:spcPct val="100000"/>
                        </a:lnSpc>
                        <a:spcBef>
                          <a:spcPct val="20000"/>
                        </a:spcBef>
                        <a:spcAft>
                          <a:spcPct val="0"/>
                        </a:spcAft>
                        <a:buNone/>
                        <a:tabLst/>
                      </a:pPr>
                      <a:r>
                        <a:rPr kumimoji="0" lang="en-US" sz="1800" u="none" strike="noStrike" baseline="0" dirty="0">
                          <a:effectLst/>
                        </a:rPr>
                        <a:t>Threshold</a:t>
                      </a:r>
                      <a:endParaRPr kumimoji="0" lang="en-US" sz="1800" b="1" i="0" u="none" strike="noStrike" baseline="0" dirty="0">
                        <a:solidFill>
                          <a:schemeClr val="tx1">
                            <a:alpha val="100000"/>
                          </a:schemeClr>
                        </a:solidFill>
                        <a:effectLst/>
                        <a:latin typeface="+mn-lt"/>
                      </a:endParaRPr>
                    </a:p>
                  </a:txBody>
                  <a:tcPr marL="55306" marR="55306" marT="27653" marB="276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None/>
                        <a:tabLst/>
                      </a:pPr>
                      <a:r>
                        <a:rPr kumimoji="0" lang="en-US" sz="1800" u="none" strike="noStrike" baseline="0" dirty="0">
                          <a:effectLst/>
                        </a:rPr>
                        <a:t>Effect</a:t>
                      </a:r>
                      <a:endParaRPr kumimoji="0" lang="en-US" sz="1800" b="1" i="0" u="none" strike="noStrike" baseline="0" dirty="0">
                        <a:solidFill>
                          <a:schemeClr val="tx1">
                            <a:alpha val="100000"/>
                          </a:schemeClr>
                        </a:solidFill>
                        <a:effectLst/>
                        <a:latin typeface="+mn-lt"/>
                      </a:endParaRPr>
                    </a:p>
                  </a:txBody>
                  <a:tcPr marL="55306" marR="55306" marT="27653" marB="276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extLst>
                  <a:ext uri="{0D108BD9-81ED-4DB2-BD59-A6C34878D82A}">
                    <a16:rowId xmlns:a16="http://schemas.microsoft.com/office/drawing/2014/main" val="10000"/>
                  </a:ext>
                </a:extLst>
              </a:tr>
              <a:tr h="1038230">
                <a:tc>
                  <a:txBody>
                    <a:bodyPr/>
                    <a:lstStyle/>
                    <a:p>
                      <a:pPr marL="0" marR="0" lvl="0" indent="0" algn="l" defTabSz="914400" rtl="0" eaLnBrk="1" fontAlgn="base" latinLnBrk="0" hangingPunct="1">
                        <a:lnSpc>
                          <a:spcPct val="100000"/>
                        </a:lnSpc>
                        <a:spcBef>
                          <a:spcPct val="20000"/>
                        </a:spcBef>
                        <a:spcAft>
                          <a:spcPct val="0"/>
                        </a:spcAft>
                        <a:buNone/>
                        <a:tabLst/>
                      </a:pPr>
                      <a:r>
                        <a:rPr lang="en-US" sz="1800" kern="1200" dirty="0"/>
                        <a:t>0-50% (&lt;4 GB)</a:t>
                      </a:r>
                      <a:endParaRPr lang="en-US" sz="1800" kern="1200" dirty="0">
                        <a:solidFill>
                          <a:schemeClr val="dk1"/>
                        </a:solidFill>
                        <a:latin typeface="+mn-lt"/>
                        <a:ea typeface="+mn-ea"/>
                        <a:cs typeface="+mn-cs"/>
                      </a:endParaRPr>
                    </a:p>
                  </a:txBody>
                  <a:tcPr marL="55306" marR="55306" marT="27653" marB="276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buFont typeface="Arial" pitchFamily="34" charset="0"/>
                        <a:buNone/>
                      </a:pPr>
                      <a:r>
                        <a:rPr lang="en-US" sz="1800" b="1" kern="1200" dirty="0"/>
                        <a:t>Informational </a:t>
                      </a:r>
                    </a:p>
                    <a:p>
                      <a:pPr algn="l">
                        <a:buFont typeface="Arial" pitchFamily="34" charset="0"/>
                        <a:buNone/>
                      </a:pPr>
                      <a:r>
                        <a:rPr lang="en-US" sz="1800" kern="1200" dirty="0"/>
                        <a:t>Normal usage</a:t>
                      </a:r>
                      <a:endParaRPr lang="en-US" sz="1800" kern="1200" dirty="0">
                        <a:solidFill>
                          <a:schemeClr val="dk1"/>
                        </a:solidFill>
                        <a:latin typeface="+mn-lt"/>
                        <a:ea typeface="+mn-ea"/>
                        <a:cs typeface="+mn-cs"/>
                      </a:endParaRPr>
                    </a:p>
                  </a:txBody>
                  <a:tcPr marL="55306" marR="55306" marT="27653" marB="276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1"/>
                  </a:ext>
                </a:extLst>
              </a:tr>
              <a:tr h="1581910">
                <a:tc>
                  <a:txBody>
                    <a:bodyPr/>
                    <a:lstStyle/>
                    <a:p>
                      <a:pPr marL="0" marR="0" lvl="0" indent="0" algn="l" defTabSz="914400" rtl="0" eaLnBrk="1" fontAlgn="base" latinLnBrk="0" hangingPunct="1">
                        <a:lnSpc>
                          <a:spcPct val="100000"/>
                        </a:lnSpc>
                        <a:spcBef>
                          <a:spcPct val="20000"/>
                        </a:spcBef>
                        <a:spcAft>
                          <a:spcPct val="0"/>
                        </a:spcAft>
                        <a:buNone/>
                        <a:tabLst/>
                      </a:pPr>
                      <a:r>
                        <a:rPr lang="en-US" sz="1800" kern="1200" dirty="0"/>
                        <a:t>60-80% (4-8 GB)</a:t>
                      </a:r>
                      <a:endParaRPr lang="en-US" sz="1800" kern="1200" dirty="0">
                        <a:solidFill>
                          <a:schemeClr val="dk1"/>
                        </a:solidFill>
                        <a:latin typeface="+mn-lt"/>
                        <a:ea typeface="+mn-ea"/>
                        <a:cs typeface="+mn-cs"/>
                      </a:endParaRPr>
                    </a:p>
                  </a:txBody>
                  <a:tcPr marL="55306" marR="55306" marT="27653" marB="276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FCE4"/>
                    </a:solidFill>
                  </a:tcPr>
                </a:tc>
                <a:tc>
                  <a:txBody>
                    <a:bodyPr/>
                    <a:lstStyle/>
                    <a:p>
                      <a:pPr algn="l">
                        <a:buFont typeface="Arial" pitchFamily="34" charset="0"/>
                        <a:buNone/>
                      </a:pPr>
                      <a:r>
                        <a:rPr lang="en-US" sz="1800" b="1" kern="1200" dirty="0"/>
                        <a:t>Warning(worthy of investigation)</a:t>
                      </a:r>
                    </a:p>
                    <a:p>
                      <a:pPr algn="l">
                        <a:buFont typeface="Arial" pitchFamily="34" charset="0"/>
                        <a:buNone/>
                      </a:pPr>
                      <a:r>
                        <a:rPr lang="en-US" sz="1800" dirty="0"/>
                        <a:t>Nearly critical usage, which</a:t>
                      </a:r>
                      <a:r>
                        <a:rPr lang="en-US" sz="1800" baseline="0" dirty="0"/>
                        <a:t> might </a:t>
                      </a:r>
                      <a:r>
                        <a:rPr lang="en-US" sz="1800" dirty="0"/>
                        <a:t>result in server slowdowns or hangs during peak loads (because all requests are contiguous)</a:t>
                      </a:r>
                      <a:endParaRPr lang="en-US" sz="1800" i="0" kern="1200" dirty="0">
                        <a:solidFill>
                          <a:schemeClr val="dk1"/>
                        </a:solidFill>
                        <a:latin typeface="+mn-lt"/>
                        <a:ea typeface="+mn-ea"/>
                        <a:cs typeface="+mn-cs"/>
                      </a:endParaRPr>
                    </a:p>
                  </a:txBody>
                  <a:tcPr marL="55306" marR="55306" marT="27653" marB="276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FCE4"/>
                    </a:solidFill>
                  </a:tcPr>
                </a:tc>
                <a:extLst>
                  <a:ext uri="{0D108BD9-81ED-4DB2-BD59-A6C34878D82A}">
                    <a16:rowId xmlns:a16="http://schemas.microsoft.com/office/drawing/2014/main" val="10002"/>
                  </a:ext>
                </a:extLst>
              </a:tr>
              <a:tr h="1361389">
                <a:tc>
                  <a:txBody>
                    <a:bodyPr/>
                    <a:lstStyle/>
                    <a:p>
                      <a:pPr marL="0" marR="0" lvl="0" indent="0" algn="l" defTabSz="914400" rtl="0" eaLnBrk="1" fontAlgn="base" latinLnBrk="0" hangingPunct="1">
                        <a:lnSpc>
                          <a:spcPct val="100000"/>
                        </a:lnSpc>
                        <a:spcBef>
                          <a:spcPct val="20000"/>
                        </a:spcBef>
                        <a:spcAft>
                          <a:spcPct val="0"/>
                        </a:spcAft>
                        <a:buNone/>
                        <a:tabLst/>
                      </a:pPr>
                      <a:r>
                        <a:rPr lang="en-US" sz="1800" kern="1200" dirty="0"/>
                        <a:t>80-100</a:t>
                      </a:r>
                      <a:r>
                        <a:rPr lang="en-US" sz="1800" kern="1200"/>
                        <a:t>% (8+ </a:t>
                      </a:r>
                      <a:r>
                        <a:rPr lang="en-US" sz="1800" kern="1200" dirty="0"/>
                        <a:t>GB)</a:t>
                      </a:r>
                      <a:endParaRPr lang="en-US" sz="1800" kern="1200" dirty="0">
                        <a:solidFill>
                          <a:schemeClr val="dk1"/>
                        </a:solidFill>
                        <a:latin typeface="+mn-lt"/>
                        <a:ea typeface="+mn-ea"/>
                        <a:cs typeface="+mn-cs"/>
                      </a:endParaRPr>
                    </a:p>
                  </a:txBody>
                  <a:tcPr marL="55306" marR="55306" marT="27653" marB="276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800" b="1" kern="1200" dirty="0"/>
                        <a:t>Critical (investigate)</a:t>
                      </a:r>
                    </a:p>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800" dirty="0"/>
                        <a:t>Stability or performance issues, and extremely poor application or service performance</a:t>
                      </a:r>
                      <a:endParaRPr lang="en-US" sz="1800" kern="1200" dirty="0">
                        <a:solidFill>
                          <a:schemeClr val="dk1"/>
                        </a:solidFill>
                        <a:latin typeface="+mn-lt"/>
                        <a:ea typeface="+mn-ea"/>
                        <a:cs typeface="+mn-cs"/>
                      </a:endParaRPr>
                    </a:p>
                  </a:txBody>
                  <a:tcPr marL="55306" marR="55306" marT="27653" marB="276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8171804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HIDDEN - Slide1566">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086921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The Case Of Nowhere To Run</a:t>
            </a:r>
            <a:endParaRPr lang="en-US" dirty="0"/>
          </a:p>
        </p:txBody>
      </p:sp>
    </p:spTree>
    <p:extLst>
      <p:ext uri="{BB962C8B-B14F-4D97-AF65-F5344CB8AC3E}">
        <p14:creationId xmlns:p14="http://schemas.microsoft.com/office/powerpoint/2010/main" val="19844702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How do the x64 versions of Windows and Windows Server solve problems in kernel virtual memory?</a:t>
            </a:r>
          </a:p>
          <a:p>
            <a:endParaRPr lang="en-US"/>
          </a:p>
          <a:p>
            <a:r>
              <a:rPr lang="en-US"/>
              <a:t>Which </a:t>
            </a:r>
            <a:r>
              <a:rPr lang="en-US" dirty="0"/>
              <a:t>tools show maximum sizes of kernel virtual memory </a:t>
            </a:r>
            <a:r>
              <a:rPr lang="en-US"/>
              <a:t>pools?</a:t>
            </a:r>
          </a:p>
          <a:p>
            <a:endParaRPr lang="en-US" dirty="0"/>
          </a:p>
          <a:p>
            <a:r>
              <a:rPr lang="en-US" dirty="0"/>
              <a:t>Which version of Windows and Windows Server has dynamic kernel virtual memory pools?</a:t>
            </a:r>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3922" dirty="0">
              <a:solidFill>
                <a:schemeClr val="accent3"/>
              </a:solidFill>
            </a:endParaRPr>
          </a:p>
        </p:txBody>
      </p:sp>
    </p:spTree>
    <p:extLst>
      <p:ext uri="{BB962C8B-B14F-4D97-AF65-F5344CB8AC3E}">
        <p14:creationId xmlns:p14="http://schemas.microsoft.com/office/powerpoint/2010/main" val="120334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10923795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3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5F4707-2382-4D2B-8385-1E54F39F514C}"/>
              </a:ext>
            </a:extLst>
          </p:cNvPr>
          <p:cNvSpPr>
            <a:spLocks noGrp="1"/>
          </p:cNvSpPr>
          <p:nvPr>
            <p:ph type="body" sz="quarter" idx="10"/>
          </p:nvPr>
        </p:nvSpPr>
        <p:spPr>
          <a:xfrm>
            <a:off x="269239" y="1189177"/>
            <a:ext cx="11653523" cy="1046440"/>
          </a:xfrm>
        </p:spPr>
        <p:txBody>
          <a:bodyPr numCol="1"/>
          <a:lstStyle/>
          <a:p>
            <a:r>
              <a:rPr lang="en-US"/>
              <a:t>What is Vitual Memory User Mode
What is Virtual Memory Kernel Mode</a:t>
            </a:r>
            <a:endParaRPr lang="en-US"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Learning Units covered in this Module</a:t>
            </a:r>
            <a:endParaRPr lang="en-US" dirty="0"/>
          </a:p>
        </p:txBody>
      </p:sp>
    </p:spTree>
    <p:extLst>
      <p:ext uri="{BB962C8B-B14F-4D97-AF65-F5344CB8AC3E}">
        <p14:creationId xmlns:p14="http://schemas.microsoft.com/office/powerpoint/2010/main" val="377061390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HIDDEN - Slide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nvPr>
        </p:nvSpPr>
        <p:spPr>
          <a:xfrm>
            <a:off x="269239" y="2084172"/>
            <a:ext cx="11653523" cy="2139688"/>
          </a:xfrm>
        </p:spPr>
        <p:txBody>
          <a:bodyPr wrap="square"/>
          <a:lstStyle/>
          <a:p>
            <a:r>
              <a:rPr lang="en-US"/>
              <a:t>What is Vitual Memory User Mode</a:t>
            </a:r>
            <a:endParaRPr lang="en-US" dirty="0"/>
          </a:p>
        </p:txBody>
      </p:sp>
    </p:spTree>
    <p:extLst>
      <p:ext uri="{BB962C8B-B14F-4D97-AF65-F5344CB8AC3E}">
        <p14:creationId xmlns:p14="http://schemas.microsoft.com/office/powerpoint/2010/main" val="169788623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1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nvPr>
        </p:nvSpPr>
        <p:spPr/>
        <p:txBody>
          <a:bodyPr numCol="1"/>
          <a:lstStyle/>
          <a:p>
            <a:pPr marL="571500" indent="-571500">
              <a:buFont typeface="Arial" panose="020B0604020202020204" pitchFamily="34" charset="0"/>
              <a:buChar char="•"/>
            </a:pPr>
            <a:r>
              <a:rPr lang="en-US" sz="2800"/>
              <a:t>Virtual Memory Concept</a:t>
            </a:r>
            <a:endParaRPr lang="en-US" sz="2800"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solidFill>
                  <a:srgbClr val="0078D7"/>
                </a:solidFill>
              </a:rPr>
              <a:t>Learnings covered in this Unit</a:t>
            </a:r>
            <a:endParaRPr lang="en-US" dirty="0">
              <a:solidFill>
                <a:srgbClr val="0078D7"/>
              </a:solidFill>
            </a:endParaRPr>
          </a:p>
        </p:txBody>
      </p:sp>
    </p:spTree>
    <p:extLst>
      <p:ext uri="{BB962C8B-B14F-4D97-AF65-F5344CB8AC3E}">
        <p14:creationId xmlns:p14="http://schemas.microsoft.com/office/powerpoint/2010/main" val="110959114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Virtual Memory Concept</a:t>
            </a:r>
            <a:endParaRPr lang="en-US" dirty="0"/>
          </a:p>
        </p:txBody>
      </p:sp>
    </p:spTree>
    <p:extLst>
      <p:ext uri="{BB962C8B-B14F-4D97-AF65-F5344CB8AC3E}">
        <p14:creationId xmlns:p14="http://schemas.microsoft.com/office/powerpoint/2010/main" val="325221928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p:txBody>
          <a:bodyPr/>
          <a:lstStyle/>
          <a:p>
            <a:r>
              <a:rPr lang="en-US" dirty="0"/>
              <a:t>Each process functions in a private, virtual world</a:t>
            </a:r>
          </a:p>
          <a:p>
            <a:endParaRPr lang="en-US" dirty="0"/>
          </a:p>
        </p:txBody>
      </p:sp>
      <p:sp>
        <p:nvSpPr>
          <p:cNvPr id="674818" name="Rectangle 2"/>
          <p:cNvSpPr>
            <a:spLocks noGrp="1" noChangeArrowheads="1"/>
          </p:cNvSpPr>
          <p:nvPr>
            <p:ph type="title"/>
          </p:nvPr>
        </p:nvSpPr>
        <p:spPr/>
        <p:txBody>
          <a:bodyPr/>
          <a:lstStyle/>
          <a:p>
            <a:r>
              <a:rPr lang="en-US" dirty="0"/>
              <a:t>Virtual Memory Concept</a:t>
            </a:r>
          </a:p>
        </p:txBody>
      </p:sp>
      <p:pic>
        <p:nvPicPr>
          <p:cNvPr id="8" name="Picture 8" descr="C:\Users\clinth\AppData\Local\Microsoft\Windows\Temporary Internet Files\Content.IE5\Q9LBV2Z6\MC900198071[1].wmf">
            <a:extLst>
              <a:ext uri="{FF2B5EF4-FFF2-40B4-BE49-F238E27FC236}">
                <a16:creationId xmlns:a16="http://schemas.microsoft.com/office/drawing/2014/main" id="{2976EA21-564E-44E2-A032-C1A49A1E6E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6925" y="3340200"/>
            <a:ext cx="3078148" cy="2697706"/>
          </a:xfrm>
          <a:prstGeom prst="rect">
            <a:avLst/>
          </a:prstGeom>
          <a:noFill/>
          <a:extLst>
            <a:ext uri="{909E8E84-426E-40DD-AFC4-6F175D3DCCD1}">
              <a14:hiddenFill xmlns:a14="http://schemas.microsoft.com/office/drawing/2010/main">
                <a:solidFill>
                  <a:srgbClr val="FFFFFF"/>
                </a:solidFill>
              </a14:hiddenFill>
            </a:ext>
          </a:extLst>
        </p:spPr>
      </p:pic>
      <p:sp>
        <p:nvSpPr>
          <p:cNvPr id="20" name="Cloud Callout 43">
            <a:extLst>
              <a:ext uri="{FF2B5EF4-FFF2-40B4-BE49-F238E27FC236}">
                <a16:creationId xmlns:a16="http://schemas.microsoft.com/office/drawing/2014/main" id="{9B0C1D84-8D95-48C6-A405-E32D04DBDFFF}"/>
              </a:ext>
            </a:extLst>
          </p:cNvPr>
          <p:cNvSpPr/>
          <p:nvPr/>
        </p:nvSpPr>
        <p:spPr bwMode="auto">
          <a:xfrm>
            <a:off x="5947755" y="2163831"/>
            <a:ext cx="4059671" cy="1313144"/>
          </a:xfrm>
          <a:prstGeom prst="cloudCallout">
            <a:avLst/>
          </a:prstGeom>
          <a:solidFill>
            <a:srgbClr val="FFFFFF"/>
          </a:solidFill>
          <a:ln w="9525" cap="flat" cmpd="sng" algn="ctr">
            <a:solidFill>
              <a:srgbClr val="333333"/>
            </a:solidFill>
            <a:prstDash val="solid"/>
            <a:round/>
            <a:headEnd type="none" w="med" len="med"/>
            <a:tailEnd type="none" w="med" len="med"/>
          </a:ln>
          <a:effectLst/>
        </p:spPr>
        <p:txBody>
          <a:bodyPr vert="horz" wrap="none" lIns="89642" tIns="44821" rIns="89642" bIns="44821" numCol="1" rtlCol="0" anchor="ctr" anchorCtr="0" compatLnSpc="1">
            <a:prstTxWarp prst="textNoShape">
              <a:avLst/>
            </a:prstTxWarp>
          </a:bodyPr>
          <a:lstStyle/>
          <a:p>
            <a:pPr algn="ctr" defTabSz="896386" eaLnBrk="0" fontAlgn="base" hangingPunct="0">
              <a:spcBef>
                <a:spcPct val="0"/>
              </a:spcBef>
              <a:spcAft>
                <a:spcPct val="0"/>
              </a:spcAft>
              <a:defRPr/>
            </a:pPr>
            <a:r>
              <a:rPr lang="en-US" sz="1372" b="1" kern="0" dirty="0">
                <a:solidFill>
                  <a:srgbClr val="000000"/>
                </a:solidFill>
              </a:rPr>
              <a:t>Process: “Wow! I have more</a:t>
            </a:r>
          </a:p>
          <a:p>
            <a:pPr algn="ctr" defTabSz="896386" eaLnBrk="0" fontAlgn="base" hangingPunct="0">
              <a:spcBef>
                <a:spcPct val="0"/>
              </a:spcBef>
              <a:spcAft>
                <a:spcPct val="0"/>
              </a:spcAft>
              <a:defRPr/>
            </a:pPr>
            <a:r>
              <a:rPr lang="en-US" sz="1372" b="1" kern="0" dirty="0">
                <a:solidFill>
                  <a:srgbClr val="000000"/>
                </a:solidFill>
              </a:rPr>
              <a:t>memory than I will ever need!</a:t>
            </a:r>
          </a:p>
        </p:txBody>
      </p:sp>
    </p:spTree>
    <p:extLst>
      <p:ext uri="{BB962C8B-B14F-4D97-AF65-F5344CB8AC3E}">
        <p14:creationId xmlns:p14="http://schemas.microsoft.com/office/powerpoint/2010/main" val="1144623401"/>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C0E0E2F-3742-414B-A384-8FC1AADE1898}"/>
              </a:ext>
            </a:extLst>
          </p:cNvPr>
          <p:cNvSpPr/>
          <p:nvPr/>
        </p:nvSpPr>
        <p:spPr bwMode="auto">
          <a:xfrm>
            <a:off x="4454393" y="3082480"/>
            <a:ext cx="3297922" cy="3246299"/>
          </a:xfrm>
          <a:prstGeom prst="rect">
            <a:avLst/>
          </a:prstGeom>
          <a:solidFill>
            <a:srgbClr val="FFFFFF"/>
          </a:solidFill>
          <a:ln w="381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a:solidFill>
                <a:srgbClr val="000000"/>
              </a:solidFill>
              <a:latin typeface="Arial Narrow" pitchFamily="34" charset="0"/>
            </a:endParaRPr>
          </a:p>
        </p:txBody>
      </p:sp>
      <p:sp>
        <p:nvSpPr>
          <p:cNvPr id="674819" name="Rectangle 3"/>
          <p:cNvSpPr>
            <a:spLocks noGrp="1" noChangeArrowheads="1"/>
          </p:cNvSpPr>
          <p:nvPr>
            <p:ph type="body" sz="quarter" idx="10"/>
          </p:nvPr>
        </p:nvSpPr>
        <p:spPr>
          <a:xfrm>
            <a:off x="269239" y="1189177"/>
            <a:ext cx="11653523" cy="1520416"/>
          </a:xfrm>
        </p:spPr>
        <p:txBody>
          <a:bodyPr/>
          <a:lstStyle/>
          <a:p>
            <a:r>
              <a:rPr lang="en-US" dirty="0"/>
              <a:t>Each process functions in a </a:t>
            </a:r>
            <a:r>
              <a:rPr lang="en-US" dirty="0">
                <a:solidFill>
                  <a:srgbClr val="0078D7"/>
                </a:solidFill>
              </a:rPr>
              <a:t>private, virtual world</a:t>
            </a:r>
          </a:p>
          <a:p>
            <a:r>
              <a:rPr lang="en-US" dirty="0"/>
              <a:t>The kernel manages the real world (physical) resources</a:t>
            </a:r>
          </a:p>
          <a:p>
            <a:endParaRPr lang="en-US" dirty="0"/>
          </a:p>
        </p:txBody>
      </p:sp>
      <p:sp>
        <p:nvSpPr>
          <p:cNvPr id="674818" name="Rectangle 2"/>
          <p:cNvSpPr>
            <a:spLocks noGrp="1" noChangeArrowheads="1"/>
          </p:cNvSpPr>
          <p:nvPr>
            <p:ph type="title"/>
          </p:nvPr>
        </p:nvSpPr>
        <p:spPr/>
        <p:txBody>
          <a:bodyPr/>
          <a:lstStyle/>
          <a:p>
            <a:r>
              <a:rPr lang="en-US" dirty="0"/>
              <a:t>Virtual Memory Concept</a:t>
            </a:r>
          </a:p>
        </p:txBody>
      </p:sp>
      <p:sp>
        <p:nvSpPr>
          <p:cNvPr id="10" name="Rectangle 9">
            <a:extLst>
              <a:ext uri="{FF2B5EF4-FFF2-40B4-BE49-F238E27FC236}">
                <a16:creationId xmlns:a16="http://schemas.microsoft.com/office/drawing/2014/main" id="{213DD36B-AF1F-4F28-9072-2F3CD8CE2E81}"/>
              </a:ext>
            </a:extLst>
          </p:cNvPr>
          <p:cNvSpPr>
            <a:spLocks/>
          </p:cNvSpPr>
          <p:nvPr/>
        </p:nvSpPr>
        <p:spPr bwMode="auto">
          <a:xfrm>
            <a:off x="5698187" y="5377665"/>
            <a:ext cx="820804" cy="803286"/>
          </a:xfrm>
          <a:prstGeom prst="rect">
            <a:avLst/>
          </a:prstGeom>
          <a:solidFill>
            <a:srgbClr val="FFFFFF"/>
          </a:solidFill>
          <a:ln w="127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chemeClr val="tx2">
                  <a:lumMod val="75000"/>
                  <a:lumOff val="25000"/>
                </a:schemeClr>
              </a:solidFill>
              <a:latin typeface="Arial Narrow" pitchFamily="34" charset="0"/>
            </a:endParaRPr>
          </a:p>
        </p:txBody>
      </p:sp>
      <p:pic>
        <p:nvPicPr>
          <p:cNvPr id="11" name="Picture 8" descr="C:\Users\clinth\AppData\Local\Microsoft\Windows\Temporary Internet Files\Content.IE5\Q9LBV2Z6\MC900198071[1].wmf">
            <a:extLst>
              <a:ext uri="{FF2B5EF4-FFF2-40B4-BE49-F238E27FC236}">
                <a16:creationId xmlns:a16="http://schemas.microsoft.com/office/drawing/2014/main" id="{EEDE7444-544C-44E5-9F23-9EA2AB04F4E0}"/>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820" y="5442095"/>
            <a:ext cx="769537" cy="6744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2460375-02C1-40C4-8A46-672CD77F76D7}"/>
              </a:ext>
            </a:extLst>
          </p:cNvPr>
          <p:cNvSpPr>
            <a:spLocks/>
          </p:cNvSpPr>
          <p:nvPr/>
        </p:nvSpPr>
        <p:spPr bwMode="auto">
          <a:xfrm>
            <a:off x="6638858" y="5377665"/>
            <a:ext cx="820804" cy="803286"/>
          </a:xfrm>
          <a:prstGeom prst="rect">
            <a:avLst/>
          </a:prstGeom>
          <a:solidFill>
            <a:srgbClr val="FFFFFF"/>
          </a:solidFill>
          <a:ln w="127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chemeClr val="tx2">
                  <a:lumMod val="75000"/>
                  <a:lumOff val="25000"/>
                </a:schemeClr>
              </a:solidFill>
              <a:latin typeface="Arial Narrow" pitchFamily="34" charset="0"/>
            </a:endParaRPr>
          </a:p>
        </p:txBody>
      </p:sp>
      <p:pic>
        <p:nvPicPr>
          <p:cNvPr id="13" name="Picture 8" descr="C:\Users\clinth\AppData\Local\Microsoft\Windows\Temporary Internet Files\Content.IE5\Q9LBV2Z6\MC900198071[1].wmf">
            <a:extLst>
              <a:ext uri="{FF2B5EF4-FFF2-40B4-BE49-F238E27FC236}">
                <a16:creationId xmlns:a16="http://schemas.microsoft.com/office/drawing/2014/main" id="{F56BD7FC-64C7-4768-AEEB-C07C3EE16E8E}"/>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4492" y="5442095"/>
            <a:ext cx="769537" cy="67442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DB683B24-4C01-4E59-A0B9-F90C0FFC4DC6}"/>
              </a:ext>
            </a:extLst>
          </p:cNvPr>
          <p:cNvGrpSpPr/>
          <p:nvPr/>
        </p:nvGrpSpPr>
        <p:grpSpPr>
          <a:xfrm>
            <a:off x="4769892" y="5379966"/>
            <a:ext cx="816111" cy="800986"/>
            <a:chOff x="4543711" y="3143794"/>
            <a:chExt cx="3349050" cy="3277576"/>
          </a:xfrm>
        </p:grpSpPr>
        <p:sp>
          <p:nvSpPr>
            <p:cNvPr id="7" name="Rectangle 6">
              <a:extLst>
                <a:ext uri="{FF2B5EF4-FFF2-40B4-BE49-F238E27FC236}">
                  <a16:creationId xmlns:a16="http://schemas.microsoft.com/office/drawing/2014/main" id="{E09B6139-D890-4809-96FA-D0E7D38A7493}"/>
                </a:ext>
              </a:extLst>
            </p:cNvPr>
            <p:cNvSpPr/>
            <p:nvPr/>
          </p:nvSpPr>
          <p:spPr bwMode="auto">
            <a:xfrm>
              <a:off x="4543711" y="3143794"/>
              <a:ext cx="3349050" cy="3277576"/>
            </a:xfrm>
            <a:prstGeom prst="rect">
              <a:avLst/>
            </a:prstGeom>
            <a:solidFill>
              <a:srgbClr val="FFFFFF"/>
            </a:solidFill>
            <a:ln w="12700"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chemeClr val="tx2">
                    <a:lumMod val="75000"/>
                    <a:lumOff val="25000"/>
                  </a:schemeClr>
                </a:solidFill>
                <a:latin typeface="Arial Narrow" pitchFamily="34" charset="0"/>
              </a:endParaRPr>
            </a:p>
          </p:txBody>
        </p:sp>
        <p:pic>
          <p:nvPicPr>
            <p:cNvPr id="8" name="Picture 8" descr="C:\Users\clinth\AppData\Local\Microsoft\Windows\Temporary Internet Files\Content.IE5\Q9LBV2Z6\MC900198071[1].wmf">
              <a:extLst>
                <a:ext uri="{FF2B5EF4-FFF2-40B4-BE49-F238E27FC236}">
                  <a16:creationId xmlns:a16="http://schemas.microsoft.com/office/drawing/2014/main" id="{2976EA21-564E-44E2-A032-C1A49A1E6E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300" y="3406681"/>
              <a:ext cx="3139871" cy="2751801"/>
            </a:xfrm>
            <a:prstGeom prst="rect">
              <a:avLst/>
            </a:prstGeom>
            <a:noFill/>
            <a:ln w="6350">
              <a:noFill/>
            </a:ln>
            <a:extLst>
              <a:ext uri="{909E8E84-426E-40DD-AFC4-6F175D3DCCD1}">
                <a14:hiddenFill xmlns:a14="http://schemas.microsoft.com/office/drawing/2010/main">
                  <a:solidFill>
                    <a:srgbClr val="FFFFFF"/>
                  </a:solidFill>
                </a14:hiddenFill>
              </a:ext>
            </a:extLst>
          </p:spPr>
        </p:pic>
      </p:grpSp>
      <p:sp>
        <p:nvSpPr>
          <p:cNvPr id="16" name="Rectangle 15">
            <a:extLst>
              <a:ext uri="{FF2B5EF4-FFF2-40B4-BE49-F238E27FC236}">
                <a16:creationId xmlns:a16="http://schemas.microsoft.com/office/drawing/2014/main" id="{C54A7CC5-4D40-4521-A306-B18F14A0225F}"/>
              </a:ext>
            </a:extLst>
          </p:cNvPr>
          <p:cNvSpPr/>
          <p:nvPr/>
        </p:nvSpPr>
        <p:spPr bwMode="auto">
          <a:xfrm>
            <a:off x="4769892" y="4729015"/>
            <a:ext cx="2666923" cy="484294"/>
          </a:xfrm>
          <a:prstGeom prst="rect">
            <a:avLst/>
          </a:prstGeom>
          <a:solidFill>
            <a:srgbClr val="FFFFFF"/>
          </a:solidFill>
          <a:ln w="19050" cap="flat" cmpd="sng" algn="ctr">
            <a:solidFill>
              <a:schemeClr val="tx2">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2353" b="1" kern="0" dirty="0">
                <a:solidFill>
                  <a:sysClr val="windowText" lastClr="000000"/>
                </a:solidFill>
                <a:latin typeface="Arial Narrow" pitchFamily="34" charset="0"/>
              </a:rPr>
              <a:t>Kernel</a:t>
            </a:r>
          </a:p>
        </p:txBody>
      </p:sp>
      <p:grpSp>
        <p:nvGrpSpPr>
          <p:cNvPr id="5" name="Group 4">
            <a:extLst>
              <a:ext uri="{FF2B5EF4-FFF2-40B4-BE49-F238E27FC236}">
                <a16:creationId xmlns:a16="http://schemas.microsoft.com/office/drawing/2014/main" id="{2AC8316D-1464-4C16-A950-4E96467A2056}"/>
              </a:ext>
            </a:extLst>
          </p:cNvPr>
          <p:cNvGrpSpPr/>
          <p:nvPr/>
        </p:nvGrpSpPr>
        <p:grpSpPr>
          <a:xfrm>
            <a:off x="4606665" y="3449694"/>
            <a:ext cx="1530841" cy="1338347"/>
            <a:chOff x="4699038" y="3518371"/>
            <a:chExt cx="1561538" cy="1365184"/>
          </a:xfrm>
        </p:grpSpPr>
        <p:pic>
          <p:nvPicPr>
            <p:cNvPr id="22" name="Picture 21" descr="A picture containing object&#10;&#10;Description generated with very high confidence">
              <a:extLst>
                <a:ext uri="{FF2B5EF4-FFF2-40B4-BE49-F238E27FC236}">
                  <a16:creationId xmlns:a16="http://schemas.microsoft.com/office/drawing/2014/main" id="{F2F085A5-5DAB-4DED-BB5C-46C77BED3F16}"/>
                </a:ext>
              </a:extLst>
            </p:cNvPr>
            <p:cNvPicPr>
              <a:picLocks noChangeAspect="1"/>
            </p:cNvPicPr>
            <p:nvPr/>
          </p:nvPicPr>
          <p:blipFill>
            <a:blip r:embed="rId4"/>
            <a:stretch>
              <a:fillRect/>
            </a:stretch>
          </p:blipFill>
          <p:spPr>
            <a:xfrm flipV="1">
              <a:off x="4699038" y="3518371"/>
              <a:ext cx="1561538" cy="1146946"/>
            </a:xfrm>
            <a:prstGeom prst="rect">
              <a:avLst/>
            </a:prstGeom>
            <a:effectLst>
              <a:outerShdw blurRad="50800" dist="50800" dir="5400000" algn="ctr" rotWithShape="0">
                <a:schemeClr val="tx1">
                  <a:lumMod val="50000"/>
                </a:schemeClr>
              </a:outerShdw>
            </a:effectLst>
          </p:spPr>
        </p:pic>
        <p:sp>
          <p:nvSpPr>
            <p:cNvPr id="2" name="TextBox 1">
              <a:extLst>
                <a:ext uri="{FF2B5EF4-FFF2-40B4-BE49-F238E27FC236}">
                  <a16:creationId xmlns:a16="http://schemas.microsoft.com/office/drawing/2014/main" id="{097B6383-F778-4430-A347-DA10A5A180CE}"/>
                </a:ext>
              </a:extLst>
            </p:cNvPr>
            <p:cNvSpPr txBox="1"/>
            <p:nvPr/>
          </p:nvSpPr>
          <p:spPr>
            <a:xfrm>
              <a:off x="4965724" y="4255691"/>
              <a:ext cx="1028167" cy="627864"/>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RAM</a:t>
              </a:r>
            </a:p>
          </p:txBody>
        </p:sp>
      </p:grpSp>
      <p:grpSp>
        <p:nvGrpSpPr>
          <p:cNvPr id="4" name="Group 3">
            <a:extLst>
              <a:ext uri="{FF2B5EF4-FFF2-40B4-BE49-F238E27FC236}">
                <a16:creationId xmlns:a16="http://schemas.microsoft.com/office/drawing/2014/main" id="{D658FC02-9607-4814-94D6-501E903CD11B}"/>
              </a:ext>
            </a:extLst>
          </p:cNvPr>
          <p:cNvGrpSpPr/>
          <p:nvPr/>
        </p:nvGrpSpPr>
        <p:grpSpPr>
          <a:xfrm>
            <a:off x="6398950" y="3699567"/>
            <a:ext cx="1095728" cy="1102749"/>
            <a:chOff x="6527262" y="3773254"/>
            <a:chExt cx="1117700" cy="1124861"/>
          </a:xfrm>
        </p:grpSpPr>
        <p:sp>
          <p:nvSpPr>
            <p:cNvPr id="17" name="Flowchart: Magnetic Disk 16">
              <a:extLst>
                <a:ext uri="{FF2B5EF4-FFF2-40B4-BE49-F238E27FC236}">
                  <a16:creationId xmlns:a16="http://schemas.microsoft.com/office/drawing/2014/main" id="{A0140BD6-8C34-41B5-A5C4-72FB6F24AC08}"/>
                </a:ext>
              </a:extLst>
            </p:cNvPr>
            <p:cNvSpPr/>
            <p:nvPr/>
          </p:nvSpPr>
          <p:spPr bwMode="auto">
            <a:xfrm>
              <a:off x="6527262" y="3773254"/>
              <a:ext cx="1117700" cy="655911"/>
            </a:xfrm>
            <a:prstGeom prst="flowChartMagneticDisk">
              <a:avLst/>
            </a:prstGeom>
            <a:solidFill>
              <a:schemeClr val="tx2">
                <a:lumMod val="10000"/>
                <a:lumOff val="90000"/>
              </a:schemeClr>
            </a:solidFill>
            <a:ln w="25400" cap="flat" cmpd="sng" algn="ctr">
              <a:solidFill>
                <a:schemeClr val="tx2">
                  <a:lumMod val="75000"/>
                  <a:lumOff val="25000"/>
                </a:schemeClr>
              </a:solidFill>
              <a:prstDash val="soli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2353" b="1" kern="0" dirty="0">
                <a:solidFill>
                  <a:srgbClr val="000000"/>
                </a:solidFill>
                <a:latin typeface="Arial Narrow" pitchFamily="34" charset="0"/>
              </a:endParaRPr>
            </a:p>
          </p:txBody>
        </p:sp>
        <p:sp>
          <p:nvSpPr>
            <p:cNvPr id="3" name="TextBox 2">
              <a:extLst>
                <a:ext uri="{FF2B5EF4-FFF2-40B4-BE49-F238E27FC236}">
                  <a16:creationId xmlns:a16="http://schemas.microsoft.com/office/drawing/2014/main" id="{45C7DA5B-3A03-4678-820C-F00F7040E0B1}"/>
                </a:ext>
              </a:extLst>
            </p:cNvPr>
            <p:cNvSpPr txBox="1"/>
            <p:nvPr/>
          </p:nvSpPr>
          <p:spPr>
            <a:xfrm>
              <a:off x="6614508" y="4270251"/>
              <a:ext cx="943207" cy="627864"/>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Disk</a:t>
              </a:r>
            </a:p>
          </p:txBody>
        </p:sp>
      </p:grpSp>
      <p:sp>
        <p:nvSpPr>
          <p:cNvPr id="21" name="Rectangle 20">
            <a:extLst>
              <a:ext uri="{FF2B5EF4-FFF2-40B4-BE49-F238E27FC236}">
                <a16:creationId xmlns:a16="http://schemas.microsoft.com/office/drawing/2014/main" id="{2753EE8B-6836-492C-9FC8-3981334D16F3}"/>
              </a:ext>
            </a:extLst>
          </p:cNvPr>
          <p:cNvSpPr/>
          <p:nvPr/>
        </p:nvSpPr>
        <p:spPr bwMode="auto">
          <a:xfrm>
            <a:off x="4454393" y="3091991"/>
            <a:ext cx="3297922" cy="568563"/>
          </a:xfrm>
          <a:prstGeom prst="rect">
            <a:avLst/>
          </a:prstGeom>
          <a:solidFill>
            <a:schemeClr val="tx2">
              <a:lumMod val="75000"/>
              <a:lumOff val="25000"/>
            </a:schemeClr>
          </a:solidFill>
          <a:ln w="9525" cap="flat" cmpd="sng" algn="ctr">
            <a:solidFill>
              <a:schemeClr val="tx2">
                <a:lumMod val="75000"/>
                <a:lumOff val="25000"/>
              </a:schemeClr>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2745" b="1" kern="0" dirty="0">
                <a:solidFill>
                  <a:srgbClr val="FFFFFF"/>
                </a:solidFill>
                <a:latin typeface="Arial Narrow" pitchFamily="34" charset="0"/>
              </a:rPr>
              <a:t>Physical Resources</a:t>
            </a:r>
          </a:p>
        </p:txBody>
      </p:sp>
    </p:spTree>
    <p:extLst>
      <p:ext uri="{BB962C8B-B14F-4D97-AF65-F5344CB8AC3E}">
        <p14:creationId xmlns:p14="http://schemas.microsoft.com/office/powerpoint/2010/main" val="1956009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7B3C912D-A84D-4C5E-A432-91CEDEA2F1C6}" vid="{539E249E-E621-4482-85BE-A40976C347BA}"/>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7B3C912D-A84D-4C5E-A432-91CEDEA2F1C6}" vid="{1FDDEE9B-AA16-43BF-9BF0-B2817731548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VariableListDefinition name="AD_HOC" displayName="AD_HOC" id="86cc823c-7ba9-4ca7-87e3-69a10ffc3dac" isdomainofvalue="False" dataSourceId="5481facf-de9d-49d0-a194-0d02f905f73e">
  <Variable name="TITLE" type="STRING" dataFieldId="edca5ca1-061e-410b-9d86-537f7ea5b34e"/>
</VariableListDefinition>
</file>

<file path=customXml/item10.xml><?xml version="1.0" encoding="utf-8"?>
<VariableListDefinition name="System" displayName="System" id="d0984f92-51e5-4515-a635-4fbb2bb51e6d" isdomainofvalue="False" dataSourceId="94a104e2-f9ad-4cb4-9f78-217344942fee"/>
</file>

<file path=customXml/item11.xml><?xml version="1.0" encoding="utf-8"?>
<VariableList UniqueId="d0984f92-51e5-4515-a635-4fbb2bb51e6d" Name="System" ContentType="XML" MajorVersion="0" MinorVersion="1" isLocalCopy="False" IsBaseObject="False" DataSourceId="94a104e2-f9ad-4cb4-9f78-217344942fee" DataSourceMajorVersion="0" DataSourceMinorVersion="1"/>
</file>

<file path=customXml/item12.xml><?xml version="1.0" encoding="utf-8"?>
<DataSourceInfo>
  <Id>94a104e2-f9ad-4cb4-9f78-217344942fee</Id>
  <MajorVersion>0</MajorVersion>
  <MinorVersion>1</MinorVersion>
  <DataSourceType>System</DataSourceType>
  <Name>System</Name>
  <Description/>
  <Filter/>
  <DataFields/>
</DataSourceInfo>
</file>

<file path=customXml/item13.xml><?xml version="1.0" encoding="utf-8"?>
<DataSourceMapping>
  <Id>de462b93-da54-4364-a21c-cde994c86c35</Id>
  <Name>EXPRESSION_VARIABLE_MAPPING</Name>
  <TargetDataSource>94a104e2-f9ad-4cb4-9f78-217344942fee</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14.xml><?xml version="1.0" encoding="utf-8"?>
<VariableListCustXmlRels>
  <VariableListCustXmlRel variableListName="AD_HOC">
    <VariableListDefCustXmlId>{E011C1B2-2518-48B5-ADCC-5B9746E3BDF5}</VariableListDefCustXmlId>
    <LibraryMetadataCustXmlId>{4186F137-C049-4246-B7DF-FA6CC44103BA}</LibraryMetadataCustXmlId>
    <DataSourceInfoCustXmlId>{47890BBE-A04F-434B-B161-58EC72159224}</DataSourceInfoCustXmlId>
    <DataSourceMappingCustXmlId>{130DEF41-EDD2-42B3-BF17-41BC274B3005}</DataSourceMappingCustXmlId>
    <SdmcCustXmlId>{8199EA8C-C787-4ABA-AFAF-1DD2D10F0FB6}</SdmcCustXmlId>
  </VariableListCustXmlRel>
  <VariableListCustXmlRel variableListName="Computed">
    <VariableListDefCustXmlId>{445FE011-2671-46F5-87BA-D87BF918C53F}</VariableListDefCustXmlId>
    <LibraryMetadataCustXmlId>{76493EA2-9955-4A58-A065-A179897E32C3}</LibraryMetadataCustXmlId>
    <DataSourceInfoCustXmlId>{6E626212-E539-4136-9B63-8C71F982CB2E}</DataSourceInfoCustXmlId>
    <DataSourceMappingCustXmlId>{15C49096-41B9-4A26-97CC-70F95D292F41}</DataSourceMappingCustXmlId>
  </VariableListCustXmlRel>
  <VariableListCustXmlRel variableListName="System">
    <VariableListDefCustXmlId>{CFF908AD-3837-41E2-82F8-ABC6FFB3BF32}</VariableListDefCustXmlId>
    <LibraryMetadataCustXmlId>{9C8A2780-2C45-4D9D-8A0A-CE3B4F01F950}</LibraryMetadataCustXmlId>
    <DataSourceInfoCustXmlId>{117587A2-C903-453B-93EC-BBE35F0ED12F}</DataSourceInfoCustXmlId>
    <DataSourceMappingCustXmlId>{700A2192-C89D-4898-B920-AB9032B2C06A}</DataSourceMappingCustXmlId>
  </VariableListCustXmlRel>
</VariableListCustXmlRels>
</file>

<file path=customXml/item15.xml><?xml version="1.0" encoding="utf-8"?>
<AllExternalAdhocVariableMappings/>
</file>

<file path=customXml/item16.xml><?xml version="1.0" encoding="utf-8"?>
<ct:contentTypeSchema xmlns:ct="http://schemas.microsoft.com/office/2006/metadata/contentType" xmlns:ma="http://schemas.microsoft.com/office/2006/metadata/properties/metaAttributes" ct:_="" ma:_="" ma:contentTypeName="Document" ma:contentTypeID="0x010100672BF0AD2AB49B408B985190171F7322" ma:contentTypeVersion="13" ma:contentTypeDescription="Create a new document." ma:contentTypeScope="" ma:versionID="2f767a14c568ab284617c635207a492d">
  <xsd:schema xmlns:xsd="http://www.w3.org/2001/XMLSchema" xmlns:xs="http://www.w3.org/2001/XMLSchema" xmlns:p="http://schemas.microsoft.com/office/2006/metadata/properties" xmlns:ns2="17d67a9f-373f-45be-b9c2-a759827fe65a" xmlns:ns3="40a30fe5-3c91-48c8-b277-cba3a67671ec" targetNamespace="http://schemas.microsoft.com/office/2006/metadata/properties" ma:root="true" ma:fieldsID="deee9fa819f3ee1a96444de47edf25a0" ns2:_="" ns3:_="">
    <xsd:import namespace="17d67a9f-373f-45be-b9c2-a759827fe65a"/>
    <xsd:import namespace="40a30fe5-3c91-48c8-b277-cba3a67671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EventHashCode" minOccurs="0"/>
                <xsd:element ref="ns2:MediaServiceGenerationTime"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67a9f-373f-45be-b9c2-a759827fe6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a30fe5-3c91-48c8-b277-cba3a67671ec"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p:properties xmlns:p="http://schemas.microsoft.com/office/2006/metadata/properties" xmlns:xsi="http://www.w3.org/2001/XMLSchema-instance" xmlns:pc="http://schemas.microsoft.com/office/infopath/2007/PartnerControls">
  <documentManagement>
    <MediaServiceKeyPoints xmlns="17d67a9f-373f-45be-b9c2-a759827fe65a" xsi:nil="true"/>
  </documentManagement>
</p:properties>
</file>

<file path=customXml/item2.xml><?xml version="1.0" encoding="utf-8"?>
<VariableList UniqueId="86cc823c-7ba9-4ca7-87e3-69a10ffc3dac" Name="AD_HOC" ContentType="XML" MajorVersion="0" MinorVersion="1" isLocalCopy="False" IsBaseObject="False" DataSourceId="5481facf-de9d-49d0-a194-0d02f905f73e" DataSourceMajorVersion="0" DataSourceMinorVersion="1"/>
</file>

<file path=customXml/item3.xml><?xml version="1.0" encoding="utf-8"?>
<DataSourceInfo>
  <Id>5481facf-de9d-49d0-a194-0d02f905f73e</Id>
  <MajorVersion>0</MajorVersion>
  <MinorVersion>1</MinorVersion>
  <DataSourceType>Ad_Hoc</DataSourceType>
  <Name>AD_HOC</Name>
  <Description/>
  <Filter/>
  <DataFields>
    <FieldInfo>
      <Id>edca5ca1-061e-410b-9d86-537f7ea5b34e</Id>
      <Name>TITLE</Name>
      <Description/>
      <ExpressionString/>
      <FieldType>System.String</FieldType>
      <Filter/>
      <DefaultValue/>
      <IsInputParameter>false</IsInputParameter>
      <IsInputMultipleValues>false</IsInputMultipleValues>
      <IncludeInRecordSelector>true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TITLE</OriginalName>
      <ValidationMessage/>
    </FieldInfo>
  </DataFields>
</DataSourceInfo>
</file>

<file path=customXml/item4.xml><?xml version="1.0" encoding="utf-8"?>
<DataSourceMapping>
  <Id>89b7ac15-7b7c-4df0-b6ef-46b70566c08f</Id>
  <Name>AD_HOC_MAPPING</Name>
  <TargetDataSource>5481facf-de9d-49d0-a194-0d02f905f73e</TargetDataSource>
  <SourceType>XML File</SourceType>
  <IsReadOnly>false</IsReadOnly>
  <SalesforceOrganizationId>00000000-0000-0000-0000-000000000000</SalesforceOrganizationId>
  <SalesforceOrganizationName/>
  <SalesforceApiVersion/>
  <Properties>
    <Property Name="RecordSeperator" Value="SampleData/DataRecord"/>
  </Properties>
  <RawMappings>
    <RawMapping DataFieldId="edca5ca1-061e-410b-9d86-537f7ea5b34e" Mapping="DataRecord/TITLE"/>
  </RawMappings>
  <DesignTimeProperties/>
</DataSourceMapping>
</file>

<file path=customXml/item5.xml><?xml version="1.0" encoding="utf-8"?>
<SourceDataModel Name="AD_HOC" TargetDataSourceId="5481facf-de9d-49d0-a194-0d02f905f73e"/>
</file>

<file path=customXml/item6.xml><?xml version="1.0" encoding="utf-8"?>
<VariableListDefinition name="Computed" displayName="Computed" id="58e98c76-7bb2-4956-bb8d-3f90b6c16297" isdomainofvalue="False" dataSourceId="22478974-1c71-4640-89a0-d4a3c9d6a5fe"/>
</file>

<file path=customXml/item7.xml><?xml version="1.0" encoding="utf-8"?>
<VariableList UniqueId="58e98c76-7bb2-4956-bb8d-3f90b6c16297" Name="Computed" ContentType="XML" MajorVersion="0" MinorVersion="1" isLocalCopy="False" IsBaseObject="False" DataSourceId="22478974-1c71-4640-89a0-d4a3c9d6a5fe" DataSourceMajorVersion="0" DataSourceMinorVersion="1"/>
</file>

<file path=customXml/item8.xml><?xml version="1.0" encoding="utf-8"?>
<DataSourceInfo>
  <Id>22478974-1c71-4640-89a0-d4a3c9d6a5fe</Id>
  <MajorVersion>0</MajorVersion>
  <MinorVersion>1</MinorVersion>
  <DataSourceType>Expression</DataSourceType>
  <Name>Computed</Name>
  <Description/>
  <Filter/>
  <DataFields/>
</DataSourceInfo>
</file>

<file path=customXml/item9.xml><?xml version="1.0" encoding="utf-8"?>
<DataSourceMapping>
  <Id>7524d07b-72cb-49cb-83c3-d60c61b31812</Id>
  <Name>EXPRESSION_VARIABLE_MAPPING</Name>
  <TargetDataSource>22478974-1c71-4640-89a0-d4a3c9d6a5fe</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Props1.xml><?xml version="1.0" encoding="utf-8"?>
<ds:datastoreItem xmlns:ds="http://schemas.openxmlformats.org/officeDocument/2006/customXml" ds:itemID="{E011C1B2-2518-48B5-ADCC-5B9746E3BDF5}">
  <ds:schemaRefs/>
</ds:datastoreItem>
</file>

<file path=customXml/itemProps10.xml><?xml version="1.0" encoding="utf-8"?>
<ds:datastoreItem xmlns:ds="http://schemas.openxmlformats.org/officeDocument/2006/customXml" ds:itemID="{CFF908AD-3837-41E2-82F8-ABC6FFB3BF32}">
  <ds:schemaRefs/>
</ds:datastoreItem>
</file>

<file path=customXml/itemProps11.xml><?xml version="1.0" encoding="utf-8"?>
<ds:datastoreItem xmlns:ds="http://schemas.openxmlformats.org/officeDocument/2006/customXml" ds:itemID="{9C8A2780-2C45-4D9D-8A0A-CE3B4F01F950}">
  <ds:schemaRefs/>
</ds:datastoreItem>
</file>

<file path=customXml/itemProps12.xml><?xml version="1.0" encoding="utf-8"?>
<ds:datastoreItem xmlns:ds="http://schemas.openxmlformats.org/officeDocument/2006/customXml" ds:itemID="{117587A2-C903-453B-93EC-BBE35F0ED12F}">
  <ds:schemaRefs/>
</ds:datastoreItem>
</file>

<file path=customXml/itemProps13.xml><?xml version="1.0" encoding="utf-8"?>
<ds:datastoreItem xmlns:ds="http://schemas.openxmlformats.org/officeDocument/2006/customXml" ds:itemID="{700A2192-C89D-4898-B920-AB9032B2C06A}">
  <ds:schemaRefs/>
</ds:datastoreItem>
</file>

<file path=customXml/itemProps14.xml><?xml version="1.0" encoding="utf-8"?>
<ds:datastoreItem xmlns:ds="http://schemas.openxmlformats.org/officeDocument/2006/customXml" ds:itemID="{9F94AA7A-87F3-4D3E-A832-ECE7E38B2A55}">
  <ds:schemaRefs/>
</ds:datastoreItem>
</file>

<file path=customXml/itemProps15.xml><?xml version="1.0" encoding="utf-8"?>
<ds:datastoreItem xmlns:ds="http://schemas.openxmlformats.org/officeDocument/2006/customXml" ds:itemID="{B10382FF-FD40-4106-96D3-525EE24A0C7E}">
  <ds:schemaRefs/>
</ds:datastoreItem>
</file>

<file path=customXml/itemProps16.xml><?xml version="1.0" encoding="utf-8"?>
<ds:datastoreItem xmlns:ds="http://schemas.openxmlformats.org/officeDocument/2006/customXml" ds:itemID="{29B1317E-EF54-4F46-9CE5-E761A5A28F71}"/>
</file>

<file path=customXml/itemProps17.xml><?xml version="1.0" encoding="utf-8"?>
<ds:datastoreItem xmlns:ds="http://schemas.openxmlformats.org/officeDocument/2006/customXml" ds:itemID="{4CF19654-1F18-43D8-9BC3-A6EDDB5CFB6A}"/>
</file>

<file path=customXml/itemProps18.xml><?xml version="1.0" encoding="utf-8"?>
<ds:datastoreItem xmlns:ds="http://schemas.openxmlformats.org/officeDocument/2006/customXml" ds:itemID="{96817F91-BB9C-4561-9BD3-580A37773BC2}"/>
</file>

<file path=customXml/itemProps2.xml><?xml version="1.0" encoding="utf-8"?>
<ds:datastoreItem xmlns:ds="http://schemas.openxmlformats.org/officeDocument/2006/customXml" ds:itemID="{4186F137-C049-4246-B7DF-FA6CC44103BA}">
  <ds:schemaRefs/>
</ds:datastoreItem>
</file>

<file path=customXml/itemProps3.xml><?xml version="1.0" encoding="utf-8"?>
<ds:datastoreItem xmlns:ds="http://schemas.openxmlformats.org/officeDocument/2006/customXml" ds:itemID="{47890BBE-A04F-434B-B161-58EC72159224}">
  <ds:schemaRefs/>
</ds:datastoreItem>
</file>

<file path=customXml/itemProps4.xml><?xml version="1.0" encoding="utf-8"?>
<ds:datastoreItem xmlns:ds="http://schemas.openxmlformats.org/officeDocument/2006/customXml" ds:itemID="{130DEF41-EDD2-42B3-BF17-41BC274B3005}">
  <ds:schemaRefs/>
</ds:datastoreItem>
</file>

<file path=customXml/itemProps5.xml><?xml version="1.0" encoding="utf-8"?>
<ds:datastoreItem xmlns:ds="http://schemas.openxmlformats.org/officeDocument/2006/customXml" ds:itemID="{8199EA8C-C787-4ABA-AFAF-1DD2D10F0FB6}">
  <ds:schemaRefs/>
</ds:datastoreItem>
</file>

<file path=customXml/itemProps6.xml><?xml version="1.0" encoding="utf-8"?>
<ds:datastoreItem xmlns:ds="http://schemas.openxmlformats.org/officeDocument/2006/customXml" ds:itemID="{445FE011-2671-46F5-87BA-D87BF918C53F}">
  <ds:schemaRefs/>
</ds:datastoreItem>
</file>

<file path=customXml/itemProps7.xml><?xml version="1.0" encoding="utf-8"?>
<ds:datastoreItem xmlns:ds="http://schemas.openxmlformats.org/officeDocument/2006/customXml" ds:itemID="{76493EA2-9955-4A58-A065-A179897E32C3}">
  <ds:schemaRefs/>
</ds:datastoreItem>
</file>

<file path=customXml/itemProps8.xml><?xml version="1.0" encoding="utf-8"?>
<ds:datastoreItem xmlns:ds="http://schemas.openxmlformats.org/officeDocument/2006/customXml" ds:itemID="{6E626212-E539-4136-9B63-8C71F982CB2E}">
  <ds:schemaRefs/>
</ds:datastoreItem>
</file>

<file path=customXml/itemProps9.xml><?xml version="1.0" encoding="utf-8"?>
<ds:datastoreItem xmlns:ds="http://schemas.openxmlformats.org/officeDocument/2006/customXml" ds:itemID="{15C49096-41B9-4A26-97CC-70F95D292F41}">
  <ds:schemaRefs/>
</ds:datastoreItem>
</file>

<file path=docProps/app.xml><?xml version="1.0" encoding="utf-8"?>
<Properties xmlns="http://schemas.openxmlformats.org/officeDocument/2006/extended-properties" xmlns:vt="http://schemas.openxmlformats.org/officeDocument/2006/docPropsVTypes">
  <Template>Module_Template</Template>
  <TotalTime>1</TotalTime>
  <Words>5697</Words>
  <Application>Microsoft Office PowerPoint</Application>
  <PresentationFormat>Widescreen</PresentationFormat>
  <Paragraphs>430</Paragraphs>
  <Slides>38</Slides>
  <Notes>38</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Arial Narrow</vt:lpstr>
      <vt:lpstr>Calibri</vt:lpstr>
      <vt:lpstr>Calibri Light</vt:lpstr>
      <vt:lpstr>Consolas</vt:lpstr>
      <vt:lpstr>Segoe UI</vt:lpstr>
      <vt:lpstr>Segoe UI Light</vt:lpstr>
      <vt:lpstr>Segoe UI Semibold</vt:lpstr>
      <vt:lpstr>Wingdings</vt:lpstr>
      <vt:lpstr>WHITE TEMPLATE</vt:lpstr>
      <vt:lpstr>COLOR TEMPLATE</vt:lpstr>
      <vt:lpstr>WorkshopPLUS - Windows Server: Vital Signs Part 1</vt:lpstr>
      <vt:lpstr>Disclaimer</vt:lpstr>
      <vt:lpstr>Virtual Memory</vt:lpstr>
      <vt:lpstr>Learning Units covered in this Module</vt:lpstr>
      <vt:lpstr>What is Vitual Memory User Mode</vt:lpstr>
      <vt:lpstr>Learnings covered in this Unit</vt:lpstr>
      <vt:lpstr>Virtual Memory Concept</vt:lpstr>
      <vt:lpstr>Virtual Memory Concept</vt:lpstr>
      <vt:lpstr>Virtual Memory Concept</vt:lpstr>
      <vt:lpstr>Virtual world (process)</vt:lpstr>
      <vt:lpstr>Real world (Physical)</vt:lpstr>
      <vt:lpstr>User Mode and Kernel Virtual Memory</vt:lpstr>
      <vt:lpstr>Virtual Memory for 32-bit Processes</vt:lpstr>
      <vt:lpstr>Virtual Memory for 64-bit Processes</vt:lpstr>
      <vt:lpstr>Memory States</vt:lpstr>
      <vt:lpstr>Reserved and Committed Memory</vt:lpstr>
      <vt:lpstr>Effects of Reserved Memory</vt:lpstr>
      <vt:lpstr>Effects of Committed Memory</vt:lpstr>
      <vt:lpstr>Exceeding the Virtual Address Space</vt:lpstr>
      <vt:lpstr>Virtual Memory Fragmentation</vt:lpstr>
      <vt:lpstr>32-bit Processes on x64 Windows and Windows Server</vt:lpstr>
      <vt:lpstr>\Process(*)\Virtual Bytes</vt:lpstr>
      <vt:lpstr>Thresholds for \Process(*)\Virtual Bytes</vt:lpstr>
      <vt:lpstr>Process is Out of Virtual Memory</vt:lpstr>
      <vt:lpstr>Monitor for Changes in Process ID</vt:lpstr>
      <vt:lpstr>PowerPoint Presentation</vt:lpstr>
      <vt:lpstr>Should I add more memory to my device?</vt:lpstr>
      <vt:lpstr>Knowledge Check</vt:lpstr>
      <vt:lpstr>What is Virtual Memory Kernel Mode</vt:lpstr>
      <vt:lpstr>Learnings covered in this Unit</vt:lpstr>
      <vt:lpstr>Kernel Virtual memory Layout</vt:lpstr>
      <vt:lpstr>Kernel Virtual Memory layout</vt:lpstr>
      <vt:lpstr>Pool Paged Bytes and Pool Non-paged Bytes</vt:lpstr>
      <vt:lpstr>Thresholds for Pool Paged Bytes and for Pool Non-paged Bytes</vt:lpstr>
      <vt:lpstr>PowerPoint Presentation</vt:lpstr>
      <vt:lpstr>The Case Of Nowhere To Run</vt:lpstr>
      <vt:lpstr>Knowledge Check</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Server: Vital Signs Part 1</dc:title>
  <dc:creator>Devid Treuling</dc:creator>
  <cp:lastModifiedBy>Devid Treuling</cp:lastModifiedBy>
  <cp:revision>3</cp:revision>
  <dcterms:created xsi:type="dcterms:W3CDTF">2018-12-21T17:30:33Z</dcterms:created>
  <dcterms:modified xsi:type="dcterms:W3CDTF">2018-12-21T17:32:14Z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2018-12-21T17:31:54.5581656Z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0x010100672BF0AD2AB49B408B985190171F7322</vt:lpwstr>
  </property>
</Properties>
</file>