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70" r:id="rId1"/>
  </p:sldMasterIdLst>
  <p:notesMasterIdLst>
    <p:notesMasterId r:id="rId2"/>
  </p:notesMasterIdLst>
  <p:sldIdLst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9" r:id="rId13"/>
  </p:sldIdLst>
  <p:sldSz type="screen16x9"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71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mailto:sreenu1713257@gmail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 in Smart Water System using IoT</a:t>
            </a:r>
            <a:endParaRPr dirty="0" sz="3000" lang="en-US"/>
          </a:p>
        </p:txBody>
      </p:sp>
      <p:sp>
        <p:nvSpPr>
          <p:cNvPr id="1048612" name="TextBox 3"/>
          <p:cNvSpPr txBox="1"/>
          <p:nvPr/>
        </p:nvSpPr>
        <p:spPr>
          <a:xfrm>
            <a:off x="2658794" y="856343"/>
            <a:ext cx="4290646" cy="1082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Name         :  </a:t>
            </a:r>
            <a:r>
              <a:rPr dirty="0" lang="en-US" err="1">
                <a:solidFill>
                  <a:schemeClr val="accent1"/>
                </a:solidFill>
              </a:rPr>
              <a:t>Nallagondu</a:t>
            </a:r>
            <a:r>
              <a:rPr dirty="0" lang="en-US"/>
              <a:t> </a:t>
            </a:r>
            <a:r>
              <a:rPr dirty="0" lang="en-US" err="1">
                <a:solidFill>
                  <a:schemeClr val="accent1"/>
                </a:solidFill>
              </a:rPr>
              <a:t>sreenuvasulunaidu</a:t>
            </a:r>
            <a:r>
              <a:rPr dirty="0" lang="en-US"/>
              <a:t> </a:t>
            </a:r>
          </a:p>
          <a:p>
            <a:r>
              <a:rPr dirty="0" lang="en-US"/>
              <a:t>NM ID        :  </a:t>
            </a:r>
            <a:r>
              <a:rPr dirty="0" lang="en-US">
                <a:solidFill>
                  <a:schemeClr val="accent1"/>
                </a:solidFill>
              </a:rPr>
              <a:t>au713921106030</a:t>
            </a:r>
          </a:p>
          <a:p>
            <a:r>
              <a:rPr dirty="0" lang="en-US"/>
              <a:t>Email         : </a:t>
            </a:r>
            <a:r>
              <a:rPr dirty="0" lang="en-US">
                <a:solidFill>
                  <a:schemeClr val="accent1"/>
                </a:solidFill>
                <a:hlinkClick r:id="rId1"/>
              </a:rPr>
              <a:t>sreenu1713257</a:t>
            </a:r>
            <a:r>
              <a:rPr dirty="0" lang="en-US">
                <a:solidFill>
                  <a:srgbClr val="0563C1"/>
                </a:solidFill>
                <a:hlinkClick r:id="rId1"/>
              </a:rPr>
              <a:t>@gmail.com</a:t>
            </a:r>
            <a:endParaRPr dirty="0" lang="en-US"/>
          </a:p>
          <a:p>
            <a:r>
              <a:rPr dirty="0" lang="en-US"/>
              <a:t>College code:</a:t>
            </a:r>
            <a:r>
              <a:rPr dirty="0" sz="2400" lang="en-US">
                <a:solidFill>
                  <a:schemeClr val="accent1"/>
                </a:solidFill>
              </a:rPr>
              <a:t>7</a:t>
            </a:r>
            <a:r>
              <a:rPr dirty="0" sz="2400" lang="en-US">
                <a:solidFill>
                  <a:schemeClr val="accent1"/>
                </a:solidFill>
              </a:rPr>
              <a:t>1</a:t>
            </a:r>
            <a:r>
              <a:rPr dirty="0" sz="2400" lang="en-US">
                <a:solidFill>
                  <a:schemeClr val="accent1"/>
                </a:solidFill>
              </a:rPr>
              <a:t>3</a:t>
            </a:r>
            <a:r>
              <a:rPr dirty="0" sz="2400" lang="en-US">
                <a:solidFill>
                  <a:schemeClr val="accent1"/>
                </a:solidFill>
              </a:rPr>
              <a:t>9</a:t>
            </a:r>
            <a:endParaRPr dirty="0" lang="en-IN">
              <a:solidFill>
                <a:schemeClr val="accent1"/>
              </a:solidFill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2572000" y="236220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2572000" y="236220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Singapore's Smart Water Grid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Singapore implemented a comprehensive smart water grid to address water scarcity challenges.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monitoring, leak detection, and pressure management systems resulted in a 23% reduction in water loss.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metering and customer engagement programs led to a 7% reduction in domestic water consumption.</a:t>
            </a:r>
            <a:endParaRPr dirty="0" sz="20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offer a transformative solution to manage water resources effectively and sustainably.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advanced technologies and data analytics, these systems enable water conservation, infrastructure optimization, and improved water quality.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Widespread adoption of smart water systems can drive significant environmental and economic benefits for communities worldwide.</a:t>
            </a:r>
            <a:endParaRPr dirty="0" sz="2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Smart Water Systems</a:t>
            </a:r>
            <a:endParaRPr dirty="0" sz="2400" lang="en-US"/>
          </a:p>
        </p:txBody>
      </p:sp>
      <p:sp>
        <p:nvSpPr>
          <p:cNvPr id="104861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use advanced technologies to monitor and manage water resources efficiently.</a:t>
            </a:r>
            <a:endParaRPr dirty="0" sz="2000" lang="en-US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60855" y="1990193"/>
            <a:ext cx="2743066" cy="2143107"/>
          </a:xfrm>
          <a:prstGeom prst="rect"/>
        </p:spPr>
      </p:pic>
      <p:sp>
        <p:nvSpPr>
          <p:cNvPr id="1048620" name="TextBox 7"/>
          <p:cNvSpPr txBox="1"/>
          <p:nvPr/>
        </p:nvSpPr>
        <p:spPr>
          <a:xfrm>
            <a:off x="457200" y="1769084"/>
            <a:ext cx="4572000" cy="19202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SzPct val="100000"/>
              <a:buChar char="•"/>
            </a:pPr>
            <a:endParaRPr dirty="0" sz="1800" lang="en-US"/>
          </a:p>
          <a:p>
            <a:pPr indent="-342900" marL="342900">
              <a:buSzPct val="100000"/>
              <a:buChar char="•"/>
            </a:pPr>
            <a:r>
              <a:rPr dirty="0" sz="18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aim to address challenges such as water scarcity, aging infrastructure, and water quality issues.</a:t>
            </a:r>
            <a:endParaRPr dirty="0" sz="1800" lang="en-US"/>
          </a:p>
          <a:p>
            <a:pPr indent="-342900" marL="342900">
              <a:buSzPct val="100000"/>
              <a:buChar char="•"/>
            </a:pPr>
            <a:endParaRPr dirty="0" sz="1800" lang="en-US"/>
          </a:p>
          <a:p>
            <a:pPr indent="-342900" marL="342900">
              <a:buSzPct val="100000"/>
              <a:buChar char="•"/>
            </a:pPr>
            <a:r>
              <a:rPr dirty="0" sz="18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real-time data and automation, smart water systems enable better decision-making and optimize water usage.</a:t>
            </a:r>
            <a:endParaRPr dirty="0" sz="1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orient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3651" t="12793" r="0" b="0"/>
          <a:stretch>
            <a:fillRect/>
          </a:stretch>
        </p:blipFill>
        <p:spPr>
          <a:xfrm>
            <a:off x="93887" y="24830"/>
            <a:ext cx="8985067" cy="495936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and Detection</a:t>
            </a:r>
            <a:endParaRPr dirty="0" sz="2400" lang="en-US"/>
          </a:p>
        </p:txBody>
      </p:sp>
      <p:sp>
        <p:nvSpPr>
          <p:cNvPr id="1048625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continuously monitor water infrastructure and detect abnormalities such as leaks, bursts, or pressure variations.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Sensors can also identify changes in water quality parameters, alerting authorities to potential contamination issues.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ensures prompt response and efficient resource allocation for maintenance and repairs.</a:t>
            </a:r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Smart Water Systems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water conservation: Smart water systems help detect leaks and reduce water wastage, leading to significant water savings.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4453" y="413538"/>
            <a:ext cx="8195094" cy="431642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and Decision-Making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algorithms analyze historical and real-time data to identify trends, patterns, and anomalies.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models help anticipate water demand, optimize water distribution, and plan infrastructure upgrades.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decision-making enables water utilities to allocate resources efficiently and respond proactively to changing conditions.</a:t>
            </a:r>
            <a:endParaRPr dirty="0" sz="20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Irrigation Systems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can integrate with irrigation systems to optimize watering schedules based on weather conditions and soil moisture levels.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Sensors measure soil moisture, temperature, and humidity to ensure precise and efficient irrigation, reducing water waste.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controls and remote monitoring enable farmers and landscape managers to remotely manage irrigation systems.</a:t>
            </a:r>
            <a:endParaRPr dirty="0" sz="2000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9194" y="0"/>
            <a:ext cx="8285612" cy="51435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dirty="0" sz="2400" lang="en-US"/>
          </a:p>
        </p:txBody>
      </p:sp>
      <p:sp>
        <p:nvSpPr>
          <p:cNvPr id="1048577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Security: Smart water systems must ensure the protection of sensitive data and secure communication networks.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Cost: Implementation costs may pose a challenge, but long-term operational savings and improved efficiency offset initial investments.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Adoption and Integration: Transitioning to smart water systems requires collaboration among utilities, municipalities, and technology providers.</a:t>
            </a:r>
            <a:endParaRPr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Water Conservation and Demand Management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provide detailed insights into water usage patterns, enabling consumers to track and optimize their consumption.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metering and billing systems enable accurate billing based on actual usage, incentivizing water conservation.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Demand management strategies, such as dynamic pricing and water usage alerts, encourage responsible water usage.</a:t>
            </a:r>
            <a:endParaRPr dirty="0" sz="200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5275" y="171819"/>
            <a:ext cx="8833449" cy="479986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Innovation Of Smart Water System</dc:title>
  <dc:creator>SlideMake.com</dc:creator>
  <cp:lastModifiedBy>prudvi nath</cp:lastModifiedBy>
  <dcterms:created xsi:type="dcterms:W3CDTF">2023-10-09T18:47:04Z</dcterms:created>
  <dcterms:modified xsi:type="dcterms:W3CDTF">2023-10-11T05:12:40Z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4613f170860f4049bde9e176f427447f</vt:lpwstr>
  </property>
</Properties>
</file>