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slidemak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44270" y="248666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Smart  Water System Using Iot</a:t>
            </a:r>
            <a:endParaRPr lang="en-US" sz="3000" dirty="0"/>
          </a:p>
        </p:txBody>
      </p:sp>
      <p:sp>
        <p:nvSpPr>
          <p:cNvPr id="3" name="Text 1">
            <a:hlinkClick r:id="rId1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  <p:sp>
        <p:nvSpPr>
          <p:cNvPr id="5" name="Text Box 4"/>
          <p:cNvSpPr txBox="1"/>
          <p:nvPr/>
        </p:nvSpPr>
        <p:spPr>
          <a:xfrm>
            <a:off x="4937760" y="622935"/>
            <a:ext cx="3796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Nallagondu Sreenuvasulu Naidu</a:t>
            </a:r>
            <a:endParaRPr lang="en-US"/>
          </a:p>
          <a:p>
            <a:r>
              <a:rPr lang="en-US"/>
              <a:t>au713921106030</a:t>
            </a:r>
            <a:endParaRPr lang="en-US"/>
          </a:p>
          <a:p>
            <a:r>
              <a:rPr lang="en-US"/>
              <a:t>sreenu17132572gmail.com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009255" y="17570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of Smart Water Systems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After the design thinking process, the solution is implemented in the form of a smart water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devices, such as water meters and sensors, are deployed to monitor water usage and quality.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and automation algorithms optimize water distribution and identify leakages or anomalies.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Smart Water Systems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using IoT technology offer several benefits, including water conservation, improved efficiency, and cost savings.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allows for proactive maintenance and quick response to emergencies.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enable data-driven decision-making and contribute to sustainable water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Note: Each slide can be further expanded with additional content and visuals to create a comprehensive presentation.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Smart Water Systems and IoT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integrate IoT technology to monitor and manage water resources efficiently.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use sensors, data analytics, and automation to optimize water usage and reduce wastage.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play a crucial role in developing effective smart water systems.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in Smart Water Systems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involves identifying the challenges and issues faced in water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includes understanding water scarcity, inefficient distribution, and lack of real-time monitoring.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helps in framing the problem statement and defining user needs and requirements.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Process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is a human-centered approach to problem-solving.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consists of five stages: empathize, define, ideate, prototype, and test.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iterative process helps in understanding user requirements, generating innovative ideas, and validating solutions.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Empathize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During the empathize stage, designers gather insights and understand user needs.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conduct interviews, observations, and surveys to empathize with water users.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helps in identifying pain points and understanding the context of water usage.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the define stage, designers analyze the data collected and define the problem statement.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create user personas, identify user requirements, and set design goals.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helps in framing the problem and setting the direction for the solution.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Ideate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ideate stage involves brainstorming and generating innovative solutions.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Designers use various techniques like mind mapping and brainstorming sessions.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encourages out-of-the-box thinking and fosters creativity.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Prototype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the prototype stage, designers create low-fidelity prototypes of the proposed solutions.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use 3D modeling, mockups, or virtual simulations to visualize the concept.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helps in testing and refining ideas before investing in full-scale implementation.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 Stage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During the test stage, designers validate the prototypes with users and stakeholders.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gather feedback, iterate on the design, and refine the solution.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ensures that the proposed solution meets user needs and addresses the identified problem.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3190</Words>
  <Application>WPS Presentation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And Design Thinking In Smart  Water System Using Iot</dc:title>
  <dc:creator>SlideMake.com</dc:creator>
  <dc:subject>Problem Definition And Design Thinking In Smart  Water System Using Iot</dc:subject>
  <cp:lastModifiedBy>lokesh</cp:lastModifiedBy>
  <cp:revision>6</cp:revision>
  <dcterms:created xsi:type="dcterms:W3CDTF">2023-09-30T05:17:00Z</dcterms:created>
  <dcterms:modified xsi:type="dcterms:W3CDTF">2023-09-30T06:43:20Z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DED2920CBFF5456CAC368A4D2C9D01CF_13</vt:lpwstr>
  </property>
  <property fmtid="{D5CDD505-2E9C-101B-9397-08002B2CF9AE}" pid="3" name="KSOProductBuildVer">
    <vt:lpwstr>1033-12.2.0.13215</vt:lpwstr>
  </property>
</Properties>
</file>