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4" r:id="rId3"/>
  </p:sldMasterIdLst>
  <p:notesMasterIdLst>
    <p:notesMasterId r:id="rId16"/>
  </p:notesMasterIdLst>
  <p:sldIdLst>
    <p:sldId id="840" r:id="rId4"/>
    <p:sldId id="841" r:id="rId5"/>
    <p:sldId id="842" r:id="rId6"/>
    <p:sldId id="745" r:id="rId7"/>
    <p:sldId id="844" r:id="rId8"/>
    <p:sldId id="845" r:id="rId9"/>
    <p:sldId id="846" r:id="rId10"/>
    <p:sldId id="847" r:id="rId11"/>
    <p:sldId id="848" r:id="rId12"/>
    <p:sldId id="849" r:id="rId13"/>
    <p:sldId id="850" r:id="rId14"/>
    <p:sldId id="7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6879E0-9BBB-4699-9F9B-2601C81C0640}" v="7" dt="2022-11-16T13:48:45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der Allam" userId="7f54cf73-b211-457f-878e-8272ea48eec3" providerId="ADAL" clId="{866879E0-9BBB-4699-9F9B-2601C81C0640}"/>
    <pc:docChg chg="undo custSel addSld delSld modSld sldOrd">
      <pc:chgData name="Nader Allam" userId="7f54cf73-b211-457f-878e-8272ea48eec3" providerId="ADAL" clId="{866879E0-9BBB-4699-9F9B-2601C81C0640}" dt="2022-11-16T13:50:51.134" v="64" actId="20577"/>
      <pc:docMkLst>
        <pc:docMk/>
      </pc:docMkLst>
      <pc:sldChg chg="del">
        <pc:chgData name="Nader Allam" userId="7f54cf73-b211-457f-878e-8272ea48eec3" providerId="ADAL" clId="{866879E0-9BBB-4699-9F9B-2601C81C0640}" dt="2022-11-16T13:44:29.468" v="0" actId="47"/>
        <pc:sldMkLst>
          <pc:docMk/>
          <pc:sldMk cId="2264660123" sldId="256"/>
        </pc:sldMkLst>
      </pc:sldChg>
      <pc:sldChg chg="add del">
        <pc:chgData name="Nader Allam" userId="7f54cf73-b211-457f-878e-8272ea48eec3" providerId="ADAL" clId="{866879E0-9BBB-4699-9F9B-2601C81C0640}" dt="2022-11-16T13:50:11.430" v="47" actId="47"/>
        <pc:sldMkLst>
          <pc:docMk/>
          <pc:sldMk cId="1608482904" sldId="742"/>
        </pc:sldMkLst>
      </pc:sldChg>
      <pc:sldChg chg="add del">
        <pc:chgData name="Nader Allam" userId="7f54cf73-b211-457f-878e-8272ea48eec3" providerId="ADAL" clId="{866879E0-9BBB-4699-9F9B-2601C81C0640}" dt="2022-11-16T13:50:11.430" v="47" actId="47"/>
        <pc:sldMkLst>
          <pc:docMk/>
          <pc:sldMk cId="3686553472" sldId="743"/>
        </pc:sldMkLst>
      </pc:sldChg>
      <pc:sldChg chg="modSp add del mod ord modShow">
        <pc:chgData name="Nader Allam" userId="7f54cf73-b211-457f-878e-8272ea48eec3" providerId="ADAL" clId="{866879E0-9BBB-4699-9F9B-2601C81C0640}" dt="2022-11-16T13:50:51.134" v="64" actId="20577"/>
        <pc:sldMkLst>
          <pc:docMk/>
          <pc:sldMk cId="3331201213" sldId="745"/>
        </pc:sldMkLst>
        <pc:spChg chg="mod">
          <ac:chgData name="Nader Allam" userId="7f54cf73-b211-457f-878e-8272ea48eec3" providerId="ADAL" clId="{866879E0-9BBB-4699-9F9B-2601C81C0640}" dt="2022-11-16T13:50:51.134" v="64" actId="20577"/>
          <ac:spMkLst>
            <pc:docMk/>
            <pc:sldMk cId="3331201213" sldId="745"/>
            <ac:spMk id="2" creationId="{9093B25B-6756-4B60-9802-A52006F65432}"/>
          </ac:spMkLst>
        </pc:spChg>
      </pc:sldChg>
      <pc:sldChg chg="add del ord">
        <pc:chgData name="Nader Allam" userId="7f54cf73-b211-457f-878e-8272ea48eec3" providerId="ADAL" clId="{866879E0-9BBB-4699-9F9B-2601C81C0640}" dt="2022-11-16T13:50:08.494" v="46" actId="47"/>
        <pc:sldMkLst>
          <pc:docMk/>
          <pc:sldMk cId="4035671025" sldId="766"/>
        </pc:sldMkLst>
      </pc:sldChg>
      <pc:sldChg chg="add del">
        <pc:chgData name="Nader Allam" userId="7f54cf73-b211-457f-878e-8272ea48eec3" providerId="ADAL" clId="{866879E0-9BBB-4699-9F9B-2601C81C0640}" dt="2022-11-16T13:50:08.494" v="46" actId="47"/>
        <pc:sldMkLst>
          <pc:docMk/>
          <pc:sldMk cId="574995394" sldId="767"/>
        </pc:sldMkLst>
      </pc:sldChg>
      <pc:sldChg chg="add del">
        <pc:chgData name="Nader Allam" userId="7f54cf73-b211-457f-878e-8272ea48eec3" providerId="ADAL" clId="{866879E0-9BBB-4699-9F9B-2601C81C0640}" dt="2022-11-16T13:50:08.494" v="46" actId="47"/>
        <pc:sldMkLst>
          <pc:docMk/>
          <pc:sldMk cId="3495758889" sldId="768"/>
        </pc:sldMkLst>
      </pc:sldChg>
      <pc:sldChg chg="add del">
        <pc:chgData name="Nader Allam" userId="7f54cf73-b211-457f-878e-8272ea48eec3" providerId="ADAL" clId="{866879E0-9BBB-4699-9F9B-2601C81C0640}" dt="2022-11-16T13:50:08.494" v="46" actId="47"/>
        <pc:sldMkLst>
          <pc:docMk/>
          <pc:sldMk cId="1847247461" sldId="769"/>
        </pc:sldMkLst>
      </pc:sldChg>
      <pc:sldChg chg="add del">
        <pc:chgData name="Nader Allam" userId="7f54cf73-b211-457f-878e-8272ea48eec3" providerId="ADAL" clId="{866879E0-9BBB-4699-9F9B-2601C81C0640}" dt="2022-11-16T13:50:08.494" v="46" actId="47"/>
        <pc:sldMkLst>
          <pc:docMk/>
          <pc:sldMk cId="624531827" sldId="770"/>
        </pc:sldMkLst>
      </pc:sldChg>
      <pc:sldChg chg="add del">
        <pc:chgData name="Nader Allam" userId="7f54cf73-b211-457f-878e-8272ea48eec3" providerId="ADAL" clId="{866879E0-9BBB-4699-9F9B-2601C81C0640}" dt="2022-11-16T13:50:08.494" v="46" actId="47"/>
        <pc:sldMkLst>
          <pc:docMk/>
          <pc:sldMk cId="4123742166" sldId="771"/>
        </pc:sldMkLst>
      </pc:sldChg>
      <pc:sldChg chg="add del ord">
        <pc:chgData name="Nader Allam" userId="7f54cf73-b211-457f-878e-8272ea48eec3" providerId="ADAL" clId="{866879E0-9BBB-4699-9F9B-2601C81C0640}" dt="2022-11-16T13:50:08.494" v="46" actId="47"/>
        <pc:sldMkLst>
          <pc:docMk/>
          <pc:sldMk cId="1733082071" sldId="772"/>
        </pc:sldMkLst>
      </pc:sldChg>
      <pc:sldChg chg="delSp add del mod ord delAnim">
        <pc:chgData name="Nader Allam" userId="7f54cf73-b211-457f-878e-8272ea48eec3" providerId="ADAL" clId="{866879E0-9BBB-4699-9F9B-2601C81C0640}" dt="2022-11-16T13:50:15.497" v="49"/>
        <pc:sldMkLst>
          <pc:docMk/>
          <pc:sldMk cId="2453653824" sldId="773"/>
        </pc:sldMkLst>
        <pc:spChg chg="del">
          <ac:chgData name="Nader Allam" userId="7f54cf73-b211-457f-878e-8272ea48eec3" providerId="ADAL" clId="{866879E0-9BBB-4699-9F9B-2601C81C0640}" dt="2022-11-16T13:45:40.392" v="3" actId="478"/>
          <ac:spMkLst>
            <pc:docMk/>
            <pc:sldMk cId="2453653824" sldId="773"/>
            <ac:spMk id="100" creationId="{B3E30E96-89F4-46A4-85BA-08326EFAFEF1}"/>
          </ac:spMkLst>
        </pc:spChg>
        <pc:spChg chg="del">
          <ac:chgData name="Nader Allam" userId="7f54cf73-b211-457f-878e-8272ea48eec3" providerId="ADAL" clId="{866879E0-9BBB-4699-9F9B-2601C81C0640}" dt="2022-11-16T13:45:42.712" v="4" actId="478"/>
          <ac:spMkLst>
            <pc:docMk/>
            <pc:sldMk cId="2453653824" sldId="773"/>
            <ac:spMk id="101" creationId="{9DC25073-D5AF-4A3A-9041-C6955549419E}"/>
          </ac:spMkLst>
        </pc:spChg>
        <pc:picChg chg="del">
          <ac:chgData name="Nader Allam" userId="7f54cf73-b211-457f-878e-8272ea48eec3" providerId="ADAL" clId="{866879E0-9BBB-4699-9F9B-2601C81C0640}" dt="2022-11-16T13:46:02.606" v="5" actId="478"/>
          <ac:picMkLst>
            <pc:docMk/>
            <pc:sldMk cId="2453653824" sldId="773"/>
            <ac:picMk id="64" creationId="{10B42870-29D3-0361-FA16-A3A62CC5F8D4}"/>
          </ac:picMkLst>
        </pc:picChg>
      </pc:sldChg>
      <pc:sldChg chg="add del">
        <pc:chgData name="Nader Allam" userId="7f54cf73-b211-457f-878e-8272ea48eec3" providerId="ADAL" clId="{866879E0-9BBB-4699-9F9B-2601C81C0640}" dt="2022-11-16T13:48:48.744" v="29" actId="47"/>
        <pc:sldMkLst>
          <pc:docMk/>
          <pc:sldMk cId="497404003" sldId="839"/>
        </pc:sldMkLst>
      </pc:sldChg>
      <pc:sldChg chg="add del">
        <pc:chgData name="Nader Allam" userId="7f54cf73-b211-457f-878e-8272ea48eec3" providerId="ADAL" clId="{866879E0-9BBB-4699-9F9B-2601C81C0640}" dt="2022-11-16T13:48:45.028" v="27"/>
        <pc:sldMkLst>
          <pc:docMk/>
          <pc:sldMk cId="392516986" sldId="840"/>
        </pc:sldMkLst>
      </pc:sldChg>
      <pc:sldChg chg="add del">
        <pc:chgData name="Nader Allam" userId="7f54cf73-b211-457f-878e-8272ea48eec3" providerId="ADAL" clId="{866879E0-9BBB-4699-9F9B-2601C81C0640}" dt="2022-11-16T13:47:39.719" v="11"/>
        <pc:sldMkLst>
          <pc:docMk/>
          <pc:sldMk cId="1362055123" sldId="840"/>
        </pc:sldMkLst>
      </pc:sldChg>
      <pc:sldChg chg="add del">
        <pc:chgData name="Nader Allam" userId="7f54cf73-b211-457f-878e-8272ea48eec3" providerId="ADAL" clId="{866879E0-9BBB-4699-9F9B-2601C81C0640}" dt="2022-11-16T13:48:31.750" v="23"/>
        <pc:sldMkLst>
          <pc:docMk/>
          <pc:sldMk cId="1742381151" sldId="840"/>
        </pc:sldMkLst>
      </pc:sldChg>
      <pc:sldChg chg="addSp delSp modSp add mod">
        <pc:chgData name="Nader Allam" userId="7f54cf73-b211-457f-878e-8272ea48eec3" providerId="ADAL" clId="{866879E0-9BBB-4699-9F9B-2601C81C0640}" dt="2022-11-16T13:50:36.981" v="57" actId="1076"/>
        <pc:sldMkLst>
          <pc:docMk/>
          <pc:sldMk cId="3503206703" sldId="840"/>
        </pc:sldMkLst>
        <pc:graphicFrameChg chg="add mod modGraphic">
          <ac:chgData name="Nader Allam" userId="7f54cf73-b211-457f-878e-8272ea48eec3" providerId="ADAL" clId="{866879E0-9BBB-4699-9F9B-2601C81C0640}" dt="2022-11-16T13:50:36.981" v="57" actId="1076"/>
          <ac:graphicFrameMkLst>
            <pc:docMk/>
            <pc:sldMk cId="3503206703" sldId="840"/>
            <ac:graphicFrameMk id="4" creationId="{7922B1B0-8C80-E17E-4420-1E642006FC3D}"/>
          </ac:graphicFrameMkLst>
        </pc:graphicFrameChg>
        <pc:graphicFrameChg chg="del">
          <ac:chgData name="Nader Allam" userId="7f54cf73-b211-457f-878e-8272ea48eec3" providerId="ADAL" clId="{866879E0-9BBB-4699-9F9B-2601C81C0640}" dt="2022-11-16T13:50:25.694" v="52" actId="478"/>
          <ac:graphicFrameMkLst>
            <pc:docMk/>
            <pc:sldMk cId="3503206703" sldId="840"/>
            <ac:graphicFrameMk id="6" creationId="{DFFE1C38-C9E2-40DF-B625-226B118EA2FA}"/>
          </ac:graphicFrameMkLst>
        </pc:graphicFrameChg>
      </pc:sldChg>
      <pc:sldChg chg="addSp delSp add del setBg delDesignElem">
        <pc:chgData name="Nader Allam" userId="7f54cf73-b211-457f-878e-8272ea48eec3" providerId="ADAL" clId="{866879E0-9BBB-4699-9F9B-2601C81C0640}" dt="2022-11-16T13:48:45.028" v="27"/>
        <pc:sldMkLst>
          <pc:docMk/>
          <pc:sldMk cId="1815335370" sldId="841"/>
        </pc:sldMkLst>
        <pc:spChg chg="add del">
          <ac:chgData name="Nader Allam" userId="7f54cf73-b211-457f-878e-8272ea48eec3" providerId="ADAL" clId="{866879E0-9BBB-4699-9F9B-2601C81C0640}" dt="2022-11-16T13:48:45.028" v="27"/>
          <ac:spMkLst>
            <pc:docMk/>
            <pc:sldMk cId="1815335370" sldId="841"/>
            <ac:spMk id="10" creationId="{A8384FB5-9ADC-4DDC-881B-597D56F5B15D}"/>
          </ac:spMkLst>
        </pc:spChg>
        <pc:spChg chg="add del">
          <ac:chgData name="Nader Allam" userId="7f54cf73-b211-457f-878e-8272ea48eec3" providerId="ADAL" clId="{866879E0-9BBB-4699-9F9B-2601C81C0640}" dt="2022-11-16T13:48:45.028" v="27"/>
          <ac:spMkLst>
            <pc:docMk/>
            <pc:sldMk cId="1815335370" sldId="841"/>
            <ac:spMk id="12" creationId="{91E5A9A7-95C6-4F4F-B00E-C82E07FE62EF}"/>
          </ac:spMkLst>
        </pc:spChg>
        <pc:spChg chg="add del">
          <ac:chgData name="Nader Allam" userId="7f54cf73-b211-457f-878e-8272ea48eec3" providerId="ADAL" clId="{866879E0-9BBB-4699-9F9B-2601C81C0640}" dt="2022-11-16T13:48:45.028" v="27"/>
          <ac:spMkLst>
            <pc:docMk/>
            <pc:sldMk cId="1815335370" sldId="841"/>
            <ac:spMk id="14" creationId="{D07DD2DE-F619-49DD-B5E7-03A290FF4ED1}"/>
          </ac:spMkLst>
        </pc:spChg>
        <pc:spChg chg="add del">
          <ac:chgData name="Nader Allam" userId="7f54cf73-b211-457f-878e-8272ea48eec3" providerId="ADAL" clId="{866879E0-9BBB-4699-9F9B-2601C81C0640}" dt="2022-11-16T13:48:45.028" v="27"/>
          <ac:spMkLst>
            <pc:docMk/>
            <pc:sldMk cId="1815335370" sldId="841"/>
            <ac:spMk id="16" creationId="{85149191-5F60-4A28-AAFF-039F96B0F3EC}"/>
          </ac:spMkLst>
        </pc:spChg>
        <pc:spChg chg="add del">
          <ac:chgData name="Nader Allam" userId="7f54cf73-b211-457f-878e-8272ea48eec3" providerId="ADAL" clId="{866879E0-9BBB-4699-9F9B-2601C81C0640}" dt="2022-11-16T13:48:45.028" v="27"/>
          <ac:spMkLst>
            <pc:docMk/>
            <pc:sldMk cId="1815335370" sldId="841"/>
            <ac:spMk id="18" creationId="{F8260ED5-17F7-4158-B241-D51DD4CF1B7E}"/>
          </ac:spMkLst>
        </pc:spChg>
      </pc:sldChg>
      <pc:sldChg chg="addSp delSp add del setBg delDesignElem">
        <pc:chgData name="Nader Allam" userId="7f54cf73-b211-457f-878e-8272ea48eec3" providerId="ADAL" clId="{866879E0-9BBB-4699-9F9B-2601C81C0640}" dt="2022-11-16T13:47:39.719" v="11"/>
        <pc:sldMkLst>
          <pc:docMk/>
          <pc:sldMk cId="2775106351" sldId="841"/>
        </pc:sldMkLst>
        <pc:spChg chg="add del">
          <ac:chgData name="Nader Allam" userId="7f54cf73-b211-457f-878e-8272ea48eec3" providerId="ADAL" clId="{866879E0-9BBB-4699-9F9B-2601C81C0640}" dt="2022-11-16T13:47:39.719" v="11"/>
          <ac:spMkLst>
            <pc:docMk/>
            <pc:sldMk cId="2775106351" sldId="841"/>
            <ac:spMk id="10" creationId="{A8384FB5-9ADC-4DDC-881B-597D56F5B15D}"/>
          </ac:spMkLst>
        </pc:spChg>
        <pc:spChg chg="add del">
          <ac:chgData name="Nader Allam" userId="7f54cf73-b211-457f-878e-8272ea48eec3" providerId="ADAL" clId="{866879E0-9BBB-4699-9F9B-2601C81C0640}" dt="2022-11-16T13:47:39.719" v="11"/>
          <ac:spMkLst>
            <pc:docMk/>
            <pc:sldMk cId="2775106351" sldId="841"/>
            <ac:spMk id="12" creationId="{91E5A9A7-95C6-4F4F-B00E-C82E07FE62EF}"/>
          </ac:spMkLst>
        </pc:spChg>
        <pc:spChg chg="add del">
          <ac:chgData name="Nader Allam" userId="7f54cf73-b211-457f-878e-8272ea48eec3" providerId="ADAL" clId="{866879E0-9BBB-4699-9F9B-2601C81C0640}" dt="2022-11-16T13:47:39.719" v="11"/>
          <ac:spMkLst>
            <pc:docMk/>
            <pc:sldMk cId="2775106351" sldId="841"/>
            <ac:spMk id="14" creationId="{D07DD2DE-F619-49DD-B5E7-03A290FF4ED1}"/>
          </ac:spMkLst>
        </pc:spChg>
        <pc:spChg chg="add del">
          <ac:chgData name="Nader Allam" userId="7f54cf73-b211-457f-878e-8272ea48eec3" providerId="ADAL" clId="{866879E0-9BBB-4699-9F9B-2601C81C0640}" dt="2022-11-16T13:47:39.719" v="11"/>
          <ac:spMkLst>
            <pc:docMk/>
            <pc:sldMk cId="2775106351" sldId="841"/>
            <ac:spMk id="16" creationId="{85149191-5F60-4A28-AAFF-039F96B0F3EC}"/>
          </ac:spMkLst>
        </pc:spChg>
        <pc:spChg chg="add del">
          <ac:chgData name="Nader Allam" userId="7f54cf73-b211-457f-878e-8272ea48eec3" providerId="ADAL" clId="{866879E0-9BBB-4699-9F9B-2601C81C0640}" dt="2022-11-16T13:47:39.719" v="11"/>
          <ac:spMkLst>
            <pc:docMk/>
            <pc:sldMk cId="2775106351" sldId="841"/>
            <ac:spMk id="18" creationId="{F8260ED5-17F7-4158-B241-D51DD4CF1B7E}"/>
          </ac:spMkLst>
        </pc:spChg>
      </pc:sldChg>
      <pc:sldChg chg="add del">
        <pc:chgData name="Nader Allam" userId="7f54cf73-b211-457f-878e-8272ea48eec3" providerId="ADAL" clId="{866879E0-9BBB-4699-9F9B-2601C81C0640}" dt="2022-11-16T13:48:31.750" v="23"/>
        <pc:sldMkLst>
          <pc:docMk/>
          <pc:sldMk cId="2784810041" sldId="841"/>
        </pc:sldMkLst>
      </pc:sldChg>
      <pc:sldChg chg="addSp delSp modSp add mod addAnim delAnim modShow">
        <pc:chgData name="Nader Allam" userId="7f54cf73-b211-457f-878e-8272ea48eec3" providerId="ADAL" clId="{866879E0-9BBB-4699-9F9B-2601C81C0640}" dt="2022-11-16T13:50:42.850" v="58" actId="729"/>
        <pc:sldMkLst>
          <pc:docMk/>
          <pc:sldMk cId="4044709756" sldId="841"/>
        </pc:sldMkLst>
        <pc:graphicFrameChg chg="add del mod modGraphic">
          <ac:chgData name="Nader Allam" userId="7f54cf73-b211-457f-878e-8272ea48eec3" providerId="ADAL" clId="{866879E0-9BBB-4699-9F9B-2601C81C0640}" dt="2022-11-16T13:49:45.054" v="40" actId="478"/>
          <ac:graphicFrameMkLst>
            <pc:docMk/>
            <pc:sldMk cId="4044709756" sldId="841"/>
            <ac:graphicFrameMk id="6" creationId="{E0BA7254-B121-D3D3-E929-947D33E1AB95}"/>
          </ac:graphicFrameMkLst>
        </pc:graphicFrameChg>
        <pc:graphicFrameChg chg="add del mod">
          <ac:chgData name="Nader Allam" userId="7f54cf73-b211-457f-878e-8272ea48eec3" providerId="ADAL" clId="{866879E0-9BBB-4699-9F9B-2601C81C0640}" dt="2022-11-16T13:49:52.557" v="44" actId="1076"/>
          <ac:graphicFrameMkLst>
            <pc:docMk/>
            <pc:sldMk cId="4044709756" sldId="841"/>
            <ac:graphicFrameMk id="8" creationId="{033F4F54-2312-4D32-8AB5-D424520E1F6F}"/>
          </ac:graphicFrameMkLst>
        </pc:graphicFrameChg>
        <pc:graphicFrameChg chg="del">
          <ac:chgData name="Nader Allam" userId="7f54cf73-b211-457f-878e-8272ea48eec3" providerId="ADAL" clId="{866879E0-9BBB-4699-9F9B-2601C81C0640}" dt="2022-11-16T13:49:50.854" v="43" actId="478"/>
          <ac:graphicFrameMkLst>
            <pc:docMk/>
            <pc:sldMk cId="4044709756" sldId="841"/>
            <ac:graphicFrameMk id="23" creationId="{F410FA24-C160-43DC-9C10-3DD649B68E5D}"/>
          </ac:graphicFrameMkLst>
        </pc:graphicFrameChg>
      </pc:sldChg>
      <pc:sldChg chg="add mod modShow">
        <pc:chgData name="Nader Allam" userId="7f54cf73-b211-457f-878e-8272ea48eec3" providerId="ADAL" clId="{866879E0-9BBB-4699-9F9B-2601C81C0640}" dt="2022-11-16T13:50:42.850" v="58" actId="729"/>
        <pc:sldMkLst>
          <pc:docMk/>
          <pc:sldMk cId="288508697" sldId="842"/>
        </pc:sldMkLst>
      </pc:sldChg>
      <pc:sldChg chg="add del">
        <pc:chgData name="Nader Allam" userId="7f54cf73-b211-457f-878e-8272ea48eec3" providerId="ADAL" clId="{866879E0-9BBB-4699-9F9B-2601C81C0640}" dt="2022-11-16T13:48:45.028" v="27"/>
        <pc:sldMkLst>
          <pc:docMk/>
          <pc:sldMk cId="387755154" sldId="842"/>
        </pc:sldMkLst>
      </pc:sldChg>
      <pc:sldChg chg="add del">
        <pc:chgData name="Nader Allam" userId="7f54cf73-b211-457f-878e-8272ea48eec3" providerId="ADAL" clId="{866879E0-9BBB-4699-9F9B-2601C81C0640}" dt="2022-11-16T13:48:31.750" v="23"/>
        <pc:sldMkLst>
          <pc:docMk/>
          <pc:sldMk cId="1241899394" sldId="842"/>
        </pc:sldMkLst>
      </pc:sldChg>
      <pc:sldChg chg="add del">
        <pc:chgData name="Nader Allam" userId="7f54cf73-b211-457f-878e-8272ea48eec3" providerId="ADAL" clId="{866879E0-9BBB-4699-9F9B-2601C81C0640}" dt="2022-11-16T13:47:39.719" v="11"/>
        <pc:sldMkLst>
          <pc:docMk/>
          <pc:sldMk cId="1544047149" sldId="842"/>
        </pc:sldMkLst>
      </pc:sldChg>
      <pc:sldChg chg="add del">
        <pc:chgData name="Nader Allam" userId="7f54cf73-b211-457f-878e-8272ea48eec3" providerId="ADAL" clId="{866879E0-9BBB-4699-9F9B-2601C81C0640}" dt="2022-11-16T13:47:39.719" v="11"/>
        <pc:sldMkLst>
          <pc:docMk/>
          <pc:sldMk cId="1564650485" sldId="843"/>
        </pc:sldMkLst>
      </pc:sldChg>
      <pc:sldChg chg="add del">
        <pc:chgData name="Nader Allam" userId="7f54cf73-b211-457f-878e-8272ea48eec3" providerId="ADAL" clId="{866879E0-9BBB-4699-9F9B-2601C81C0640}" dt="2022-11-16T13:50:02.100" v="45" actId="47"/>
        <pc:sldMkLst>
          <pc:docMk/>
          <pc:sldMk cId="1566497198" sldId="843"/>
        </pc:sldMkLst>
      </pc:sldChg>
      <pc:sldChg chg="add del">
        <pc:chgData name="Nader Allam" userId="7f54cf73-b211-457f-878e-8272ea48eec3" providerId="ADAL" clId="{866879E0-9BBB-4699-9F9B-2601C81C0640}" dt="2022-11-16T13:48:31.750" v="23"/>
        <pc:sldMkLst>
          <pc:docMk/>
          <pc:sldMk cId="3148069736" sldId="843"/>
        </pc:sldMkLst>
      </pc:sldChg>
      <pc:sldChg chg="add del">
        <pc:chgData name="Nader Allam" userId="7f54cf73-b211-457f-878e-8272ea48eec3" providerId="ADAL" clId="{866879E0-9BBB-4699-9F9B-2601C81C0640}" dt="2022-11-16T13:48:45.028" v="27"/>
        <pc:sldMkLst>
          <pc:docMk/>
          <pc:sldMk cId="3926622492" sldId="843"/>
        </pc:sldMkLst>
      </pc:sldChg>
      <pc:sldChg chg="add">
        <pc:chgData name="Nader Allam" userId="7f54cf73-b211-457f-878e-8272ea48eec3" providerId="ADAL" clId="{866879E0-9BBB-4699-9F9B-2601C81C0640}" dt="2022-11-16T13:48:45.087" v="28"/>
        <pc:sldMkLst>
          <pc:docMk/>
          <pc:sldMk cId="152725723" sldId="844"/>
        </pc:sldMkLst>
      </pc:sldChg>
      <pc:sldChg chg="add del">
        <pc:chgData name="Nader Allam" userId="7f54cf73-b211-457f-878e-8272ea48eec3" providerId="ADAL" clId="{866879E0-9BBB-4699-9F9B-2601C81C0640}" dt="2022-11-16T13:47:39.719" v="11"/>
        <pc:sldMkLst>
          <pc:docMk/>
          <pc:sldMk cId="1465077654" sldId="844"/>
        </pc:sldMkLst>
      </pc:sldChg>
      <pc:sldChg chg="add del">
        <pc:chgData name="Nader Allam" userId="7f54cf73-b211-457f-878e-8272ea48eec3" providerId="ADAL" clId="{866879E0-9BBB-4699-9F9B-2601C81C0640}" dt="2022-11-16T13:48:45.028" v="27"/>
        <pc:sldMkLst>
          <pc:docMk/>
          <pc:sldMk cId="3084192058" sldId="844"/>
        </pc:sldMkLst>
      </pc:sldChg>
      <pc:sldChg chg="add del">
        <pc:chgData name="Nader Allam" userId="7f54cf73-b211-457f-878e-8272ea48eec3" providerId="ADAL" clId="{866879E0-9BBB-4699-9F9B-2601C81C0640}" dt="2022-11-16T13:48:31.750" v="23"/>
        <pc:sldMkLst>
          <pc:docMk/>
          <pc:sldMk cId="3571459487" sldId="844"/>
        </pc:sldMkLst>
      </pc:sldChg>
      <pc:sldChg chg="add del">
        <pc:chgData name="Nader Allam" userId="7f54cf73-b211-457f-878e-8272ea48eec3" providerId="ADAL" clId="{866879E0-9BBB-4699-9F9B-2601C81C0640}" dt="2022-11-16T13:48:45.028" v="27"/>
        <pc:sldMkLst>
          <pc:docMk/>
          <pc:sldMk cId="411303070" sldId="845"/>
        </pc:sldMkLst>
      </pc:sldChg>
      <pc:sldChg chg="add del">
        <pc:chgData name="Nader Allam" userId="7f54cf73-b211-457f-878e-8272ea48eec3" providerId="ADAL" clId="{866879E0-9BBB-4699-9F9B-2601C81C0640}" dt="2022-11-16T13:47:39.719" v="11"/>
        <pc:sldMkLst>
          <pc:docMk/>
          <pc:sldMk cId="1265377180" sldId="845"/>
        </pc:sldMkLst>
      </pc:sldChg>
      <pc:sldChg chg="add">
        <pc:chgData name="Nader Allam" userId="7f54cf73-b211-457f-878e-8272ea48eec3" providerId="ADAL" clId="{866879E0-9BBB-4699-9F9B-2601C81C0640}" dt="2022-11-16T13:48:45.087" v="28"/>
        <pc:sldMkLst>
          <pc:docMk/>
          <pc:sldMk cId="1458578182" sldId="845"/>
        </pc:sldMkLst>
      </pc:sldChg>
      <pc:sldChg chg="add del">
        <pc:chgData name="Nader Allam" userId="7f54cf73-b211-457f-878e-8272ea48eec3" providerId="ADAL" clId="{866879E0-9BBB-4699-9F9B-2601C81C0640}" dt="2022-11-16T13:48:31.750" v="23"/>
        <pc:sldMkLst>
          <pc:docMk/>
          <pc:sldMk cId="2738038307" sldId="845"/>
        </pc:sldMkLst>
      </pc:sldChg>
      <pc:sldChg chg="add del">
        <pc:chgData name="Nader Allam" userId="7f54cf73-b211-457f-878e-8272ea48eec3" providerId="ADAL" clId="{866879E0-9BBB-4699-9F9B-2601C81C0640}" dt="2022-11-16T13:48:31.750" v="23"/>
        <pc:sldMkLst>
          <pc:docMk/>
          <pc:sldMk cId="457710144" sldId="846"/>
        </pc:sldMkLst>
      </pc:sldChg>
      <pc:sldChg chg="add del">
        <pc:chgData name="Nader Allam" userId="7f54cf73-b211-457f-878e-8272ea48eec3" providerId="ADAL" clId="{866879E0-9BBB-4699-9F9B-2601C81C0640}" dt="2022-11-16T13:48:45.028" v="27"/>
        <pc:sldMkLst>
          <pc:docMk/>
          <pc:sldMk cId="2867021063" sldId="846"/>
        </pc:sldMkLst>
      </pc:sldChg>
      <pc:sldChg chg="add del">
        <pc:chgData name="Nader Allam" userId="7f54cf73-b211-457f-878e-8272ea48eec3" providerId="ADAL" clId="{866879E0-9BBB-4699-9F9B-2601C81C0640}" dt="2022-11-16T13:47:39.719" v="11"/>
        <pc:sldMkLst>
          <pc:docMk/>
          <pc:sldMk cId="3932085347" sldId="846"/>
        </pc:sldMkLst>
      </pc:sldChg>
      <pc:sldChg chg="add">
        <pc:chgData name="Nader Allam" userId="7f54cf73-b211-457f-878e-8272ea48eec3" providerId="ADAL" clId="{866879E0-9BBB-4699-9F9B-2601C81C0640}" dt="2022-11-16T13:48:45.087" v="28"/>
        <pc:sldMkLst>
          <pc:docMk/>
          <pc:sldMk cId="4277152669" sldId="846"/>
        </pc:sldMkLst>
      </pc:sldChg>
      <pc:sldChg chg="add del">
        <pc:chgData name="Nader Allam" userId="7f54cf73-b211-457f-878e-8272ea48eec3" providerId="ADAL" clId="{866879E0-9BBB-4699-9F9B-2601C81C0640}" dt="2022-11-16T13:47:39.719" v="11"/>
        <pc:sldMkLst>
          <pc:docMk/>
          <pc:sldMk cId="1278072610" sldId="847"/>
        </pc:sldMkLst>
      </pc:sldChg>
      <pc:sldChg chg="add del">
        <pc:chgData name="Nader Allam" userId="7f54cf73-b211-457f-878e-8272ea48eec3" providerId="ADAL" clId="{866879E0-9BBB-4699-9F9B-2601C81C0640}" dt="2022-11-16T13:48:45.028" v="27"/>
        <pc:sldMkLst>
          <pc:docMk/>
          <pc:sldMk cId="2157099364" sldId="847"/>
        </pc:sldMkLst>
      </pc:sldChg>
      <pc:sldChg chg="add">
        <pc:chgData name="Nader Allam" userId="7f54cf73-b211-457f-878e-8272ea48eec3" providerId="ADAL" clId="{866879E0-9BBB-4699-9F9B-2601C81C0640}" dt="2022-11-16T13:48:45.087" v="28"/>
        <pc:sldMkLst>
          <pc:docMk/>
          <pc:sldMk cId="3098233499" sldId="847"/>
        </pc:sldMkLst>
      </pc:sldChg>
      <pc:sldChg chg="add del">
        <pc:chgData name="Nader Allam" userId="7f54cf73-b211-457f-878e-8272ea48eec3" providerId="ADAL" clId="{866879E0-9BBB-4699-9F9B-2601C81C0640}" dt="2022-11-16T13:48:31.750" v="23"/>
        <pc:sldMkLst>
          <pc:docMk/>
          <pc:sldMk cId="3159618161" sldId="847"/>
        </pc:sldMkLst>
      </pc:sldChg>
      <pc:sldChg chg="add del">
        <pc:chgData name="Nader Allam" userId="7f54cf73-b211-457f-878e-8272ea48eec3" providerId="ADAL" clId="{866879E0-9BBB-4699-9F9B-2601C81C0640}" dt="2022-11-16T13:48:31.750" v="23"/>
        <pc:sldMkLst>
          <pc:docMk/>
          <pc:sldMk cId="58946462" sldId="848"/>
        </pc:sldMkLst>
      </pc:sldChg>
      <pc:sldChg chg="add">
        <pc:chgData name="Nader Allam" userId="7f54cf73-b211-457f-878e-8272ea48eec3" providerId="ADAL" clId="{866879E0-9BBB-4699-9F9B-2601C81C0640}" dt="2022-11-16T13:48:45.087" v="28"/>
        <pc:sldMkLst>
          <pc:docMk/>
          <pc:sldMk cId="2083513262" sldId="848"/>
        </pc:sldMkLst>
      </pc:sldChg>
      <pc:sldChg chg="add del">
        <pc:chgData name="Nader Allam" userId="7f54cf73-b211-457f-878e-8272ea48eec3" providerId="ADAL" clId="{866879E0-9BBB-4699-9F9B-2601C81C0640}" dt="2022-11-16T13:48:45.028" v="27"/>
        <pc:sldMkLst>
          <pc:docMk/>
          <pc:sldMk cId="2977130357" sldId="848"/>
        </pc:sldMkLst>
      </pc:sldChg>
      <pc:sldChg chg="add del">
        <pc:chgData name="Nader Allam" userId="7f54cf73-b211-457f-878e-8272ea48eec3" providerId="ADAL" clId="{866879E0-9BBB-4699-9F9B-2601C81C0640}" dt="2022-11-16T13:47:39.719" v="11"/>
        <pc:sldMkLst>
          <pc:docMk/>
          <pc:sldMk cId="3722621512" sldId="848"/>
        </pc:sldMkLst>
      </pc:sldChg>
      <pc:sldChg chg="add del">
        <pc:chgData name="Nader Allam" userId="7f54cf73-b211-457f-878e-8272ea48eec3" providerId="ADAL" clId="{866879E0-9BBB-4699-9F9B-2601C81C0640}" dt="2022-11-16T13:48:45.028" v="27"/>
        <pc:sldMkLst>
          <pc:docMk/>
          <pc:sldMk cId="795816444" sldId="849"/>
        </pc:sldMkLst>
      </pc:sldChg>
      <pc:sldChg chg="add del">
        <pc:chgData name="Nader Allam" userId="7f54cf73-b211-457f-878e-8272ea48eec3" providerId="ADAL" clId="{866879E0-9BBB-4699-9F9B-2601C81C0640}" dt="2022-11-16T13:48:31.750" v="23"/>
        <pc:sldMkLst>
          <pc:docMk/>
          <pc:sldMk cId="1790001406" sldId="849"/>
        </pc:sldMkLst>
      </pc:sldChg>
      <pc:sldChg chg="add del">
        <pc:chgData name="Nader Allam" userId="7f54cf73-b211-457f-878e-8272ea48eec3" providerId="ADAL" clId="{866879E0-9BBB-4699-9F9B-2601C81C0640}" dt="2022-11-16T13:47:39.719" v="11"/>
        <pc:sldMkLst>
          <pc:docMk/>
          <pc:sldMk cId="1924610626" sldId="849"/>
        </pc:sldMkLst>
      </pc:sldChg>
      <pc:sldChg chg="add">
        <pc:chgData name="Nader Allam" userId="7f54cf73-b211-457f-878e-8272ea48eec3" providerId="ADAL" clId="{866879E0-9BBB-4699-9F9B-2601C81C0640}" dt="2022-11-16T13:48:45.087" v="28"/>
        <pc:sldMkLst>
          <pc:docMk/>
          <pc:sldMk cId="3170166686" sldId="849"/>
        </pc:sldMkLst>
      </pc:sldChg>
      <pc:sldChg chg="add del">
        <pc:chgData name="Nader Allam" userId="7f54cf73-b211-457f-878e-8272ea48eec3" providerId="ADAL" clId="{866879E0-9BBB-4699-9F9B-2601C81C0640}" dt="2022-11-16T13:47:39.719" v="11"/>
        <pc:sldMkLst>
          <pc:docMk/>
          <pc:sldMk cId="476870000" sldId="850"/>
        </pc:sldMkLst>
      </pc:sldChg>
      <pc:sldChg chg="add del">
        <pc:chgData name="Nader Allam" userId="7f54cf73-b211-457f-878e-8272ea48eec3" providerId="ADAL" clId="{866879E0-9BBB-4699-9F9B-2601C81C0640}" dt="2022-11-16T13:48:45.028" v="27"/>
        <pc:sldMkLst>
          <pc:docMk/>
          <pc:sldMk cId="522190841" sldId="850"/>
        </pc:sldMkLst>
      </pc:sldChg>
      <pc:sldChg chg="add">
        <pc:chgData name="Nader Allam" userId="7f54cf73-b211-457f-878e-8272ea48eec3" providerId="ADAL" clId="{866879E0-9BBB-4699-9F9B-2601C81C0640}" dt="2022-11-16T13:48:45.087" v="28"/>
        <pc:sldMkLst>
          <pc:docMk/>
          <pc:sldMk cId="1145309989" sldId="850"/>
        </pc:sldMkLst>
      </pc:sldChg>
      <pc:sldChg chg="add del">
        <pc:chgData name="Nader Allam" userId="7f54cf73-b211-457f-878e-8272ea48eec3" providerId="ADAL" clId="{866879E0-9BBB-4699-9F9B-2601C81C0640}" dt="2022-11-16T13:48:31.750" v="23"/>
        <pc:sldMkLst>
          <pc:docMk/>
          <pc:sldMk cId="3899264817" sldId="850"/>
        </pc:sldMkLst>
      </pc:sldChg>
      <pc:sldChg chg="add del">
        <pc:chgData name="Nader Allam" userId="7f54cf73-b211-457f-878e-8272ea48eec3" providerId="ADAL" clId="{866879E0-9BBB-4699-9F9B-2601C81C0640}" dt="2022-11-16T13:47:39.719" v="11"/>
        <pc:sldMkLst>
          <pc:docMk/>
          <pc:sldMk cId="82994591" sldId="851"/>
        </pc:sldMkLst>
      </pc:sldChg>
      <pc:sldChg chg="add del">
        <pc:chgData name="Nader Allam" userId="7f54cf73-b211-457f-878e-8272ea48eec3" providerId="ADAL" clId="{866879E0-9BBB-4699-9F9B-2601C81C0640}" dt="2022-11-16T13:48:55.413" v="30" actId="47"/>
        <pc:sldMkLst>
          <pc:docMk/>
          <pc:sldMk cId="243187012" sldId="851"/>
        </pc:sldMkLst>
      </pc:sldChg>
      <pc:sldChg chg="add del">
        <pc:chgData name="Nader Allam" userId="7f54cf73-b211-457f-878e-8272ea48eec3" providerId="ADAL" clId="{866879E0-9BBB-4699-9F9B-2601C81C0640}" dt="2022-11-16T13:48:45.028" v="27"/>
        <pc:sldMkLst>
          <pc:docMk/>
          <pc:sldMk cId="1140491993" sldId="851"/>
        </pc:sldMkLst>
      </pc:sldChg>
      <pc:sldChg chg="add del">
        <pc:chgData name="Nader Allam" userId="7f54cf73-b211-457f-878e-8272ea48eec3" providerId="ADAL" clId="{866879E0-9BBB-4699-9F9B-2601C81C0640}" dt="2022-11-16T13:48:31.750" v="23"/>
        <pc:sldMkLst>
          <pc:docMk/>
          <pc:sldMk cId="2909422019" sldId="8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7820B-0423-4250-B3F4-EEEBC3E9349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8E9E2-36CD-4D96-863A-B93B29A2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46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Biggest initial issue is identifying </a:t>
            </a:r>
            <a:r>
              <a:rPr lang="en-US" err="1"/>
              <a:t>tumour</a:t>
            </a:r>
            <a:r>
              <a:rPr lang="en-US"/>
              <a:t> tissue so at the very least</a:t>
            </a:r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A2DA97-B6A7-4C56-A1E4-AAF1253C5D1F}" type="slidenum">
              <a:rPr kumimoji="0" lang="fr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783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(remove all above first interface if no clear )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96A348-BD47-4856-B6EC-2AA04394FDCE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13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will have an even simpler implementation with the </a:t>
            </a:r>
            <a:r>
              <a:rPr lang="en-US" err="1"/>
              <a:t>automati</a:t>
            </a:r>
            <a:r>
              <a:rPr lang="en-US"/>
              <a:t> positioning setup, as FOV identical and </a:t>
            </a:r>
            <a:r>
              <a:rPr lang="en-US" err="1"/>
              <a:t>coregistered</a:t>
            </a:r>
            <a:r>
              <a:rPr lang="en-US"/>
              <a:t> from the start (no need to try to manually position every time and try to replicate FOV)</a:t>
            </a:r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96A348-BD47-4856-B6EC-2AA04394FDCE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4748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Must still crop out glass for co-registration to TP0</a:t>
            </a:r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A2DA97-B6A7-4C56-A1E4-AAF1253C5D1F}" type="slidenum">
              <a:rPr kumimoji="0" lang="fr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41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437A-1CF6-5644-5B78-B56695124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C2D4A-2AD6-0D72-E620-0F216B015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E5D19-5456-94AF-BC55-1B35D983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EC29-0230-4DDC-8A71-8714227B3AC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D7445-B703-659F-46E5-0181F36F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39188-E257-E9F5-67A1-A6B90FA4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658B-D1BD-4F74-BE2F-E7492719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9430-3B02-BE57-98D9-839908C5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AE93C-17E5-AEA5-5629-97676DCFC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57B03-AA74-1692-BE4D-94F0FF3A3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EC29-0230-4DDC-8A71-8714227B3AC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81325-19E7-0CE5-569B-FB93D0EB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F6FDF-BCD5-C94C-6A0E-B84A24D1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658B-D1BD-4F74-BE2F-E7492719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4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A9A9B-9920-BEC4-F58E-934275C70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B0821-3183-4AA9-C0A9-7AABEEF8D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3FF84-7AF6-E989-530F-73637FA7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EC29-0230-4DDC-8A71-8714227B3AC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4E16-30E5-0286-2369-E8C23520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B34C3-A24C-29E3-1559-EA4C318C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658B-D1BD-4F74-BE2F-E7492719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3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3234-2765-244E-8C32-88DC9935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90B754-59E3-8548-AAAC-80BB271D9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A84C-BDF4-4149-9E5A-04F35B1EB770}" type="datetime1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9064D-8B36-0549-88BE-65635EA8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EB561-3F16-5949-95EE-DB46258E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E37D-E052-EF42-B979-D24483DA0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0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BE6B-CDB6-3142-ADBC-D47525DEE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C0649-EA8F-E64D-A784-FD5A08356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7EA53-63A8-0942-A980-0D32416A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207-A350-4E76-A8A4-DDCA416A07C4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FD6CC-08BA-2F48-8668-7105E767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2BD29-FEBD-3442-A207-6A2F31BB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E37D-E052-EF42-B979-D24483DA0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4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51C84-93E2-5346-8CE6-DC5D9B9F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4A0F9-D2F3-7D48-BAF7-94EC1B3E9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CEDEF-080F-4A46-B4AD-067E3A41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9D16-45FD-457A-B419-7E50634E0E7F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B2E39-9ADC-C44F-8D4A-26325D05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971F7-4B89-C641-BA23-796FBDEE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E37D-E052-EF42-B979-D24483DA0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2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37B5-6CF6-43EC-A927-339145C6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08EE-8133-4AA8-AE57-AEA01AB62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86CE2-9F46-4BF1-852B-1D32B27B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AE39-688C-4328-AF63-C72A067C7828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58D76-1E7F-4AA0-9E51-892552DB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FC775-6F88-4917-B1A9-A2D35D07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471C-473E-4D2D-A185-ADD6FEB7BB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584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470F-D92C-CD55-02C3-6CD8DDFC2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3CCFD-31F8-2C16-5AA9-DE9D09B8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5E49-49C5-460F-6B1B-1FE81F99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EC29-0230-4DDC-8A71-8714227B3AC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5EE53-CC58-2645-3B52-2461863E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3F6DF-3572-5932-BD7D-2F74081A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658B-D1BD-4F74-BE2F-E7492719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0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9B68-0AB0-1112-A693-C807AE58B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16618-1767-BE3D-92DA-80912AAC5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D1C7-2A18-644A-2EEB-07C2FFE0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EC29-0230-4DDC-8A71-8714227B3AC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6E1BA-EA2B-237E-B5FD-231502CE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C3EA5-60AD-36BF-8C77-1EDD5E41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658B-D1BD-4F74-BE2F-E7492719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BAC10-FF44-189C-0E75-B02FB8C4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FC130-D266-1BAD-248C-124211D59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84609-0EB2-1383-B878-C1A48B2A9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845A-67F0-653E-0128-5B6AC793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EC29-0230-4DDC-8A71-8714227B3AC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7403B-0E53-CA11-2D80-A680ECBC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D4A4A-9D29-4F55-7AD6-FBBBBF50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658B-D1BD-4F74-BE2F-E7492719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1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61F9-F608-0BB3-ADF7-6B1983A5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70773-D326-D299-AD4C-0A921C392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AD8DD-588F-82CD-3AA7-EB4B7E99D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A8D7F2-28CA-234C-6FA0-794426868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09DD7A-CB10-6DF2-0265-D44706AB1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CED8E-26D8-2A85-A714-44AA2E6A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EC29-0230-4DDC-8A71-8714227B3AC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6DF39A-30E0-1E9F-9A56-1ED535A0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9ADBCE-8879-9924-4BE6-E727F3ED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658B-D1BD-4F74-BE2F-E7492719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6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914A-43F6-E267-DB3E-0450CCBE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18702-C945-9F6D-9A0B-9670662A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EC29-0230-4DDC-8A71-8714227B3AC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B24D7-F29B-62CF-1C74-2938D4937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56D18-73A9-662D-5C86-39982B349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658B-D1BD-4F74-BE2F-E7492719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1E6BB-7912-5CB4-9DD6-F10BB783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EC29-0230-4DDC-8A71-8714227B3AC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CAD62C-5A9B-20E3-2CE0-6D6E9E44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D6BE4-6370-4F01-2CCA-029944635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658B-D1BD-4F74-BE2F-E7492719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3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87E6-B67A-73C2-43E5-64BF6E3D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3E5D5-BC34-7EE7-32D4-5133A8139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145A8-9060-AD51-DB8F-692721E4F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0D943-A907-9BEE-C9BC-A42A91E4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EC29-0230-4DDC-8A71-8714227B3AC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6A2E1-DB51-8608-94EB-9E45EAA7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3D66D-2BD9-A103-B169-930FD9835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658B-D1BD-4F74-BE2F-E7492719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3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21BE-F420-4DB9-F751-E96B4274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AA733-F487-1149-7FD7-E3F576A13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3A701-73E0-8F00-62E4-2E2A9901E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23539-5029-699E-265B-224F443E7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EC29-0230-4DDC-8A71-8714227B3AC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3901B-7344-6978-1D0A-2996C0FB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895FC-7ECB-C8EC-AB14-D17547EA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658B-D1BD-4F74-BE2F-E7492719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3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E79F7-16E8-436B-EBC7-E4E1EED29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1538C-CCFB-E13E-8043-DFFF8D88C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CD0A1-EF60-2D39-D6CB-03061048B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3EC29-0230-4DDC-8A71-8714227B3AC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43B50-2CC9-7E6A-E0C7-80FA172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4152C-F6B4-8330-3BD0-4BE4E4536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C658B-D1BD-4F74-BE2F-E7492719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5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AF944-720D-6B4A-AEC2-104714C5B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C432C-6069-7641-9ABA-BE474D924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CA551-992F-8741-8BCA-AEDD440D4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AFB31-3B58-44F8-BED5-18AEC21F2981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E635C-CB69-794D-9E30-05335F74C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CBD12-B547-F24F-B41B-E2BEF8D43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AE37D-E052-EF42-B979-D24483DA0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7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4839F2-D6B5-44F9-9980-64CFC3FA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8F148-8602-426F-BB9F-A9FFD0BC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46290-0319-46D3-A5CA-F2375B8E2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CAE39-688C-4328-AF63-C72A067C7828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54932-426C-40BA-9940-8FEA89D4C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190A1-B64A-4C6B-9A14-4D382DA3D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B471C-473E-4D2D-A185-ADD6FEB7BB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587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4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7F51CD-3D6D-4096-AEC3-3DA449766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1" y="-352887"/>
            <a:ext cx="10515600" cy="1325563"/>
          </a:xfrm>
        </p:spPr>
        <p:txBody>
          <a:bodyPr/>
          <a:lstStyle/>
          <a:p>
            <a:r>
              <a:rPr lang="en-CA" u="sng" dirty="0"/>
              <a:t>Semi-auto volume of interest (VOI) definition</a:t>
            </a:r>
            <a:endParaRPr lang="en-US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D7856-30D3-F11B-AB1F-463DF582E4B8}"/>
              </a:ext>
            </a:extLst>
          </p:cNvPr>
          <p:cNvSpPr txBox="1"/>
          <p:nvPr/>
        </p:nvSpPr>
        <p:spPr>
          <a:xfrm>
            <a:off x="10726956" y="6424810"/>
            <a:ext cx="144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Nader Allam</a:t>
            </a:r>
          </a:p>
        </p:txBody>
      </p:sp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5494F3F-E980-3D43-A891-6CD4B191C99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657" y="728563"/>
            <a:ext cx="10612685" cy="6065579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7922B1B0-8C80-E17E-4420-1E642006FC3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70667784"/>
                  </p:ext>
                </p:extLst>
              </p:nvPr>
            </p:nvGraphicFramePr>
            <p:xfrm>
              <a:off x="10465511" y="0"/>
              <a:ext cx="1726489" cy="971150"/>
            </p:xfrm>
            <a:graphic>
              <a:graphicData uri="http://schemas.microsoft.com/office/powerpoint/2016/slidezoom">
                <pslz:sldZm>
                  <pslz:sldZmObj sldId="841" cId="4044709756">
                    <pslz:zmPr id="{5CE9DED0-AFE8-4B04-990A-9DB0C003B8B6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26489" cy="9711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extLst>
                  <a:ext uri="{FF2B5EF4-FFF2-40B4-BE49-F238E27FC236}">
                    <a16:creationId xmlns:a16="http://schemas.microsoft.com/office/drawing/2014/main" id="{7922B1B0-8C80-E17E-4420-1E642006FC3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5511" y="0"/>
                <a:ext cx="1726489" cy="9711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320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F098848E-8D0A-4FD3-87B8-845EB77D0B1F}"/>
              </a:ext>
            </a:extLst>
          </p:cNvPr>
          <p:cNvSpPr txBox="1"/>
          <p:nvPr/>
        </p:nvSpPr>
        <p:spPr>
          <a:xfrm>
            <a:off x="5551054" y="4710545"/>
            <a:ext cx="67517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Mask definition methods: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Cylindrical projection of 2D lateral contour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DSWC interface contour in depth at each TP + Method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 1+2 + cropping down to level of most superficial vessel based on TP0-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 1+2 + cropping down to co-registered TP0- tissue interface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Tissue interface contour in depth at each TP + Method 1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43AA2A2E-E6EC-4F25-BF6F-695C2631B820}"/>
              </a:ext>
            </a:extLst>
          </p:cNvPr>
          <p:cNvSpPr/>
          <p:nvPr/>
        </p:nvSpPr>
        <p:spPr>
          <a:xfrm>
            <a:off x="4650841" y="4710545"/>
            <a:ext cx="795506" cy="2118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ccuracy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Arrow: Down 86">
            <a:extLst>
              <a:ext uri="{FF2B5EF4-FFF2-40B4-BE49-F238E27FC236}">
                <a16:creationId xmlns:a16="http://schemas.microsoft.com/office/drawing/2014/main" id="{4A0C2B82-BCFD-457A-A95E-FBFA9C20E18E}"/>
              </a:ext>
            </a:extLst>
          </p:cNvPr>
          <p:cNvSpPr/>
          <p:nvPr/>
        </p:nvSpPr>
        <p:spPr>
          <a:xfrm rot="10800000">
            <a:off x="3786130" y="4595199"/>
            <a:ext cx="890901" cy="2220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Repeatability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E0D28AC-BA62-409B-8E75-20B2B3065FBB}"/>
              </a:ext>
            </a:extLst>
          </p:cNvPr>
          <p:cNvSpPr txBox="1"/>
          <p:nvPr/>
        </p:nvSpPr>
        <p:spPr>
          <a:xfrm>
            <a:off x="-440022" y="6983120"/>
            <a:ext cx="61698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Cylindrical projection of 2D lateral contour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Tissue interface contour in depth at each TP + Method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Glass interface contour in depth at each TP + Method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 1+3 + cropping down to level of most superficial vessel based on TP0-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 1+3 + cropping down to co-registered TP0- tissue interface</a:t>
            </a:r>
          </a:p>
        </p:txBody>
      </p:sp>
      <p:sp>
        <p:nvSpPr>
          <p:cNvPr id="138" name="Flowchart: Process 137">
            <a:extLst>
              <a:ext uri="{FF2B5EF4-FFF2-40B4-BE49-F238E27FC236}">
                <a16:creationId xmlns:a16="http://schemas.microsoft.com/office/drawing/2014/main" id="{7C287918-CD03-4C13-AA87-F8E6455B8744}"/>
              </a:ext>
            </a:extLst>
          </p:cNvPr>
          <p:cNvSpPr/>
          <p:nvPr/>
        </p:nvSpPr>
        <p:spPr>
          <a:xfrm>
            <a:off x="5631442" y="6104387"/>
            <a:ext cx="6560558" cy="332505"/>
          </a:xfrm>
          <a:prstGeom prst="flowChartProcess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Slide Number Placeholder 16">
            <a:extLst>
              <a:ext uri="{FF2B5EF4-FFF2-40B4-BE49-F238E27FC236}">
                <a16:creationId xmlns:a16="http://schemas.microsoft.com/office/drawing/2014/main" id="{654D7AC7-E84E-4E4F-812C-592EB7925D0A}"/>
              </a:ext>
            </a:extLst>
          </p:cNvPr>
          <p:cNvSpPr txBox="1">
            <a:spLocks/>
          </p:cNvSpPr>
          <p:nvPr/>
        </p:nvSpPr>
        <p:spPr>
          <a:xfrm>
            <a:off x="9529265" y="64281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8AE37D-E052-EF42-B979-D24483DA0D42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F6010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6010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0C7EABD-F196-9B39-3C07-7E938523F6B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708" y="241884"/>
            <a:ext cx="10698584" cy="404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6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132D-084F-49E1-B2E4-6117C8E5A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7" y="-288255"/>
            <a:ext cx="10515600" cy="1325563"/>
          </a:xfrm>
        </p:spPr>
        <p:txBody>
          <a:bodyPr/>
          <a:lstStyle/>
          <a:p>
            <a:r>
              <a:rPr lang="en-US" u="sng"/>
              <a:t>Current tissue masking method (4)</a:t>
            </a:r>
          </a:p>
        </p:txBody>
      </p:sp>
      <p:pic>
        <p:nvPicPr>
          <p:cNvPr id="97" name="Content Placeholder 6" descr="A picture containing monitor, screen, photo, sitting&#10;&#10;Description automatically generated">
            <a:extLst>
              <a:ext uri="{FF2B5EF4-FFF2-40B4-BE49-F238E27FC236}">
                <a16:creationId xmlns:a16="http://schemas.microsoft.com/office/drawing/2014/main" id="{E8F8785C-E0D4-4580-97CE-E75FD2DA2BF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141" y="1710650"/>
            <a:ext cx="3923400" cy="2508713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29131F13-3C06-4374-A7DB-32EDFB9DF04A}"/>
              </a:ext>
            </a:extLst>
          </p:cNvPr>
          <p:cNvSpPr txBox="1"/>
          <p:nvPr/>
        </p:nvSpPr>
        <p:spPr>
          <a:xfrm>
            <a:off x="5364927" y="3988530"/>
            <a:ext cx="280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Fluorescence / brightfield image reference</a:t>
            </a:r>
            <a:endParaRPr kumimoji="0" lang="fr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85D95E-6522-487E-81A7-A491B3CACF72}"/>
              </a:ext>
            </a:extLst>
          </p:cNvPr>
          <p:cNvSpPr txBox="1"/>
          <p:nvPr/>
        </p:nvSpPr>
        <p:spPr>
          <a:xfrm>
            <a:off x="3553567" y="2518338"/>
            <a:ext cx="155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Transversely: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329311F-7B2E-49D5-B988-8837BE8963B3}"/>
              </a:ext>
            </a:extLst>
          </p:cNvPr>
          <p:cNvSpPr txBox="1"/>
          <p:nvPr/>
        </p:nvSpPr>
        <p:spPr>
          <a:xfrm>
            <a:off x="3124008" y="2887670"/>
            <a:ext cx="2218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Otsu’s method or manual trace</a:t>
            </a:r>
          </a:p>
        </p:txBody>
      </p:sp>
      <p:sp>
        <p:nvSpPr>
          <p:cNvPr id="7" name="Slide Number Placeholder 16">
            <a:extLst>
              <a:ext uri="{FF2B5EF4-FFF2-40B4-BE49-F238E27FC236}">
                <a16:creationId xmlns:a16="http://schemas.microsoft.com/office/drawing/2014/main" id="{ED0BCB20-6D64-4FB9-B9B1-F24DB368D8F1}"/>
              </a:ext>
            </a:extLst>
          </p:cNvPr>
          <p:cNvSpPr txBox="1">
            <a:spLocks/>
          </p:cNvSpPr>
          <p:nvPr/>
        </p:nvSpPr>
        <p:spPr>
          <a:xfrm>
            <a:off x="9529265" y="64281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8AE37D-E052-EF42-B979-D24483DA0D42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F6010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6010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751E92-8FDF-7319-9FCE-D763C74BA85E}"/>
              </a:ext>
            </a:extLst>
          </p:cNvPr>
          <p:cNvSpPr txBox="1"/>
          <p:nvPr/>
        </p:nvSpPr>
        <p:spPr>
          <a:xfrm>
            <a:off x="10528418" y="94004"/>
            <a:ext cx="144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Nader Allam</a:t>
            </a:r>
          </a:p>
        </p:txBody>
      </p:sp>
    </p:spTree>
    <p:extLst>
      <p:ext uri="{BB962C8B-B14F-4D97-AF65-F5344CB8AC3E}">
        <p14:creationId xmlns:p14="http://schemas.microsoft.com/office/powerpoint/2010/main" val="114530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8686E878-46CD-4705-AD75-660BF4EA2C0A}"/>
              </a:ext>
            </a:extLst>
          </p:cNvPr>
          <p:cNvSpPr txBox="1"/>
          <p:nvPr/>
        </p:nvSpPr>
        <p:spPr>
          <a:xfrm>
            <a:off x="2943296" y="5970309"/>
            <a:ext cx="6175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(“General” DSWC-tissue gap 3D shape)</a:t>
            </a: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Flowchart: Process 87">
            <a:extLst>
              <a:ext uri="{FF2B5EF4-FFF2-40B4-BE49-F238E27FC236}">
                <a16:creationId xmlns:a16="http://schemas.microsoft.com/office/drawing/2014/main" id="{8ADBEBA2-7D8B-4179-9617-EE83C544A1FB}"/>
              </a:ext>
            </a:extLst>
          </p:cNvPr>
          <p:cNvSpPr/>
          <p:nvPr/>
        </p:nvSpPr>
        <p:spPr>
          <a:xfrm>
            <a:off x="2948330" y="5885303"/>
            <a:ext cx="3671054" cy="476712"/>
          </a:xfrm>
          <a:prstGeom prst="flowChartProcess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2132D-084F-49E1-B2E4-6117C8E5A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7" y="-288255"/>
            <a:ext cx="10515600" cy="1325563"/>
          </a:xfrm>
        </p:spPr>
        <p:txBody>
          <a:bodyPr/>
          <a:lstStyle/>
          <a:p>
            <a:r>
              <a:rPr lang="en-US" u="sng" dirty="0"/>
              <a:t>Current tissue masking method (4)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02866-0666-4273-ABA9-25E636E993E4}"/>
              </a:ext>
            </a:extLst>
          </p:cNvPr>
          <p:cNvSpPr txBox="1"/>
          <p:nvPr/>
        </p:nvSpPr>
        <p:spPr>
          <a:xfrm>
            <a:off x="1887378" y="676635"/>
            <a:ext cx="258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Timepoint (TP) </a:t>
            </a:r>
            <a:r>
              <a:rPr kumimoji="0" lang="en-CA" sz="1800" b="0" i="0" u="sng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0-</a:t>
            </a:r>
            <a:endParaRPr kumimoji="0" lang="en-US" sz="1800" b="0" i="0" u="sng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AD48DA-CE3B-4B67-A594-F38E9D953296}"/>
              </a:ext>
            </a:extLst>
          </p:cNvPr>
          <p:cNvSpPr/>
          <p:nvPr/>
        </p:nvSpPr>
        <p:spPr>
          <a:xfrm>
            <a:off x="5446347" y="2673030"/>
            <a:ext cx="1764748" cy="519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CEA240-CD66-4AD9-8E9E-01E74CEDC521}"/>
                  </a:ext>
                </a:extLst>
              </p:cNvPr>
              <p:cNvSpPr txBox="1"/>
              <p:nvPr/>
            </p:nvSpPr>
            <p:spPr>
              <a:xfrm>
                <a:off x="5725371" y="2446293"/>
                <a:ext cx="10032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∆</m:t>
                    </m:r>
                    <m:r>
                      <a:rPr kumimoji="0" lang="en-CA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𝑡</m:t>
                    </m:r>
                    <m:r>
                      <a:rPr kumimoji="0" lang="en-CA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~</m:t>
                    </m:r>
                    <m:r>
                      <a:rPr kumimoji="0" lang="en-CA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days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CEA240-CD66-4AD9-8E9E-01E74CEDC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371" y="2446293"/>
                <a:ext cx="1003288" cy="276999"/>
              </a:xfrm>
              <a:prstGeom prst="rect">
                <a:avLst/>
              </a:prstGeom>
              <a:blipFill>
                <a:blip r:embed="rId2"/>
                <a:stretch>
                  <a:fillRect l="-7879" t="-28261" r="-13939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1F4B8164-03B2-415D-B50F-7B1BF3859CD2}"/>
              </a:ext>
            </a:extLst>
          </p:cNvPr>
          <p:cNvGrpSpPr/>
          <p:nvPr/>
        </p:nvGrpSpPr>
        <p:grpSpPr>
          <a:xfrm>
            <a:off x="175964" y="4375680"/>
            <a:ext cx="2357571" cy="1754326"/>
            <a:chOff x="277090" y="4987636"/>
            <a:chExt cx="2357571" cy="175432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7A09DE-BD5E-4AEA-BD94-EB0619AB6073}"/>
                </a:ext>
              </a:extLst>
            </p:cNvPr>
            <p:cNvSpPr txBox="1"/>
            <p:nvPr/>
          </p:nvSpPr>
          <p:spPr>
            <a:xfrm>
              <a:off x="277090" y="4987636"/>
              <a:ext cx="2357571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sng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Legend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rPr>
                <a:t>    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Air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rPr>
                <a:t>    : DSWC (Window)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rPr>
                <a:t>    : Extravascular tissue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rPr>
                <a:t>    : Blood vessels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rPr>
                <a:t>    : Exudate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BE0C166-D209-4559-AAF4-ED481DD5DEBA}"/>
                </a:ext>
              </a:extLst>
            </p:cNvPr>
            <p:cNvSpPr/>
            <p:nvPr/>
          </p:nvSpPr>
          <p:spPr>
            <a:xfrm>
              <a:off x="387927" y="5661889"/>
              <a:ext cx="138546" cy="129309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9000">
                  <a:schemeClr val="accent1">
                    <a:lumMod val="40000"/>
                    <a:lumOff val="60000"/>
                  </a:schemeClr>
                </a:gs>
                <a:gs pos="75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DE3E497-B633-4FD0-BEBF-9C776949F9ED}"/>
                </a:ext>
              </a:extLst>
            </p:cNvPr>
            <p:cNvSpPr/>
            <p:nvPr/>
          </p:nvSpPr>
          <p:spPr>
            <a:xfrm>
              <a:off x="387927" y="5938382"/>
              <a:ext cx="138546" cy="129309"/>
            </a:xfrm>
            <a:prstGeom prst="rect">
              <a:avLst/>
            </a:prstGeom>
            <a:solidFill>
              <a:srgbClr val="F8CB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B76355-2FCF-43A0-81B1-D018BD459827}"/>
                </a:ext>
              </a:extLst>
            </p:cNvPr>
            <p:cNvSpPr/>
            <p:nvPr/>
          </p:nvSpPr>
          <p:spPr>
            <a:xfrm>
              <a:off x="387927" y="6206834"/>
              <a:ext cx="138546" cy="12930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CBFE99-F16D-4084-BBC3-125508BB06AE}"/>
                </a:ext>
              </a:extLst>
            </p:cNvPr>
            <p:cNvSpPr/>
            <p:nvPr/>
          </p:nvSpPr>
          <p:spPr>
            <a:xfrm>
              <a:off x="387927" y="6484522"/>
              <a:ext cx="138546" cy="129309"/>
            </a:xfrm>
            <a:prstGeom prst="rect">
              <a:avLst/>
            </a:prstGeom>
            <a:solidFill>
              <a:srgbClr val="C8C8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FC16161-4CBE-4A4A-8DB1-AEED38468D48}"/>
                </a:ext>
              </a:extLst>
            </p:cNvPr>
            <p:cNvSpPr/>
            <p:nvPr/>
          </p:nvSpPr>
          <p:spPr>
            <a:xfrm>
              <a:off x="387927" y="5384201"/>
              <a:ext cx="138546" cy="1293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E9BD795-00C2-4F77-9F37-82FB8B2D1E6B}"/>
              </a:ext>
            </a:extLst>
          </p:cNvPr>
          <p:cNvSpPr/>
          <p:nvPr/>
        </p:nvSpPr>
        <p:spPr>
          <a:xfrm>
            <a:off x="7781507" y="1128045"/>
            <a:ext cx="3550678" cy="298248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1717C2-7D64-4D6A-9517-FFEAE60586A2}"/>
              </a:ext>
            </a:extLst>
          </p:cNvPr>
          <p:cNvSpPr/>
          <p:nvPr/>
        </p:nvSpPr>
        <p:spPr>
          <a:xfrm>
            <a:off x="1320424" y="1128045"/>
            <a:ext cx="3550679" cy="298248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F182C6-C585-4C94-AA4B-C40158A8CF6D}"/>
              </a:ext>
            </a:extLst>
          </p:cNvPr>
          <p:cNvGrpSpPr/>
          <p:nvPr/>
        </p:nvGrpSpPr>
        <p:grpSpPr>
          <a:xfrm rot="21040186">
            <a:off x="1446229" y="1454828"/>
            <a:ext cx="3392681" cy="1828800"/>
            <a:chOff x="1478422" y="2127903"/>
            <a:chExt cx="3392681" cy="18288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C27C05C-294A-47AD-9779-499F1307D568}"/>
                </a:ext>
              </a:extLst>
            </p:cNvPr>
            <p:cNvSpPr/>
            <p:nvPr/>
          </p:nvSpPr>
          <p:spPr>
            <a:xfrm>
              <a:off x="1478422" y="2127903"/>
              <a:ext cx="3392681" cy="1828800"/>
            </a:xfrm>
            <a:custGeom>
              <a:avLst/>
              <a:gdLst>
                <a:gd name="connsiteX0" fmla="*/ 0 w 3392681"/>
                <a:gd name="connsiteY0" fmla="*/ 102549 h 1828800"/>
                <a:gd name="connsiteX1" fmla="*/ 196554 w 3392681"/>
                <a:gd name="connsiteY1" fmla="*/ 42729 h 1828800"/>
                <a:gd name="connsiteX2" fmla="*/ 555477 w 3392681"/>
                <a:gd name="connsiteY2" fmla="*/ 0 h 1828800"/>
                <a:gd name="connsiteX3" fmla="*/ 752030 w 3392681"/>
                <a:gd name="connsiteY3" fmla="*/ 85458 h 1828800"/>
                <a:gd name="connsiteX4" fmla="*/ 846034 w 3392681"/>
                <a:gd name="connsiteY4" fmla="*/ 94004 h 1828800"/>
                <a:gd name="connsiteX5" fmla="*/ 948584 w 3392681"/>
                <a:gd name="connsiteY5" fmla="*/ 145278 h 1828800"/>
                <a:gd name="connsiteX6" fmla="*/ 1034042 w 3392681"/>
                <a:gd name="connsiteY6" fmla="*/ 264919 h 1828800"/>
                <a:gd name="connsiteX7" fmla="*/ 1102408 w 3392681"/>
                <a:gd name="connsiteY7" fmla="*/ 307648 h 1828800"/>
                <a:gd name="connsiteX8" fmla="*/ 1307507 w 3392681"/>
                <a:gd name="connsiteY8" fmla="*/ 316194 h 1828800"/>
                <a:gd name="connsiteX9" fmla="*/ 1486969 w 3392681"/>
                <a:gd name="connsiteY9" fmla="*/ 256374 h 1828800"/>
                <a:gd name="connsiteX10" fmla="*/ 1674976 w 3392681"/>
                <a:gd name="connsiteY10" fmla="*/ 264919 h 1828800"/>
                <a:gd name="connsiteX11" fmla="*/ 2256090 w 3392681"/>
                <a:gd name="connsiteY11" fmla="*/ 205099 h 1828800"/>
                <a:gd name="connsiteX12" fmla="*/ 2418460 w 3392681"/>
                <a:gd name="connsiteY12" fmla="*/ 350377 h 1828800"/>
                <a:gd name="connsiteX13" fmla="*/ 2503918 w 3392681"/>
                <a:gd name="connsiteY13" fmla="*/ 358923 h 1828800"/>
                <a:gd name="connsiteX14" fmla="*/ 2691926 w 3392681"/>
                <a:gd name="connsiteY14" fmla="*/ 393106 h 1828800"/>
                <a:gd name="connsiteX15" fmla="*/ 3033757 w 3392681"/>
                <a:gd name="connsiteY15" fmla="*/ 538385 h 1828800"/>
                <a:gd name="connsiteX16" fmla="*/ 3153399 w 3392681"/>
                <a:gd name="connsiteY16" fmla="*/ 546931 h 1828800"/>
                <a:gd name="connsiteX17" fmla="*/ 3358498 w 3392681"/>
                <a:gd name="connsiteY17" fmla="*/ 529839 h 1828800"/>
                <a:gd name="connsiteX18" fmla="*/ 3392681 w 3392681"/>
                <a:gd name="connsiteY18" fmla="*/ 504202 h 1828800"/>
                <a:gd name="connsiteX19" fmla="*/ 3392681 w 3392681"/>
                <a:gd name="connsiteY19" fmla="*/ 1204957 h 1828800"/>
                <a:gd name="connsiteX20" fmla="*/ 3221765 w 3392681"/>
                <a:gd name="connsiteY20" fmla="*/ 1256232 h 1828800"/>
                <a:gd name="connsiteX21" fmla="*/ 2888479 w 3392681"/>
                <a:gd name="connsiteY21" fmla="*/ 1324598 h 1828800"/>
                <a:gd name="connsiteX22" fmla="*/ 2298819 w 3392681"/>
                <a:gd name="connsiteY22" fmla="*/ 1632247 h 1828800"/>
                <a:gd name="connsiteX23" fmla="*/ 1939896 w 3392681"/>
                <a:gd name="connsiteY23" fmla="*/ 1794617 h 1828800"/>
                <a:gd name="connsiteX24" fmla="*/ 1504060 w 3392681"/>
                <a:gd name="connsiteY24" fmla="*/ 1828800 h 1828800"/>
                <a:gd name="connsiteX25" fmla="*/ 1273324 w 3392681"/>
                <a:gd name="connsiteY25" fmla="*/ 1768979 h 1828800"/>
                <a:gd name="connsiteX26" fmla="*/ 1196412 w 3392681"/>
                <a:gd name="connsiteY26" fmla="*/ 1709159 h 1828800"/>
                <a:gd name="connsiteX27" fmla="*/ 974221 w 3392681"/>
                <a:gd name="connsiteY27" fmla="*/ 1555334 h 1828800"/>
                <a:gd name="connsiteX28" fmla="*/ 897309 w 3392681"/>
                <a:gd name="connsiteY28" fmla="*/ 1521151 h 1828800"/>
                <a:gd name="connsiteX29" fmla="*/ 854580 w 3392681"/>
                <a:gd name="connsiteY29" fmla="*/ 1478422 h 1828800"/>
                <a:gd name="connsiteX30" fmla="*/ 692210 w 3392681"/>
                <a:gd name="connsiteY30" fmla="*/ 1256232 h 1828800"/>
                <a:gd name="connsiteX31" fmla="*/ 572569 w 3392681"/>
                <a:gd name="connsiteY31" fmla="*/ 1102407 h 1828800"/>
                <a:gd name="connsiteX32" fmla="*/ 470019 w 3392681"/>
                <a:gd name="connsiteY32" fmla="*/ 1025495 h 1828800"/>
                <a:gd name="connsiteX33" fmla="*/ 247828 w 3392681"/>
                <a:gd name="connsiteY33" fmla="*/ 957129 h 1828800"/>
                <a:gd name="connsiteX34" fmla="*/ 76913 w 3392681"/>
                <a:gd name="connsiteY34" fmla="*/ 948583 h 1828800"/>
                <a:gd name="connsiteX35" fmla="*/ 0 w 3392681"/>
                <a:gd name="connsiteY35" fmla="*/ 965675 h 1828800"/>
                <a:gd name="connsiteX36" fmla="*/ 0 w 3392681"/>
                <a:gd name="connsiteY36" fmla="*/ 102549 h 1828800"/>
                <a:gd name="connsiteX0" fmla="*/ 0 w 3392681"/>
                <a:gd name="connsiteY0" fmla="*/ 102549 h 1828800"/>
                <a:gd name="connsiteX1" fmla="*/ 196554 w 3392681"/>
                <a:gd name="connsiteY1" fmla="*/ 42729 h 1828800"/>
                <a:gd name="connsiteX2" fmla="*/ 555477 w 3392681"/>
                <a:gd name="connsiteY2" fmla="*/ 0 h 1828800"/>
                <a:gd name="connsiteX3" fmla="*/ 752030 w 3392681"/>
                <a:gd name="connsiteY3" fmla="*/ 85458 h 1828800"/>
                <a:gd name="connsiteX4" fmla="*/ 846034 w 3392681"/>
                <a:gd name="connsiteY4" fmla="*/ 94004 h 1828800"/>
                <a:gd name="connsiteX5" fmla="*/ 948584 w 3392681"/>
                <a:gd name="connsiteY5" fmla="*/ 145278 h 1828800"/>
                <a:gd name="connsiteX6" fmla="*/ 1034042 w 3392681"/>
                <a:gd name="connsiteY6" fmla="*/ 264919 h 1828800"/>
                <a:gd name="connsiteX7" fmla="*/ 1102408 w 3392681"/>
                <a:gd name="connsiteY7" fmla="*/ 307648 h 1828800"/>
                <a:gd name="connsiteX8" fmla="*/ 1307507 w 3392681"/>
                <a:gd name="connsiteY8" fmla="*/ 316194 h 1828800"/>
                <a:gd name="connsiteX9" fmla="*/ 1486969 w 3392681"/>
                <a:gd name="connsiteY9" fmla="*/ 256374 h 1828800"/>
                <a:gd name="connsiteX10" fmla="*/ 1674976 w 3392681"/>
                <a:gd name="connsiteY10" fmla="*/ 264919 h 1828800"/>
                <a:gd name="connsiteX11" fmla="*/ 2219144 w 3392681"/>
                <a:gd name="connsiteY11" fmla="*/ 205099 h 1828800"/>
                <a:gd name="connsiteX12" fmla="*/ 2418460 w 3392681"/>
                <a:gd name="connsiteY12" fmla="*/ 350377 h 1828800"/>
                <a:gd name="connsiteX13" fmla="*/ 2503918 w 3392681"/>
                <a:gd name="connsiteY13" fmla="*/ 358923 h 1828800"/>
                <a:gd name="connsiteX14" fmla="*/ 2691926 w 3392681"/>
                <a:gd name="connsiteY14" fmla="*/ 393106 h 1828800"/>
                <a:gd name="connsiteX15" fmla="*/ 3033757 w 3392681"/>
                <a:gd name="connsiteY15" fmla="*/ 538385 h 1828800"/>
                <a:gd name="connsiteX16" fmla="*/ 3153399 w 3392681"/>
                <a:gd name="connsiteY16" fmla="*/ 546931 h 1828800"/>
                <a:gd name="connsiteX17" fmla="*/ 3358498 w 3392681"/>
                <a:gd name="connsiteY17" fmla="*/ 529839 h 1828800"/>
                <a:gd name="connsiteX18" fmla="*/ 3392681 w 3392681"/>
                <a:gd name="connsiteY18" fmla="*/ 504202 h 1828800"/>
                <a:gd name="connsiteX19" fmla="*/ 3392681 w 3392681"/>
                <a:gd name="connsiteY19" fmla="*/ 1204957 h 1828800"/>
                <a:gd name="connsiteX20" fmla="*/ 3221765 w 3392681"/>
                <a:gd name="connsiteY20" fmla="*/ 1256232 h 1828800"/>
                <a:gd name="connsiteX21" fmla="*/ 2888479 w 3392681"/>
                <a:gd name="connsiteY21" fmla="*/ 1324598 h 1828800"/>
                <a:gd name="connsiteX22" fmla="*/ 2298819 w 3392681"/>
                <a:gd name="connsiteY22" fmla="*/ 1632247 h 1828800"/>
                <a:gd name="connsiteX23" fmla="*/ 1939896 w 3392681"/>
                <a:gd name="connsiteY23" fmla="*/ 1794617 h 1828800"/>
                <a:gd name="connsiteX24" fmla="*/ 1504060 w 3392681"/>
                <a:gd name="connsiteY24" fmla="*/ 1828800 h 1828800"/>
                <a:gd name="connsiteX25" fmla="*/ 1273324 w 3392681"/>
                <a:gd name="connsiteY25" fmla="*/ 1768979 h 1828800"/>
                <a:gd name="connsiteX26" fmla="*/ 1196412 w 3392681"/>
                <a:gd name="connsiteY26" fmla="*/ 1709159 h 1828800"/>
                <a:gd name="connsiteX27" fmla="*/ 974221 w 3392681"/>
                <a:gd name="connsiteY27" fmla="*/ 1555334 h 1828800"/>
                <a:gd name="connsiteX28" fmla="*/ 897309 w 3392681"/>
                <a:gd name="connsiteY28" fmla="*/ 1521151 h 1828800"/>
                <a:gd name="connsiteX29" fmla="*/ 854580 w 3392681"/>
                <a:gd name="connsiteY29" fmla="*/ 1478422 h 1828800"/>
                <a:gd name="connsiteX30" fmla="*/ 692210 w 3392681"/>
                <a:gd name="connsiteY30" fmla="*/ 1256232 h 1828800"/>
                <a:gd name="connsiteX31" fmla="*/ 572569 w 3392681"/>
                <a:gd name="connsiteY31" fmla="*/ 1102407 h 1828800"/>
                <a:gd name="connsiteX32" fmla="*/ 470019 w 3392681"/>
                <a:gd name="connsiteY32" fmla="*/ 1025495 h 1828800"/>
                <a:gd name="connsiteX33" fmla="*/ 247828 w 3392681"/>
                <a:gd name="connsiteY33" fmla="*/ 957129 h 1828800"/>
                <a:gd name="connsiteX34" fmla="*/ 76913 w 3392681"/>
                <a:gd name="connsiteY34" fmla="*/ 948583 h 1828800"/>
                <a:gd name="connsiteX35" fmla="*/ 0 w 3392681"/>
                <a:gd name="connsiteY35" fmla="*/ 965675 h 1828800"/>
                <a:gd name="connsiteX36" fmla="*/ 0 w 3392681"/>
                <a:gd name="connsiteY36" fmla="*/ 102549 h 1828800"/>
                <a:gd name="connsiteX0" fmla="*/ 0 w 3392681"/>
                <a:gd name="connsiteY0" fmla="*/ 102549 h 1828800"/>
                <a:gd name="connsiteX1" fmla="*/ 196554 w 3392681"/>
                <a:gd name="connsiteY1" fmla="*/ 42729 h 1828800"/>
                <a:gd name="connsiteX2" fmla="*/ 555477 w 3392681"/>
                <a:gd name="connsiteY2" fmla="*/ 0 h 1828800"/>
                <a:gd name="connsiteX3" fmla="*/ 752030 w 3392681"/>
                <a:gd name="connsiteY3" fmla="*/ 85458 h 1828800"/>
                <a:gd name="connsiteX4" fmla="*/ 846034 w 3392681"/>
                <a:gd name="connsiteY4" fmla="*/ 94004 h 1828800"/>
                <a:gd name="connsiteX5" fmla="*/ 948584 w 3392681"/>
                <a:gd name="connsiteY5" fmla="*/ 145278 h 1828800"/>
                <a:gd name="connsiteX6" fmla="*/ 1034042 w 3392681"/>
                <a:gd name="connsiteY6" fmla="*/ 264919 h 1828800"/>
                <a:gd name="connsiteX7" fmla="*/ 1102408 w 3392681"/>
                <a:gd name="connsiteY7" fmla="*/ 307648 h 1828800"/>
                <a:gd name="connsiteX8" fmla="*/ 1307507 w 3392681"/>
                <a:gd name="connsiteY8" fmla="*/ 316194 h 1828800"/>
                <a:gd name="connsiteX9" fmla="*/ 1486969 w 3392681"/>
                <a:gd name="connsiteY9" fmla="*/ 256374 h 1828800"/>
                <a:gd name="connsiteX10" fmla="*/ 1674976 w 3392681"/>
                <a:gd name="connsiteY10" fmla="*/ 264919 h 1828800"/>
                <a:gd name="connsiteX11" fmla="*/ 2172962 w 3392681"/>
                <a:gd name="connsiteY11" fmla="*/ 232808 h 1828800"/>
                <a:gd name="connsiteX12" fmla="*/ 2418460 w 3392681"/>
                <a:gd name="connsiteY12" fmla="*/ 350377 h 1828800"/>
                <a:gd name="connsiteX13" fmla="*/ 2503918 w 3392681"/>
                <a:gd name="connsiteY13" fmla="*/ 358923 h 1828800"/>
                <a:gd name="connsiteX14" fmla="*/ 2691926 w 3392681"/>
                <a:gd name="connsiteY14" fmla="*/ 393106 h 1828800"/>
                <a:gd name="connsiteX15" fmla="*/ 3033757 w 3392681"/>
                <a:gd name="connsiteY15" fmla="*/ 538385 h 1828800"/>
                <a:gd name="connsiteX16" fmla="*/ 3153399 w 3392681"/>
                <a:gd name="connsiteY16" fmla="*/ 546931 h 1828800"/>
                <a:gd name="connsiteX17" fmla="*/ 3358498 w 3392681"/>
                <a:gd name="connsiteY17" fmla="*/ 529839 h 1828800"/>
                <a:gd name="connsiteX18" fmla="*/ 3392681 w 3392681"/>
                <a:gd name="connsiteY18" fmla="*/ 504202 h 1828800"/>
                <a:gd name="connsiteX19" fmla="*/ 3392681 w 3392681"/>
                <a:gd name="connsiteY19" fmla="*/ 1204957 h 1828800"/>
                <a:gd name="connsiteX20" fmla="*/ 3221765 w 3392681"/>
                <a:gd name="connsiteY20" fmla="*/ 1256232 h 1828800"/>
                <a:gd name="connsiteX21" fmla="*/ 2888479 w 3392681"/>
                <a:gd name="connsiteY21" fmla="*/ 1324598 h 1828800"/>
                <a:gd name="connsiteX22" fmla="*/ 2298819 w 3392681"/>
                <a:gd name="connsiteY22" fmla="*/ 1632247 h 1828800"/>
                <a:gd name="connsiteX23" fmla="*/ 1939896 w 3392681"/>
                <a:gd name="connsiteY23" fmla="*/ 1794617 h 1828800"/>
                <a:gd name="connsiteX24" fmla="*/ 1504060 w 3392681"/>
                <a:gd name="connsiteY24" fmla="*/ 1828800 h 1828800"/>
                <a:gd name="connsiteX25" fmla="*/ 1273324 w 3392681"/>
                <a:gd name="connsiteY25" fmla="*/ 1768979 h 1828800"/>
                <a:gd name="connsiteX26" fmla="*/ 1196412 w 3392681"/>
                <a:gd name="connsiteY26" fmla="*/ 1709159 h 1828800"/>
                <a:gd name="connsiteX27" fmla="*/ 974221 w 3392681"/>
                <a:gd name="connsiteY27" fmla="*/ 1555334 h 1828800"/>
                <a:gd name="connsiteX28" fmla="*/ 897309 w 3392681"/>
                <a:gd name="connsiteY28" fmla="*/ 1521151 h 1828800"/>
                <a:gd name="connsiteX29" fmla="*/ 854580 w 3392681"/>
                <a:gd name="connsiteY29" fmla="*/ 1478422 h 1828800"/>
                <a:gd name="connsiteX30" fmla="*/ 692210 w 3392681"/>
                <a:gd name="connsiteY30" fmla="*/ 1256232 h 1828800"/>
                <a:gd name="connsiteX31" fmla="*/ 572569 w 3392681"/>
                <a:gd name="connsiteY31" fmla="*/ 1102407 h 1828800"/>
                <a:gd name="connsiteX32" fmla="*/ 470019 w 3392681"/>
                <a:gd name="connsiteY32" fmla="*/ 1025495 h 1828800"/>
                <a:gd name="connsiteX33" fmla="*/ 247828 w 3392681"/>
                <a:gd name="connsiteY33" fmla="*/ 957129 h 1828800"/>
                <a:gd name="connsiteX34" fmla="*/ 76913 w 3392681"/>
                <a:gd name="connsiteY34" fmla="*/ 948583 h 1828800"/>
                <a:gd name="connsiteX35" fmla="*/ 0 w 3392681"/>
                <a:gd name="connsiteY35" fmla="*/ 965675 h 1828800"/>
                <a:gd name="connsiteX36" fmla="*/ 0 w 3392681"/>
                <a:gd name="connsiteY36" fmla="*/ 102549 h 1828800"/>
                <a:gd name="connsiteX0" fmla="*/ 0 w 3392681"/>
                <a:gd name="connsiteY0" fmla="*/ 102549 h 1828800"/>
                <a:gd name="connsiteX1" fmla="*/ 196554 w 3392681"/>
                <a:gd name="connsiteY1" fmla="*/ 42729 h 1828800"/>
                <a:gd name="connsiteX2" fmla="*/ 555477 w 3392681"/>
                <a:gd name="connsiteY2" fmla="*/ 0 h 1828800"/>
                <a:gd name="connsiteX3" fmla="*/ 752030 w 3392681"/>
                <a:gd name="connsiteY3" fmla="*/ 85458 h 1828800"/>
                <a:gd name="connsiteX4" fmla="*/ 846034 w 3392681"/>
                <a:gd name="connsiteY4" fmla="*/ 94004 h 1828800"/>
                <a:gd name="connsiteX5" fmla="*/ 948584 w 3392681"/>
                <a:gd name="connsiteY5" fmla="*/ 145278 h 1828800"/>
                <a:gd name="connsiteX6" fmla="*/ 1117169 w 3392681"/>
                <a:gd name="connsiteY6" fmla="*/ 172555 h 1828800"/>
                <a:gd name="connsiteX7" fmla="*/ 1102408 w 3392681"/>
                <a:gd name="connsiteY7" fmla="*/ 307648 h 1828800"/>
                <a:gd name="connsiteX8" fmla="*/ 1307507 w 3392681"/>
                <a:gd name="connsiteY8" fmla="*/ 316194 h 1828800"/>
                <a:gd name="connsiteX9" fmla="*/ 1486969 w 3392681"/>
                <a:gd name="connsiteY9" fmla="*/ 256374 h 1828800"/>
                <a:gd name="connsiteX10" fmla="*/ 1674976 w 3392681"/>
                <a:gd name="connsiteY10" fmla="*/ 264919 h 1828800"/>
                <a:gd name="connsiteX11" fmla="*/ 2172962 w 3392681"/>
                <a:gd name="connsiteY11" fmla="*/ 232808 h 1828800"/>
                <a:gd name="connsiteX12" fmla="*/ 2418460 w 3392681"/>
                <a:gd name="connsiteY12" fmla="*/ 350377 h 1828800"/>
                <a:gd name="connsiteX13" fmla="*/ 2503918 w 3392681"/>
                <a:gd name="connsiteY13" fmla="*/ 358923 h 1828800"/>
                <a:gd name="connsiteX14" fmla="*/ 2691926 w 3392681"/>
                <a:gd name="connsiteY14" fmla="*/ 393106 h 1828800"/>
                <a:gd name="connsiteX15" fmla="*/ 3033757 w 3392681"/>
                <a:gd name="connsiteY15" fmla="*/ 538385 h 1828800"/>
                <a:gd name="connsiteX16" fmla="*/ 3153399 w 3392681"/>
                <a:gd name="connsiteY16" fmla="*/ 546931 h 1828800"/>
                <a:gd name="connsiteX17" fmla="*/ 3358498 w 3392681"/>
                <a:gd name="connsiteY17" fmla="*/ 529839 h 1828800"/>
                <a:gd name="connsiteX18" fmla="*/ 3392681 w 3392681"/>
                <a:gd name="connsiteY18" fmla="*/ 504202 h 1828800"/>
                <a:gd name="connsiteX19" fmla="*/ 3392681 w 3392681"/>
                <a:gd name="connsiteY19" fmla="*/ 1204957 h 1828800"/>
                <a:gd name="connsiteX20" fmla="*/ 3221765 w 3392681"/>
                <a:gd name="connsiteY20" fmla="*/ 1256232 h 1828800"/>
                <a:gd name="connsiteX21" fmla="*/ 2888479 w 3392681"/>
                <a:gd name="connsiteY21" fmla="*/ 1324598 h 1828800"/>
                <a:gd name="connsiteX22" fmla="*/ 2298819 w 3392681"/>
                <a:gd name="connsiteY22" fmla="*/ 1632247 h 1828800"/>
                <a:gd name="connsiteX23" fmla="*/ 1939896 w 3392681"/>
                <a:gd name="connsiteY23" fmla="*/ 1794617 h 1828800"/>
                <a:gd name="connsiteX24" fmla="*/ 1504060 w 3392681"/>
                <a:gd name="connsiteY24" fmla="*/ 1828800 h 1828800"/>
                <a:gd name="connsiteX25" fmla="*/ 1273324 w 3392681"/>
                <a:gd name="connsiteY25" fmla="*/ 1768979 h 1828800"/>
                <a:gd name="connsiteX26" fmla="*/ 1196412 w 3392681"/>
                <a:gd name="connsiteY26" fmla="*/ 1709159 h 1828800"/>
                <a:gd name="connsiteX27" fmla="*/ 974221 w 3392681"/>
                <a:gd name="connsiteY27" fmla="*/ 1555334 h 1828800"/>
                <a:gd name="connsiteX28" fmla="*/ 897309 w 3392681"/>
                <a:gd name="connsiteY28" fmla="*/ 1521151 h 1828800"/>
                <a:gd name="connsiteX29" fmla="*/ 854580 w 3392681"/>
                <a:gd name="connsiteY29" fmla="*/ 1478422 h 1828800"/>
                <a:gd name="connsiteX30" fmla="*/ 692210 w 3392681"/>
                <a:gd name="connsiteY30" fmla="*/ 1256232 h 1828800"/>
                <a:gd name="connsiteX31" fmla="*/ 572569 w 3392681"/>
                <a:gd name="connsiteY31" fmla="*/ 1102407 h 1828800"/>
                <a:gd name="connsiteX32" fmla="*/ 470019 w 3392681"/>
                <a:gd name="connsiteY32" fmla="*/ 1025495 h 1828800"/>
                <a:gd name="connsiteX33" fmla="*/ 247828 w 3392681"/>
                <a:gd name="connsiteY33" fmla="*/ 957129 h 1828800"/>
                <a:gd name="connsiteX34" fmla="*/ 76913 w 3392681"/>
                <a:gd name="connsiteY34" fmla="*/ 948583 h 1828800"/>
                <a:gd name="connsiteX35" fmla="*/ 0 w 3392681"/>
                <a:gd name="connsiteY35" fmla="*/ 965675 h 1828800"/>
                <a:gd name="connsiteX36" fmla="*/ 0 w 3392681"/>
                <a:gd name="connsiteY36" fmla="*/ 102549 h 1828800"/>
                <a:gd name="connsiteX0" fmla="*/ 0 w 3392681"/>
                <a:gd name="connsiteY0" fmla="*/ 102549 h 1828800"/>
                <a:gd name="connsiteX1" fmla="*/ 196554 w 3392681"/>
                <a:gd name="connsiteY1" fmla="*/ 42729 h 1828800"/>
                <a:gd name="connsiteX2" fmla="*/ 555477 w 3392681"/>
                <a:gd name="connsiteY2" fmla="*/ 0 h 1828800"/>
                <a:gd name="connsiteX3" fmla="*/ 752030 w 3392681"/>
                <a:gd name="connsiteY3" fmla="*/ 85458 h 1828800"/>
                <a:gd name="connsiteX4" fmla="*/ 846034 w 3392681"/>
                <a:gd name="connsiteY4" fmla="*/ 94004 h 1828800"/>
                <a:gd name="connsiteX5" fmla="*/ 948584 w 3392681"/>
                <a:gd name="connsiteY5" fmla="*/ 145278 h 1828800"/>
                <a:gd name="connsiteX6" fmla="*/ 1117169 w 3392681"/>
                <a:gd name="connsiteY6" fmla="*/ 172555 h 1828800"/>
                <a:gd name="connsiteX7" fmla="*/ 1305608 w 3392681"/>
                <a:gd name="connsiteY7" fmla="*/ 159866 h 1828800"/>
                <a:gd name="connsiteX8" fmla="*/ 1307507 w 3392681"/>
                <a:gd name="connsiteY8" fmla="*/ 316194 h 1828800"/>
                <a:gd name="connsiteX9" fmla="*/ 1486969 w 3392681"/>
                <a:gd name="connsiteY9" fmla="*/ 256374 h 1828800"/>
                <a:gd name="connsiteX10" fmla="*/ 1674976 w 3392681"/>
                <a:gd name="connsiteY10" fmla="*/ 264919 h 1828800"/>
                <a:gd name="connsiteX11" fmla="*/ 2172962 w 3392681"/>
                <a:gd name="connsiteY11" fmla="*/ 232808 h 1828800"/>
                <a:gd name="connsiteX12" fmla="*/ 2418460 w 3392681"/>
                <a:gd name="connsiteY12" fmla="*/ 350377 h 1828800"/>
                <a:gd name="connsiteX13" fmla="*/ 2503918 w 3392681"/>
                <a:gd name="connsiteY13" fmla="*/ 358923 h 1828800"/>
                <a:gd name="connsiteX14" fmla="*/ 2691926 w 3392681"/>
                <a:gd name="connsiteY14" fmla="*/ 393106 h 1828800"/>
                <a:gd name="connsiteX15" fmla="*/ 3033757 w 3392681"/>
                <a:gd name="connsiteY15" fmla="*/ 538385 h 1828800"/>
                <a:gd name="connsiteX16" fmla="*/ 3153399 w 3392681"/>
                <a:gd name="connsiteY16" fmla="*/ 546931 h 1828800"/>
                <a:gd name="connsiteX17" fmla="*/ 3358498 w 3392681"/>
                <a:gd name="connsiteY17" fmla="*/ 529839 h 1828800"/>
                <a:gd name="connsiteX18" fmla="*/ 3392681 w 3392681"/>
                <a:gd name="connsiteY18" fmla="*/ 504202 h 1828800"/>
                <a:gd name="connsiteX19" fmla="*/ 3392681 w 3392681"/>
                <a:gd name="connsiteY19" fmla="*/ 1204957 h 1828800"/>
                <a:gd name="connsiteX20" fmla="*/ 3221765 w 3392681"/>
                <a:gd name="connsiteY20" fmla="*/ 1256232 h 1828800"/>
                <a:gd name="connsiteX21" fmla="*/ 2888479 w 3392681"/>
                <a:gd name="connsiteY21" fmla="*/ 1324598 h 1828800"/>
                <a:gd name="connsiteX22" fmla="*/ 2298819 w 3392681"/>
                <a:gd name="connsiteY22" fmla="*/ 1632247 h 1828800"/>
                <a:gd name="connsiteX23" fmla="*/ 1939896 w 3392681"/>
                <a:gd name="connsiteY23" fmla="*/ 1794617 h 1828800"/>
                <a:gd name="connsiteX24" fmla="*/ 1504060 w 3392681"/>
                <a:gd name="connsiteY24" fmla="*/ 1828800 h 1828800"/>
                <a:gd name="connsiteX25" fmla="*/ 1273324 w 3392681"/>
                <a:gd name="connsiteY25" fmla="*/ 1768979 h 1828800"/>
                <a:gd name="connsiteX26" fmla="*/ 1196412 w 3392681"/>
                <a:gd name="connsiteY26" fmla="*/ 1709159 h 1828800"/>
                <a:gd name="connsiteX27" fmla="*/ 974221 w 3392681"/>
                <a:gd name="connsiteY27" fmla="*/ 1555334 h 1828800"/>
                <a:gd name="connsiteX28" fmla="*/ 897309 w 3392681"/>
                <a:gd name="connsiteY28" fmla="*/ 1521151 h 1828800"/>
                <a:gd name="connsiteX29" fmla="*/ 854580 w 3392681"/>
                <a:gd name="connsiteY29" fmla="*/ 1478422 h 1828800"/>
                <a:gd name="connsiteX30" fmla="*/ 692210 w 3392681"/>
                <a:gd name="connsiteY30" fmla="*/ 1256232 h 1828800"/>
                <a:gd name="connsiteX31" fmla="*/ 572569 w 3392681"/>
                <a:gd name="connsiteY31" fmla="*/ 1102407 h 1828800"/>
                <a:gd name="connsiteX32" fmla="*/ 470019 w 3392681"/>
                <a:gd name="connsiteY32" fmla="*/ 1025495 h 1828800"/>
                <a:gd name="connsiteX33" fmla="*/ 247828 w 3392681"/>
                <a:gd name="connsiteY33" fmla="*/ 957129 h 1828800"/>
                <a:gd name="connsiteX34" fmla="*/ 76913 w 3392681"/>
                <a:gd name="connsiteY34" fmla="*/ 948583 h 1828800"/>
                <a:gd name="connsiteX35" fmla="*/ 0 w 3392681"/>
                <a:gd name="connsiteY35" fmla="*/ 965675 h 1828800"/>
                <a:gd name="connsiteX36" fmla="*/ 0 w 3392681"/>
                <a:gd name="connsiteY36" fmla="*/ 102549 h 1828800"/>
                <a:gd name="connsiteX0" fmla="*/ 0 w 3392681"/>
                <a:gd name="connsiteY0" fmla="*/ 102549 h 1828800"/>
                <a:gd name="connsiteX1" fmla="*/ 196554 w 3392681"/>
                <a:gd name="connsiteY1" fmla="*/ 42729 h 1828800"/>
                <a:gd name="connsiteX2" fmla="*/ 555477 w 3392681"/>
                <a:gd name="connsiteY2" fmla="*/ 0 h 1828800"/>
                <a:gd name="connsiteX3" fmla="*/ 752030 w 3392681"/>
                <a:gd name="connsiteY3" fmla="*/ 85458 h 1828800"/>
                <a:gd name="connsiteX4" fmla="*/ 846034 w 3392681"/>
                <a:gd name="connsiteY4" fmla="*/ 94004 h 1828800"/>
                <a:gd name="connsiteX5" fmla="*/ 948584 w 3392681"/>
                <a:gd name="connsiteY5" fmla="*/ 145278 h 1828800"/>
                <a:gd name="connsiteX6" fmla="*/ 1117169 w 3392681"/>
                <a:gd name="connsiteY6" fmla="*/ 172555 h 1828800"/>
                <a:gd name="connsiteX7" fmla="*/ 1305608 w 3392681"/>
                <a:gd name="connsiteY7" fmla="*/ 159866 h 1828800"/>
                <a:gd name="connsiteX8" fmla="*/ 1362926 w 3392681"/>
                <a:gd name="connsiteY8" fmla="*/ 196121 h 1828800"/>
                <a:gd name="connsiteX9" fmla="*/ 1486969 w 3392681"/>
                <a:gd name="connsiteY9" fmla="*/ 256374 h 1828800"/>
                <a:gd name="connsiteX10" fmla="*/ 1674976 w 3392681"/>
                <a:gd name="connsiteY10" fmla="*/ 264919 h 1828800"/>
                <a:gd name="connsiteX11" fmla="*/ 2172962 w 3392681"/>
                <a:gd name="connsiteY11" fmla="*/ 232808 h 1828800"/>
                <a:gd name="connsiteX12" fmla="*/ 2418460 w 3392681"/>
                <a:gd name="connsiteY12" fmla="*/ 350377 h 1828800"/>
                <a:gd name="connsiteX13" fmla="*/ 2503918 w 3392681"/>
                <a:gd name="connsiteY13" fmla="*/ 358923 h 1828800"/>
                <a:gd name="connsiteX14" fmla="*/ 2691926 w 3392681"/>
                <a:gd name="connsiteY14" fmla="*/ 393106 h 1828800"/>
                <a:gd name="connsiteX15" fmla="*/ 3033757 w 3392681"/>
                <a:gd name="connsiteY15" fmla="*/ 538385 h 1828800"/>
                <a:gd name="connsiteX16" fmla="*/ 3153399 w 3392681"/>
                <a:gd name="connsiteY16" fmla="*/ 546931 h 1828800"/>
                <a:gd name="connsiteX17" fmla="*/ 3358498 w 3392681"/>
                <a:gd name="connsiteY17" fmla="*/ 529839 h 1828800"/>
                <a:gd name="connsiteX18" fmla="*/ 3392681 w 3392681"/>
                <a:gd name="connsiteY18" fmla="*/ 504202 h 1828800"/>
                <a:gd name="connsiteX19" fmla="*/ 3392681 w 3392681"/>
                <a:gd name="connsiteY19" fmla="*/ 1204957 h 1828800"/>
                <a:gd name="connsiteX20" fmla="*/ 3221765 w 3392681"/>
                <a:gd name="connsiteY20" fmla="*/ 1256232 h 1828800"/>
                <a:gd name="connsiteX21" fmla="*/ 2888479 w 3392681"/>
                <a:gd name="connsiteY21" fmla="*/ 1324598 h 1828800"/>
                <a:gd name="connsiteX22" fmla="*/ 2298819 w 3392681"/>
                <a:gd name="connsiteY22" fmla="*/ 1632247 h 1828800"/>
                <a:gd name="connsiteX23" fmla="*/ 1939896 w 3392681"/>
                <a:gd name="connsiteY23" fmla="*/ 1794617 h 1828800"/>
                <a:gd name="connsiteX24" fmla="*/ 1504060 w 3392681"/>
                <a:gd name="connsiteY24" fmla="*/ 1828800 h 1828800"/>
                <a:gd name="connsiteX25" fmla="*/ 1273324 w 3392681"/>
                <a:gd name="connsiteY25" fmla="*/ 1768979 h 1828800"/>
                <a:gd name="connsiteX26" fmla="*/ 1196412 w 3392681"/>
                <a:gd name="connsiteY26" fmla="*/ 1709159 h 1828800"/>
                <a:gd name="connsiteX27" fmla="*/ 974221 w 3392681"/>
                <a:gd name="connsiteY27" fmla="*/ 1555334 h 1828800"/>
                <a:gd name="connsiteX28" fmla="*/ 897309 w 3392681"/>
                <a:gd name="connsiteY28" fmla="*/ 1521151 h 1828800"/>
                <a:gd name="connsiteX29" fmla="*/ 854580 w 3392681"/>
                <a:gd name="connsiteY29" fmla="*/ 1478422 h 1828800"/>
                <a:gd name="connsiteX30" fmla="*/ 692210 w 3392681"/>
                <a:gd name="connsiteY30" fmla="*/ 1256232 h 1828800"/>
                <a:gd name="connsiteX31" fmla="*/ 572569 w 3392681"/>
                <a:gd name="connsiteY31" fmla="*/ 1102407 h 1828800"/>
                <a:gd name="connsiteX32" fmla="*/ 470019 w 3392681"/>
                <a:gd name="connsiteY32" fmla="*/ 1025495 h 1828800"/>
                <a:gd name="connsiteX33" fmla="*/ 247828 w 3392681"/>
                <a:gd name="connsiteY33" fmla="*/ 957129 h 1828800"/>
                <a:gd name="connsiteX34" fmla="*/ 76913 w 3392681"/>
                <a:gd name="connsiteY34" fmla="*/ 948583 h 1828800"/>
                <a:gd name="connsiteX35" fmla="*/ 0 w 3392681"/>
                <a:gd name="connsiteY35" fmla="*/ 965675 h 1828800"/>
                <a:gd name="connsiteX36" fmla="*/ 0 w 3392681"/>
                <a:gd name="connsiteY36" fmla="*/ 102549 h 1828800"/>
                <a:gd name="connsiteX0" fmla="*/ 0 w 3392681"/>
                <a:gd name="connsiteY0" fmla="*/ 102549 h 1828800"/>
                <a:gd name="connsiteX1" fmla="*/ 196554 w 3392681"/>
                <a:gd name="connsiteY1" fmla="*/ 42729 h 1828800"/>
                <a:gd name="connsiteX2" fmla="*/ 555477 w 3392681"/>
                <a:gd name="connsiteY2" fmla="*/ 0 h 1828800"/>
                <a:gd name="connsiteX3" fmla="*/ 752030 w 3392681"/>
                <a:gd name="connsiteY3" fmla="*/ 85458 h 1828800"/>
                <a:gd name="connsiteX4" fmla="*/ 846034 w 3392681"/>
                <a:gd name="connsiteY4" fmla="*/ 94004 h 1828800"/>
                <a:gd name="connsiteX5" fmla="*/ 948584 w 3392681"/>
                <a:gd name="connsiteY5" fmla="*/ 145278 h 1828800"/>
                <a:gd name="connsiteX6" fmla="*/ 1117169 w 3392681"/>
                <a:gd name="connsiteY6" fmla="*/ 172555 h 1828800"/>
                <a:gd name="connsiteX7" fmla="*/ 1305608 w 3392681"/>
                <a:gd name="connsiteY7" fmla="*/ 159866 h 1828800"/>
                <a:gd name="connsiteX8" fmla="*/ 1362926 w 3392681"/>
                <a:gd name="connsiteY8" fmla="*/ 196121 h 1828800"/>
                <a:gd name="connsiteX9" fmla="*/ 1523915 w 3392681"/>
                <a:gd name="connsiteY9" fmla="*/ 200956 h 1828800"/>
                <a:gd name="connsiteX10" fmla="*/ 1674976 w 3392681"/>
                <a:gd name="connsiteY10" fmla="*/ 264919 h 1828800"/>
                <a:gd name="connsiteX11" fmla="*/ 2172962 w 3392681"/>
                <a:gd name="connsiteY11" fmla="*/ 232808 h 1828800"/>
                <a:gd name="connsiteX12" fmla="*/ 2418460 w 3392681"/>
                <a:gd name="connsiteY12" fmla="*/ 350377 h 1828800"/>
                <a:gd name="connsiteX13" fmla="*/ 2503918 w 3392681"/>
                <a:gd name="connsiteY13" fmla="*/ 358923 h 1828800"/>
                <a:gd name="connsiteX14" fmla="*/ 2691926 w 3392681"/>
                <a:gd name="connsiteY14" fmla="*/ 393106 h 1828800"/>
                <a:gd name="connsiteX15" fmla="*/ 3033757 w 3392681"/>
                <a:gd name="connsiteY15" fmla="*/ 538385 h 1828800"/>
                <a:gd name="connsiteX16" fmla="*/ 3153399 w 3392681"/>
                <a:gd name="connsiteY16" fmla="*/ 546931 h 1828800"/>
                <a:gd name="connsiteX17" fmla="*/ 3358498 w 3392681"/>
                <a:gd name="connsiteY17" fmla="*/ 529839 h 1828800"/>
                <a:gd name="connsiteX18" fmla="*/ 3392681 w 3392681"/>
                <a:gd name="connsiteY18" fmla="*/ 504202 h 1828800"/>
                <a:gd name="connsiteX19" fmla="*/ 3392681 w 3392681"/>
                <a:gd name="connsiteY19" fmla="*/ 1204957 h 1828800"/>
                <a:gd name="connsiteX20" fmla="*/ 3221765 w 3392681"/>
                <a:gd name="connsiteY20" fmla="*/ 1256232 h 1828800"/>
                <a:gd name="connsiteX21" fmla="*/ 2888479 w 3392681"/>
                <a:gd name="connsiteY21" fmla="*/ 1324598 h 1828800"/>
                <a:gd name="connsiteX22" fmla="*/ 2298819 w 3392681"/>
                <a:gd name="connsiteY22" fmla="*/ 1632247 h 1828800"/>
                <a:gd name="connsiteX23" fmla="*/ 1939896 w 3392681"/>
                <a:gd name="connsiteY23" fmla="*/ 1794617 h 1828800"/>
                <a:gd name="connsiteX24" fmla="*/ 1504060 w 3392681"/>
                <a:gd name="connsiteY24" fmla="*/ 1828800 h 1828800"/>
                <a:gd name="connsiteX25" fmla="*/ 1273324 w 3392681"/>
                <a:gd name="connsiteY25" fmla="*/ 1768979 h 1828800"/>
                <a:gd name="connsiteX26" fmla="*/ 1196412 w 3392681"/>
                <a:gd name="connsiteY26" fmla="*/ 1709159 h 1828800"/>
                <a:gd name="connsiteX27" fmla="*/ 974221 w 3392681"/>
                <a:gd name="connsiteY27" fmla="*/ 1555334 h 1828800"/>
                <a:gd name="connsiteX28" fmla="*/ 897309 w 3392681"/>
                <a:gd name="connsiteY28" fmla="*/ 1521151 h 1828800"/>
                <a:gd name="connsiteX29" fmla="*/ 854580 w 3392681"/>
                <a:gd name="connsiteY29" fmla="*/ 1478422 h 1828800"/>
                <a:gd name="connsiteX30" fmla="*/ 692210 w 3392681"/>
                <a:gd name="connsiteY30" fmla="*/ 1256232 h 1828800"/>
                <a:gd name="connsiteX31" fmla="*/ 572569 w 3392681"/>
                <a:gd name="connsiteY31" fmla="*/ 1102407 h 1828800"/>
                <a:gd name="connsiteX32" fmla="*/ 470019 w 3392681"/>
                <a:gd name="connsiteY32" fmla="*/ 1025495 h 1828800"/>
                <a:gd name="connsiteX33" fmla="*/ 247828 w 3392681"/>
                <a:gd name="connsiteY33" fmla="*/ 957129 h 1828800"/>
                <a:gd name="connsiteX34" fmla="*/ 76913 w 3392681"/>
                <a:gd name="connsiteY34" fmla="*/ 948583 h 1828800"/>
                <a:gd name="connsiteX35" fmla="*/ 0 w 3392681"/>
                <a:gd name="connsiteY35" fmla="*/ 965675 h 1828800"/>
                <a:gd name="connsiteX36" fmla="*/ 0 w 3392681"/>
                <a:gd name="connsiteY36" fmla="*/ 102549 h 1828800"/>
                <a:gd name="connsiteX0" fmla="*/ 0 w 3392681"/>
                <a:gd name="connsiteY0" fmla="*/ 102549 h 1828800"/>
                <a:gd name="connsiteX1" fmla="*/ 196554 w 3392681"/>
                <a:gd name="connsiteY1" fmla="*/ 42729 h 1828800"/>
                <a:gd name="connsiteX2" fmla="*/ 555477 w 3392681"/>
                <a:gd name="connsiteY2" fmla="*/ 0 h 1828800"/>
                <a:gd name="connsiteX3" fmla="*/ 752030 w 3392681"/>
                <a:gd name="connsiteY3" fmla="*/ 85458 h 1828800"/>
                <a:gd name="connsiteX4" fmla="*/ 846034 w 3392681"/>
                <a:gd name="connsiteY4" fmla="*/ 94004 h 1828800"/>
                <a:gd name="connsiteX5" fmla="*/ 948584 w 3392681"/>
                <a:gd name="connsiteY5" fmla="*/ 145278 h 1828800"/>
                <a:gd name="connsiteX6" fmla="*/ 1117169 w 3392681"/>
                <a:gd name="connsiteY6" fmla="*/ 172555 h 1828800"/>
                <a:gd name="connsiteX7" fmla="*/ 1305608 w 3392681"/>
                <a:gd name="connsiteY7" fmla="*/ 159866 h 1828800"/>
                <a:gd name="connsiteX8" fmla="*/ 1362926 w 3392681"/>
                <a:gd name="connsiteY8" fmla="*/ 196121 h 1828800"/>
                <a:gd name="connsiteX9" fmla="*/ 1523915 w 3392681"/>
                <a:gd name="connsiteY9" fmla="*/ 200956 h 1828800"/>
                <a:gd name="connsiteX10" fmla="*/ 1702685 w 3392681"/>
                <a:gd name="connsiteY10" fmla="*/ 172555 h 1828800"/>
                <a:gd name="connsiteX11" fmla="*/ 2172962 w 3392681"/>
                <a:gd name="connsiteY11" fmla="*/ 232808 h 1828800"/>
                <a:gd name="connsiteX12" fmla="*/ 2418460 w 3392681"/>
                <a:gd name="connsiteY12" fmla="*/ 350377 h 1828800"/>
                <a:gd name="connsiteX13" fmla="*/ 2503918 w 3392681"/>
                <a:gd name="connsiteY13" fmla="*/ 358923 h 1828800"/>
                <a:gd name="connsiteX14" fmla="*/ 2691926 w 3392681"/>
                <a:gd name="connsiteY14" fmla="*/ 393106 h 1828800"/>
                <a:gd name="connsiteX15" fmla="*/ 3033757 w 3392681"/>
                <a:gd name="connsiteY15" fmla="*/ 538385 h 1828800"/>
                <a:gd name="connsiteX16" fmla="*/ 3153399 w 3392681"/>
                <a:gd name="connsiteY16" fmla="*/ 546931 h 1828800"/>
                <a:gd name="connsiteX17" fmla="*/ 3358498 w 3392681"/>
                <a:gd name="connsiteY17" fmla="*/ 529839 h 1828800"/>
                <a:gd name="connsiteX18" fmla="*/ 3392681 w 3392681"/>
                <a:gd name="connsiteY18" fmla="*/ 504202 h 1828800"/>
                <a:gd name="connsiteX19" fmla="*/ 3392681 w 3392681"/>
                <a:gd name="connsiteY19" fmla="*/ 1204957 h 1828800"/>
                <a:gd name="connsiteX20" fmla="*/ 3221765 w 3392681"/>
                <a:gd name="connsiteY20" fmla="*/ 1256232 h 1828800"/>
                <a:gd name="connsiteX21" fmla="*/ 2888479 w 3392681"/>
                <a:gd name="connsiteY21" fmla="*/ 1324598 h 1828800"/>
                <a:gd name="connsiteX22" fmla="*/ 2298819 w 3392681"/>
                <a:gd name="connsiteY22" fmla="*/ 1632247 h 1828800"/>
                <a:gd name="connsiteX23" fmla="*/ 1939896 w 3392681"/>
                <a:gd name="connsiteY23" fmla="*/ 1794617 h 1828800"/>
                <a:gd name="connsiteX24" fmla="*/ 1504060 w 3392681"/>
                <a:gd name="connsiteY24" fmla="*/ 1828800 h 1828800"/>
                <a:gd name="connsiteX25" fmla="*/ 1273324 w 3392681"/>
                <a:gd name="connsiteY25" fmla="*/ 1768979 h 1828800"/>
                <a:gd name="connsiteX26" fmla="*/ 1196412 w 3392681"/>
                <a:gd name="connsiteY26" fmla="*/ 1709159 h 1828800"/>
                <a:gd name="connsiteX27" fmla="*/ 974221 w 3392681"/>
                <a:gd name="connsiteY27" fmla="*/ 1555334 h 1828800"/>
                <a:gd name="connsiteX28" fmla="*/ 897309 w 3392681"/>
                <a:gd name="connsiteY28" fmla="*/ 1521151 h 1828800"/>
                <a:gd name="connsiteX29" fmla="*/ 854580 w 3392681"/>
                <a:gd name="connsiteY29" fmla="*/ 1478422 h 1828800"/>
                <a:gd name="connsiteX30" fmla="*/ 692210 w 3392681"/>
                <a:gd name="connsiteY30" fmla="*/ 1256232 h 1828800"/>
                <a:gd name="connsiteX31" fmla="*/ 572569 w 3392681"/>
                <a:gd name="connsiteY31" fmla="*/ 1102407 h 1828800"/>
                <a:gd name="connsiteX32" fmla="*/ 470019 w 3392681"/>
                <a:gd name="connsiteY32" fmla="*/ 1025495 h 1828800"/>
                <a:gd name="connsiteX33" fmla="*/ 247828 w 3392681"/>
                <a:gd name="connsiteY33" fmla="*/ 957129 h 1828800"/>
                <a:gd name="connsiteX34" fmla="*/ 76913 w 3392681"/>
                <a:gd name="connsiteY34" fmla="*/ 948583 h 1828800"/>
                <a:gd name="connsiteX35" fmla="*/ 0 w 3392681"/>
                <a:gd name="connsiteY35" fmla="*/ 965675 h 1828800"/>
                <a:gd name="connsiteX36" fmla="*/ 0 w 3392681"/>
                <a:gd name="connsiteY36" fmla="*/ 102549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392681" h="1828800">
                  <a:moveTo>
                    <a:pt x="0" y="102549"/>
                  </a:moveTo>
                  <a:lnTo>
                    <a:pt x="196554" y="42729"/>
                  </a:lnTo>
                  <a:lnTo>
                    <a:pt x="555477" y="0"/>
                  </a:lnTo>
                  <a:lnTo>
                    <a:pt x="752030" y="85458"/>
                  </a:lnTo>
                  <a:lnTo>
                    <a:pt x="846034" y="94004"/>
                  </a:lnTo>
                  <a:lnTo>
                    <a:pt x="948584" y="145278"/>
                  </a:lnTo>
                  <a:lnTo>
                    <a:pt x="1117169" y="172555"/>
                  </a:lnTo>
                  <a:cubicBezTo>
                    <a:pt x="1179307" y="216940"/>
                    <a:pt x="1272558" y="159866"/>
                    <a:pt x="1305608" y="159866"/>
                  </a:cubicBezTo>
                  <a:lnTo>
                    <a:pt x="1362926" y="196121"/>
                  </a:lnTo>
                  <a:lnTo>
                    <a:pt x="1523915" y="200956"/>
                  </a:lnTo>
                  <a:lnTo>
                    <a:pt x="1702685" y="172555"/>
                  </a:lnTo>
                  <a:lnTo>
                    <a:pt x="2172962" y="232808"/>
                  </a:lnTo>
                  <a:lnTo>
                    <a:pt x="2418460" y="350377"/>
                  </a:lnTo>
                  <a:lnTo>
                    <a:pt x="2503918" y="358923"/>
                  </a:lnTo>
                  <a:lnTo>
                    <a:pt x="2691926" y="393106"/>
                  </a:lnTo>
                  <a:lnTo>
                    <a:pt x="3033757" y="538385"/>
                  </a:lnTo>
                  <a:lnTo>
                    <a:pt x="3153399" y="546931"/>
                  </a:lnTo>
                  <a:lnTo>
                    <a:pt x="3358498" y="529839"/>
                  </a:lnTo>
                  <a:lnTo>
                    <a:pt x="3392681" y="504202"/>
                  </a:lnTo>
                  <a:lnTo>
                    <a:pt x="3392681" y="1204957"/>
                  </a:lnTo>
                  <a:lnTo>
                    <a:pt x="3221765" y="1256232"/>
                  </a:lnTo>
                  <a:lnTo>
                    <a:pt x="2888479" y="1324598"/>
                  </a:lnTo>
                  <a:lnTo>
                    <a:pt x="2298819" y="1632247"/>
                  </a:lnTo>
                  <a:lnTo>
                    <a:pt x="1939896" y="1794617"/>
                  </a:lnTo>
                  <a:lnTo>
                    <a:pt x="1504060" y="1828800"/>
                  </a:lnTo>
                  <a:lnTo>
                    <a:pt x="1273324" y="1768979"/>
                  </a:lnTo>
                  <a:lnTo>
                    <a:pt x="1196412" y="1709159"/>
                  </a:lnTo>
                  <a:lnTo>
                    <a:pt x="974221" y="1555334"/>
                  </a:lnTo>
                  <a:cubicBezTo>
                    <a:pt x="948584" y="1543940"/>
                    <a:pt x="921543" y="1535287"/>
                    <a:pt x="897309" y="1521151"/>
                  </a:cubicBezTo>
                  <a:cubicBezTo>
                    <a:pt x="897302" y="1521147"/>
                    <a:pt x="859331" y="1483174"/>
                    <a:pt x="854580" y="1478422"/>
                  </a:cubicBezTo>
                  <a:lnTo>
                    <a:pt x="692210" y="1256232"/>
                  </a:lnTo>
                  <a:lnTo>
                    <a:pt x="572569" y="1102407"/>
                  </a:lnTo>
                  <a:lnTo>
                    <a:pt x="470019" y="1025495"/>
                  </a:lnTo>
                  <a:lnTo>
                    <a:pt x="247828" y="957129"/>
                  </a:lnTo>
                  <a:lnTo>
                    <a:pt x="76913" y="948583"/>
                  </a:lnTo>
                  <a:lnTo>
                    <a:pt x="0" y="965675"/>
                  </a:lnTo>
                  <a:lnTo>
                    <a:pt x="0" y="10254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D7996F7-2E64-4F60-BBDD-F0539210F6CC}"/>
                </a:ext>
              </a:extLst>
            </p:cNvPr>
            <p:cNvSpPr/>
            <p:nvPr/>
          </p:nvSpPr>
          <p:spPr>
            <a:xfrm>
              <a:off x="1692067" y="2683379"/>
              <a:ext cx="85458" cy="769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C3F8797-3ABB-4A83-97A6-C8AF1C814A30}"/>
                </a:ext>
              </a:extLst>
            </p:cNvPr>
            <p:cNvSpPr/>
            <p:nvPr/>
          </p:nvSpPr>
          <p:spPr>
            <a:xfrm>
              <a:off x="1844467" y="2835779"/>
              <a:ext cx="180886" cy="16379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FA1FE57-1342-44A0-BFCE-41266307EAF1}"/>
                </a:ext>
              </a:extLst>
            </p:cNvPr>
            <p:cNvSpPr/>
            <p:nvPr/>
          </p:nvSpPr>
          <p:spPr>
            <a:xfrm>
              <a:off x="2102265" y="2624270"/>
              <a:ext cx="272042" cy="769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6AABE4F-2906-4DF6-A5FF-212A9B0CB1A5}"/>
                </a:ext>
              </a:extLst>
            </p:cNvPr>
            <p:cNvSpPr/>
            <p:nvPr/>
          </p:nvSpPr>
          <p:spPr>
            <a:xfrm>
              <a:off x="2597921" y="2999574"/>
              <a:ext cx="94004" cy="23928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6DB762-49E8-4A00-B13A-38B62B3FB991}"/>
                </a:ext>
              </a:extLst>
            </p:cNvPr>
            <p:cNvSpPr/>
            <p:nvPr/>
          </p:nvSpPr>
          <p:spPr>
            <a:xfrm>
              <a:off x="3298676" y="3367043"/>
              <a:ext cx="119641" cy="18159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F9B3120-1F02-4C89-AF53-39E08AC7460E}"/>
                </a:ext>
              </a:extLst>
            </p:cNvPr>
            <p:cNvSpPr/>
            <p:nvPr/>
          </p:nvSpPr>
          <p:spPr>
            <a:xfrm>
              <a:off x="3426862" y="3185445"/>
              <a:ext cx="119641" cy="18159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782FC0E-E098-4F97-8847-A14A1E46C4F3}"/>
                </a:ext>
              </a:extLst>
            </p:cNvPr>
            <p:cNvSpPr/>
            <p:nvPr/>
          </p:nvSpPr>
          <p:spPr>
            <a:xfrm>
              <a:off x="3358495" y="3003847"/>
              <a:ext cx="119641" cy="18159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BB58135-40E2-4A2F-A8A1-CF7C95255E82}"/>
                </a:ext>
              </a:extLst>
            </p:cNvPr>
            <p:cNvSpPr/>
            <p:nvPr/>
          </p:nvSpPr>
          <p:spPr>
            <a:xfrm>
              <a:off x="4153251" y="3042303"/>
              <a:ext cx="119641" cy="18159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E7D9EA1-AF0D-4815-AE13-6F4F80019211}"/>
                </a:ext>
              </a:extLst>
            </p:cNvPr>
            <p:cNvSpPr/>
            <p:nvPr/>
          </p:nvSpPr>
          <p:spPr>
            <a:xfrm>
              <a:off x="4423872" y="2835778"/>
              <a:ext cx="180885" cy="10611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DB5568-6799-4410-A097-1E08BAFE0FF8}"/>
                </a:ext>
              </a:extLst>
            </p:cNvPr>
            <p:cNvSpPr/>
            <p:nvPr/>
          </p:nvSpPr>
          <p:spPr>
            <a:xfrm>
              <a:off x="4234441" y="2919099"/>
              <a:ext cx="180885" cy="10611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C85F280-F05B-491A-9D27-385E180BE05A}"/>
                </a:ext>
              </a:extLst>
            </p:cNvPr>
            <p:cNvSpPr/>
            <p:nvPr/>
          </p:nvSpPr>
          <p:spPr>
            <a:xfrm>
              <a:off x="3786131" y="2762108"/>
              <a:ext cx="119641" cy="15382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486A23D-E2FA-4AD7-B93F-E3404C40811A}"/>
                </a:ext>
              </a:extLst>
            </p:cNvPr>
            <p:cNvSpPr/>
            <p:nvPr/>
          </p:nvSpPr>
          <p:spPr>
            <a:xfrm>
              <a:off x="3302950" y="3196126"/>
              <a:ext cx="85458" cy="769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843B01B-E4C5-463F-925A-A717AAC8B6CF}"/>
                </a:ext>
              </a:extLst>
            </p:cNvPr>
            <p:cNvSpPr/>
            <p:nvPr/>
          </p:nvSpPr>
          <p:spPr>
            <a:xfrm>
              <a:off x="2912692" y="2606466"/>
              <a:ext cx="85458" cy="769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E6A0B3-834A-45F9-A283-77CB83F50171}"/>
                </a:ext>
              </a:extLst>
            </p:cNvPr>
            <p:cNvSpPr/>
            <p:nvPr/>
          </p:nvSpPr>
          <p:spPr>
            <a:xfrm>
              <a:off x="2827234" y="3548641"/>
              <a:ext cx="85458" cy="769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7AC33F9-9337-4A11-8FA7-2B7D052CAAA4}"/>
                </a:ext>
              </a:extLst>
            </p:cNvPr>
            <p:cNvSpPr/>
            <p:nvPr/>
          </p:nvSpPr>
          <p:spPr>
            <a:xfrm>
              <a:off x="1934910" y="2380003"/>
              <a:ext cx="85458" cy="769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BD1317A-C9D6-461B-8130-6EF13CFEA353}"/>
                </a:ext>
              </a:extLst>
            </p:cNvPr>
            <p:cNvSpPr/>
            <p:nvPr/>
          </p:nvSpPr>
          <p:spPr>
            <a:xfrm>
              <a:off x="2788062" y="2683378"/>
              <a:ext cx="85458" cy="769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C03C36D-A011-4497-B059-0ECB3CD44FAB}"/>
                </a:ext>
              </a:extLst>
            </p:cNvPr>
            <p:cNvSpPr/>
            <p:nvPr/>
          </p:nvSpPr>
          <p:spPr>
            <a:xfrm>
              <a:off x="3228529" y="2445569"/>
              <a:ext cx="85458" cy="769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A16136-A747-4FDD-A397-2D9BA3A90E93}"/>
              </a:ext>
            </a:extLst>
          </p:cNvPr>
          <p:cNvGrpSpPr/>
          <p:nvPr/>
        </p:nvGrpSpPr>
        <p:grpSpPr>
          <a:xfrm rot="21068759">
            <a:off x="7894121" y="1361184"/>
            <a:ext cx="3439959" cy="2053520"/>
            <a:chOff x="7782570" y="1607628"/>
            <a:chExt cx="3439959" cy="2053520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97078D3-DF1F-4DE2-944A-8C4BD2C8794F}"/>
                </a:ext>
              </a:extLst>
            </p:cNvPr>
            <p:cNvSpPr/>
            <p:nvPr/>
          </p:nvSpPr>
          <p:spPr>
            <a:xfrm>
              <a:off x="7790052" y="1693802"/>
              <a:ext cx="3392681" cy="1967346"/>
            </a:xfrm>
            <a:custGeom>
              <a:avLst/>
              <a:gdLst>
                <a:gd name="connsiteX0" fmla="*/ 0 w 3392681"/>
                <a:gd name="connsiteY0" fmla="*/ 102549 h 1828800"/>
                <a:gd name="connsiteX1" fmla="*/ 196554 w 3392681"/>
                <a:gd name="connsiteY1" fmla="*/ 42729 h 1828800"/>
                <a:gd name="connsiteX2" fmla="*/ 555477 w 3392681"/>
                <a:gd name="connsiteY2" fmla="*/ 0 h 1828800"/>
                <a:gd name="connsiteX3" fmla="*/ 752030 w 3392681"/>
                <a:gd name="connsiteY3" fmla="*/ 85458 h 1828800"/>
                <a:gd name="connsiteX4" fmla="*/ 846034 w 3392681"/>
                <a:gd name="connsiteY4" fmla="*/ 94004 h 1828800"/>
                <a:gd name="connsiteX5" fmla="*/ 948584 w 3392681"/>
                <a:gd name="connsiteY5" fmla="*/ 145278 h 1828800"/>
                <a:gd name="connsiteX6" fmla="*/ 1034042 w 3392681"/>
                <a:gd name="connsiteY6" fmla="*/ 264919 h 1828800"/>
                <a:gd name="connsiteX7" fmla="*/ 1102408 w 3392681"/>
                <a:gd name="connsiteY7" fmla="*/ 307648 h 1828800"/>
                <a:gd name="connsiteX8" fmla="*/ 1307507 w 3392681"/>
                <a:gd name="connsiteY8" fmla="*/ 316194 h 1828800"/>
                <a:gd name="connsiteX9" fmla="*/ 1486969 w 3392681"/>
                <a:gd name="connsiteY9" fmla="*/ 256374 h 1828800"/>
                <a:gd name="connsiteX10" fmla="*/ 1674976 w 3392681"/>
                <a:gd name="connsiteY10" fmla="*/ 264919 h 1828800"/>
                <a:gd name="connsiteX11" fmla="*/ 2256090 w 3392681"/>
                <a:gd name="connsiteY11" fmla="*/ 205099 h 1828800"/>
                <a:gd name="connsiteX12" fmla="*/ 2418460 w 3392681"/>
                <a:gd name="connsiteY12" fmla="*/ 350377 h 1828800"/>
                <a:gd name="connsiteX13" fmla="*/ 2503918 w 3392681"/>
                <a:gd name="connsiteY13" fmla="*/ 358923 h 1828800"/>
                <a:gd name="connsiteX14" fmla="*/ 2691926 w 3392681"/>
                <a:gd name="connsiteY14" fmla="*/ 393106 h 1828800"/>
                <a:gd name="connsiteX15" fmla="*/ 3033757 w 3392681"/>
                <a:gd name="connsiteY15" fmla="*/ 538385 h 1828800"/>
                <a:gd name="connsiteX16" fmla="*/ 3153399 w 3392681"/>
                <a:gd name="connsiteY16" fmla="*/ 546931 h 1828800"/>
                <a:gd name="connsiteX17" fmla="*/ 3358498 w 3392681"/>
                <a:gd name="connsiteY17" fmla="*/ 529839 h 1828800"/>
                <a:gd name="connsiteX18" fmla="*/ 3392681 w 3392681"/>
                <a:gd name="connsiteY18" fmla="*/ 504202 h 1828800"/>
                <a:gd name="connsiteX19" fmla="*/ 3392681 w 3392681"/>
                <a:gd name="connsiteY19" fmla="*/ 1204957 h 1828800"/>
                <a:gd name="connsiteX20" fmla="*/ 3221765 w 3392681"/>
                <a:gd name="connsiteY20" fmla="*/ 1256232 h 1828800"/>
                <a:gd name="connsiteX21" fmla="*/ 2888479 w 3392681"/>
                <a:gd name="connsiteY21" fmla="*/ 1324598 h 1828800"/>
                <a:gd name="connsiteX22" fmla="*/ 2298819 w 3392681"/>
                <a:gd name="connsiteY22" fmla="*/ 1632247 h 1828800"/>
                <a:gd name="connsiteX23" fmla="*/ 1939896 w 3392681"/>
                <a:gd name="connsiteY23" fmla="*/ 1794617 h 1828800"/>
                <a:gd name="connsiteX24" fmla="*/ 1504060 w 3392681"/>
                <a:gd name="connsiteY24" fmla="*/ 1828800 h 1828800"/>
                <a:gd name="connsiteX25" fmla="*/ 1273324 w 3392681"/>
                <a:gd name="connsiteY25" fmla="*/ 1768979 h 1828800"/>
                <a:gd name="connsiteX26" fmla="*/ 1196412 w 3392681"/>
                <a:gd name="connsiteY26" fmla="*/ 1709159 h 1828800"/>
                <a:gd name="connsiteX27" fmla="*/ 974221 w 3392681"/>
                <a:gd name="connsiteY27" fmla="*/ 1555334 h 1828800"/>
                <a:gd name="connsiteX28" fmla="*/ 897309 w 3392681"/>
                <a:gd name="connsiteY28" fmla="*/ 1521151 h 1828800"/>
                <a:gd name="connsiteX29" fmla="*/ 854580 w 3392681"/>
                <a:gd name="connsiteY29" fmla="*/ 1478422 h 1828800"/>
                <a:gd name="connsiteX30" fmla="*/ 692210 w 3392681"/>
                <a:gd name="connsiteY30" fmla="*/ 1256232 h 1828800"/>
                <a:gd name="connsiteX31" fmla="*/ 572569 w 3392681"/>
                <a:gd name="connsiteY31" fmla="*/ 1102407 h 1828800"/>
                <a:gd name="connsiteX32" fmla="*/ 470019 w 3392681"/>
                <a:gd name="connsiteY32" fmla="*/ 1025495 h 1828800"/>
                <a:gd name="connsiteX33" fmla="*/ 247828 w 3392681"/>
                <a:gd name="connsiteY33" fmla="*/ 957129 h 1828800"/>
                <a:gd name="connsiteX34" fmla="*/ 76913 w 3392681"/>
                <a:gd name="connsiteY34" fmla="*/ 948583 h 1828800"/>
                <a:gd name="connsiteX35" fmla="*/ 0 w 3392681"/>
                <a:gd name="connsiteY35" fmla="*/ 965675 h 1828800"/>
                <a:gd name="connsiteX36" fmla="*/ 0 w 3392681"/>
                <a:gd name="connsiteY36" fmla="*/ 102549 h 1828800"/>
                <a:gd name="connsiteX0" fmla="*/ 0 w 3392681"/>
                <a:gd name="connsiteY0" fmla="*/ 102549 h 1828800"/>
                <a:gd name="connsiteX1" fmla="*/ 196554 w 3392681"/>
                <a:gd name="connsiteY1" fmla="*/ 42729 h 1828800"/>
                <a:gd name="connsiteX2" fmla="*/ 555477 w 3392681"/>
                <a:gd name="connsiteY2" fmla="*/ 0 h 1828800"/>
                <a:gd name="connsiteX3" fmla="*/ 752030 w 3392681"/>
                <a:gd name="connsiteY3" fmla="*/ 85458 h 1828800"/>
                <a:gd name="connsiteX4" fmla="*/ 846034 w 3392681"/>
                <a:gd name="connsiteY4" fmla="*/ 94004 h 1828800"/>
                <a:gd name="connsiteX5" fmla="*/ 948584 w 3392681"/>
                <a:gd name="connsiteY5" fmla="*/ 145278 h 1828800"/>
                <a:gd name="connsiteX6" fmla="*/ 1034042 w 3392681"/>
                <a:gd name="connsiteY6" fmla="*/ 264919 h 1828800"/>
                <a:gd name="connsiteX7" fmla="*/ 1102408 w 3392681"/>
                <a:gd name="connsiteY7" fmla="*/ 307648 h 1828800"/>
                <a:gd name="connsiteX8" fmla="*/ 1307507 w 3392681"/>
                <a:gd name="connsiteY8" fmla="*/ 316194 h 1828800"/>
                <a:gd name="connsiteX9" fmla="*/ 1486969 w 3392681"/>
                <a:gd name="connsiteY9" fmla="*/ 256374 h 1828800"/>
                <a:gd name="connsiteX10" fmla="*/ 1674976 w 3392681"/>
                <a:gd name="connsiteY10" fmla="*/ 264919 h 1828800"/>
                <a:gd name="connsiteX11" fmla="*/ 2219144 w 3392681"/>
                <a:gd name="connsiteY11" fmla="*/ 205099 h 1828800"/>
                <a:gd name="connsiteX12" fmla="*/ 2418460 w 3392681"/>
                <a:gd name="connsiteY12" fmla="*/ 350377 h 1828800"/>
                <a:gd name="connsiteX13" fmla="*/ 2503918 w 3392681"/>
                <a:gd name="connsiteY13" fmla="*/ 358923 h 1828800"/>
                <a:gd name="connsiteX14" fmla="*/ 2691926 w 3392681"/>
                <a:gd name="connsiteY14" fmla="*/ 393106 h 1828800"/>
                <a:gd name="connsiteX15" fmla="*/ 3033757 w 3392681"/>
                <a:gd name="connsiteY15" fmla="*/ 538385 h 1828800"/>
                <a:gd name="connsiteX16" fmla="*/ 3153399 w 3392681"/>
                <a:gd name="connsiteY16" fmla="*/ 546931 h 1828800"/>
                <a:gd name="connsiteX17" fmla="*/ 3358498 w 3392681"/>
                <a:gd name="connsiteY17" fmla="*/ 529839 h 1828800"/>
                <a:gd name="connsiteX18" fmla="*/ 3392681 w 3392681"/>
                <a:gd name="connsiteY18" fmla="*/ 504202 h 1828800"/>
                <a:gd name="connsiteX19" fmla="*/ 3392681 w 3392681"/>
                <a:gd name="connsiteY19" fmla="*/ 1204957 h 1828800"/>
                <a:gd name="connsiteX20" fmla="*/ 3221765 w 3392681"/>
                <a:gd name="connsiteY20" fmla="*/ 1256232 h 1828800"/>
                <a:gd name="connsiteX21" fmla="*/ 2888479 w 3392681"/>
                <a:gd name="connsiteY21" fmla="*/ 1324598 h 1828800"/>
                <a:gd name="connsiteX22" fmla="*/ 2298819 w 3392681"/>
                <a:gd name="connsiteY22" fmla="*/ 1632247 h 1828800"/>
                <a:gd name="connsiteX23" fmla="*/ 1939896 w 3392681"/>
                <a:gd name="connsiteY23" fmla="*/ 1794617 h 1828800"/>
                <a:gd name="connsiteX24" fmla="*/ 1504060 w 3392681"/>
                <a:gd name="connsiteY24" fmla="*/ 1828800 h 1828800"/>
                <a:gd name="connsiteX25" fmla="*/ 1273324 w 3392681"/>
                <a:gd name="connsiteY25" fmla="*/ 1768979 h 1828800"/>
                <a:gd name="connsiteX26" fmla="*/ 1196412 w 3392681"/>
                <a:gd name="connsiteY26" fmla="*/ 1709159 h 1828800"/>
                <a:gd name="connsiteX27" fmla="*/ 974221 w 3392681"/>
                <a:gd name="connsiteY27" fmla="*/ 1555334 h 1828800"/>
                <a:gd name="connsiteX28" fmla="*/ 897309 w 3392681"/>
                <a:gd name="connsiteY28" fmla="*/ 1521151 h 1828800"/>
                <a:gd name="connsiteX29" fmla="*/ 854580 w 3392681"/>
                <a:gd name="connsiteY29" fmla="*/ 1478422 h 1828800"/>
                <a:gd name="connsiteX30" fmla="*/ 692210 w 3392681"/>
                <a:gd name="connsiteY30" fmla="*/ 1256232 h 1828800"/>
                <a:gd name="connsiteX31" fmla="*/ 572569 w 3392681"/>
                <a:gd name="connsiteY31" fmla="*/ 1102407 h 1828800"/>
                <a:gd name="connsiteX32" fmla="*/ 470019 w 3392681"/>
                <a:gd name="connsiteY32" fmla="*/ 1025495 h 1828800"/>
                <a:gd name="connsiteX33" fmla="*/ 247828 w 3392681"/>
                <a:gd name="connsiteY33" fmla="*/ 957129 h 1828800"/>
                <a:gd name="connsiteX34" fmla="*/ 76913 w 3392681"/>
                <a:gd name="connsiteY34" fmla="*/ 948583 h 1828800"/>
                <a:gd name="connsiteX35" fmla="*/ 0 w 3392681"/>
                <a:gd name="connsiteY35" fmla="*/ 965675 h 1828800"/>
                <a:gd name="connsiteX36" fmla="*/ 0 w 3392681"/>
                <a:gd name="connsiteY36" fmla="*/ 102549 h 1828800"/>
                <a:gd name="connsiteX0" fmla="*/ 0 w 3392681"/>
                <a:gd name="connsiteY0" fmla="*/ 102549 h 1828800"/>
                <a:gd name="connsiteX1" fmla="*/ 196554 w 3392681"/>
                <a:gd name="connsiteY1" fmla="*/ 42729 h 1828800"/>
                <a:gd name="connsiteX2" fmla="*/ 555477 w 3392681"/>
                <a:gd name="connsiteY2" fmla="*/ 0 h 1828800"/>
                <a:gd name="connsiteX3" fmla="*/ 752030 w 3392681"/>
                <a:gd name="connsiteY3" fmla="*/ 85458 h 1828800"/>
                <a:gd name="connsiteX4" fmla="*/ 846034 w 3392681"/>
                <a:gd name="connsiteY4" fmla="*/ 94004 h 1828800"/>
                <a:gd name="connsiteX5" fmla="*/ 948584 w 3392681"/>
                <a:gd name="connsiteY5" fmla="*/ 145278 h 1828800"/>
                <a:gd name="connsiteX6" fmla="*/ 1034042 w 3392681"/>
                <a:gd name="connsiteY6" fmla="*/ 264919 h 1828800"/>
                <a:gd name="connsiteX7" fmla="*/ 1102408 w 3392681"/>
                <a:gd name="connsiteY7" fmla="*/ 307648 h 1828800"/>
                <a:gd name="connsiteX8" fmla="*/ 1307507 w 3392681"/>
                <a:gd name="connsiteY8" fmla="*/ 316194 h 1828800"/>
                <a:gd name="connsiteX9" fmla="*/ 1486969 w 3392681"/>
                <a:gd name="connsiteY9" fmla="*/ 256374 h 1828800"/>
                <a:gd name="connsiteX10" fmla="*/ 1674976 w 3392681"/>
                <a:gd name="connsiteY10" fmla="*/ 264919 h 1828800"/>
                <a:gd name="connsiteX11" fmla="*/ 2172962 w 3392681"/>
                <a:gd name="connsiteY11" fmla="*/ 232808 h 1828800"/>
                <a:gd name="connsiteX12" fmla="*/ 2418460 w 3392681"/>
                <a:gd name="connsiteY12" fmla="*/ 350377 h 1828800"/>
                <a:gd name="connsiteX13" fmla="*/ 2503918 w 3392681"/>
                <a:gd name="connsiteY13" fmla="*/ 358923 h 1828800"/>
                <a:gd name="connsiteX14" fmla="*/ 2691926 w 3392681"/>
                <a:gd name="connsiteY14" fmla="*/ 393106 h 1828800"/>
                <a:gd name="connsiteX15" fmla="*/ 3033757 w 3392681"/>
                <a:gd name="connsiteY15" fmla="*/ 538385 h 1828800"/>
                <a:gd name="connsiteX16" fmla="*/ 3153399 w 3392681"/>
                <a:gd name="connsiteY16" fmla="*/ 546931 h 1828800"/>
                <a:gd name="connsiteX17" fmla="*/ 3358498 w 3392681"/>
                <a:gd name="connsiteY17" fmla="*/ 529839 h 1828800"/>
                <a:gd name="connsiteX18" fmla="*/ 3392681 w 3392681"/>
                <a:gd name="connsiteY18" fmla="*/ 504202 h 1828800"/>
                <a:gd name="connsiteX19" fmla="*/ 3392681 w 3392681"/>
                <a:gd name="connsiteY19" fmla="*/ 1204957 h 1828800"/>
                <a:gd name="connsiteX20" fmla="*/ 3221765 w 3392681"/>
                <a:gd name="connsiteY20" fmla="*/ 1256232 h 1828800"/>
                <a:gd name="connsiteX21" fmla="*/ 2888479 w 3392681"/>
                <a:gd name="connsiteY21" fmla="*/ 1324598 h 1828800"/>
                <a:gd name="connsiteX22" fmla="*/ 2298819 w 3392681"/>
                <a:gd name="connsiteY22" fmla="*/ 1632247 h 1828800"/>
                <a:gd name="connsiteX23" fmla="*/ 1939896 w 3392681"/>
                <a:gd name="connsiteY23" fmla="*/ 1794617 h 1828800"/>
                <a:gd name="connsiteX24" fmla="*/ 1504060 w 3392681"/>
                <a:gd name="connsiteY24" fmla="*/ 1828800 h 1828800"/>
                <a:gd name="connsiteX25" fmla="*/ 1273324 w 3392681"/>
                <a:gd name="connsiteY25" fmla="*/ 1768979 h 1828800"/>
                <a:gd name="connsiteX26" fmla="*/ 1196412 w 3392681"/>
                <a:gd name="connsiteY26" fmla="*/ 1709159 h 1828800"/>
                <a:gd name="connsiteX27" fmla="*/ 974221 w 3392681"/>
                <a:gd name="connsiteY27" fmla="*/ 1555334 h 1828800"/>
                <a:gd name="connsiteX28" fmla="*/ 897309 w 3392681"/>
                <a:gd name="connsiteY28" fmla="*/ 1521151 h 1828800"/>
                <a:gd name="connsiteX29" fmla="*/ 854580 w 3392681"/>
                <a:gd name="connsiteY29" fmla="*/ 1478422 h 1828800"/>
                <a:gd name="connsiteX30" fmla="*/ 692210 w 3392681"/>
                <a:gd name="connsiteY30" fmla="*/ 1256232 h 1828800"/>
                <a:gd name="connsiteX31" fmla="*/ 572569 w 3392681"/>
                <a:gd name="connsiteY31" fmla="*/ 1102407 h 1828800"/>
                <a:gd name="connsiteX32" fmla="*/ 470019 w 3392681"/>
                <a:gd name="connsiteY32" fmla="*/ 1025495 h 1828800"/>
                <a:gd name="connsiteX33" fmla="*/ 247828 w 3392681"/>
                <a:gd name="connsiteY33" fmla="*/ 957129 h 1828800"/>
                <a:gd name="connsiteX34" fmla="*/ 76913 w 3392681"/>
                <a:gd name="connsiteY34" fmla="*/ 948583 h 1828800"/>
                <a:gd name="connsiteX35" fmla="*/ 0 w 3392681"/>
                <a:gd name="connsiteY35" fmla="*/ 965675 h 1828800"/>
                <a:gd name="connsiteX36" fmla="*/ 0 w 3392681"/>
                <a:gd name="connsiteY36" fmla="*/ 102549 h 1828800"/>
                <a:gd name="connsiteX0" fmla="*/ 0 w 3392681"/>
                <a:gd name="connsiteY0" fmla="*/ 102549 h 1828800"/>
                <a:gd name="connsiteX1" fmla="*/ 196554 w 3392681"/>
                <a:gd name="connsiteY1" fmla="*/ 42729 h 1828800"/>
                <a:gd name="connsiteX2" fmla="*/ 555477 w 3392681"/>
                <a:gd name="connsiteY2" fmla="*/ 0 h 1828800"/>
                <a:gd name="connsiteX3" fmla="*/ 752030 w 3392681"/>
                <a:gd name="connsiteY3" fmla="*/ 85458 h 1828800"/>
                <a:gd name="connsiteX4" fmla="*/ 846034 w 3392681"/>
                <a:gd name="connsiteY4" fmla="*/ 94004 h 1828800"/>
                <a:gd name="connsiteX5" fmla="*/ 948584 w 3392681"/>
                <a:gd name="connsiteY5" fmla="*/ 145278 h 1828800"/>
                <a:gd name="connsiteX6" fmla="*/ 1117169 w 3392681"/>
                <a:gd name="connsiteY6" fmla="*/ 172555 h 1828800"/>
                <a:gd name="connsiteX7" fmla="*/ 1102408 w 3392681"/>
                <a:gd name="connsiteY7" fmla="*/ 307648 h 1828800"/>
                <a:gd name="connsiteX8" fmla="*/ 1307507 w 3392681"/>
                <a:gd name="connsiteY8" fmla="*/ 316194 h 1828800"/>
                <a:gd name="connsiteX9" fmla="*/ 1486969 w 3392681"/>
                <a:gd name="connsiteY9" fmla="*/ 256374 h 1828800"/>
                <a:gd name="connsiteX10" fmla="*/ 1674976 w 3392681"/>
                <a:gd name="connsiteY10" fmla="*/ 264919 h 1828800"/>
                <a:gd name="connsiteX11" fmla="*/ 2172962 w 3392681"/>
                <a:gd name="connsiteY11" fmla="*/ 232808 h 1828800"/>
                <a:gd name="connsiteX12" fmla="*/ 2418460 w 3392681"/>
                <a:gd name="connsiteY12" fmla="*/ 350377 h 1828800"/>
                <a:gd name="connsiteX13" fmla="*/ 2503918 w 3392681"/>
                <a:gd name="connsiteY13" fmla="*/ 358923 h 1828800"/>
                <a:gd name="connsiteX14" fmla="*/ 2691926 w 3392681"/>
                <a:gd name="connsiteY14" fmla="*/ 393106 h 1828800"/>
                <a:gd name="connsiteX15" fmla="*/ 3033757 w 3392681"/>
                <a:gd name="connsiteY15" fmla="*/ 538385 h 1828800"/>
                <a:gd name="connsiteX16" fmla="*/ 3153399 w 3392681"/>
                <a:gd name="connsiteY16" fmla="*/ 546931 h 1828800"/>
                <a:gd name="connsiteX17" fmla="*/ 3358498 w 3392681"/>
                <a:gd name="connsiteY17" fmla="*/ 529839 h 1828800"/>
                <a:gd name="connsiteX18" fmla="*/ 3392681 w 3392681"/>
                <a:gd name="connsiteY18" fmla="*/ 504202 h 1828800"/>
                <a:gd name="connsiteX19" fmla="*/ 3392681 w 3392681"/>
                <a:gd name="connsiteY19" fmla="*/ 1204957 h 1828800"/>
                <a:gd name="connsiteX20" fmla="*/ 3221765 w 3392681"/>
                <a:gd name="connsiteY20" fmla="*/ 1256232 h 1828800"/>
                <a:gd name="connsiteX21" fmla="*/ 2888479 w 3392681"/>
                <a:gd name="connsiteY21" fmla="*/ 1324598 h 1828800"/>
                <a:gd name="connsiteX22" fmla="*/ 2298819 w 3392681"/>
                <a:gd name="connsiteY22" fmla="*/ 1632247 h 1828800"/>
                <a:gd name="connsiteX23" fmla="*/ 1939896 w 3392681"/>
                <a:gd name="connsiteY23" fmla="*/ 1794617 h 1828800"/>
                <a:gd name="connsiteX24" fmla="*/ 1504060 w 3392681"/>
                <a:gd name="connsiteY24" fmla="*/ 1828800 h 1828800"/>
                <a:gd name="connsiteX25" fmla="*/ 1273324 w 3392681"/>
                <a:gd name="connsiteY25" fmla="*/ 1768979 h 1828800"/>
                <a:gd name="connsiteX26" fmla="*/ 1196412 w 3392681"/>
                <a:gd name="connsiteY26" fmla="*/ 1709159 h 1828800"/>
                <a:gd name="connsiteX27" fmla="*/ 974221 w 3392681"/>
                <a:gd name="connsiteY27" fmla="*/ 1555334 h 1828800"/>
                <a:gd name="connsiteX28" fmla="*/ 897309 w 3392681"/>
                <a:gd name="connsiteY28" fmla="*/ 1521151 h 1828800"/>
                <a:gd name="connsiteX29" fmla="*/ 854580 w 3392681"/>
                <a:gd name="connsiteY29" fmla="*/ 1478422 h 1828800"/>
                <a:gd name="connsiteX30" fmla="*/ 692210 w 3392681"/>
                <a:gd name="connsiteY30" fmla="*/ 1256232 h 1828800"/>
                <a:gd name="connsiteX31" fmla="*/ 572569 w 3392681"/>
                <a:gd name="connsiteY31" fmla="*/ 1102407 h 1828800"/>
                <a:gd name="connsiteX32" fmla="*/ 470019 w 3392681"/>
                <a:gd name="connsiteY32" fmla="*/ 1025495 h 1828800"/>
                <a:gd name="connsiteX33" fmla="*/ 247828 w 3392681"/>
                <a:gd name="connsiteY33" fmla="*/ 957129 h 1828800"/>
                <a:gd name="connsiteX34" fmla="*/ 76913 w 3392681"/>
                <a:gd name="connsiteY34" fmla="*/ 948583 h 1828800"/>
                <a:gd name="connsiteX35" fmla="*/ 0 w 3392681"/>
                <a:gd name="connsiteY35" fmla="*/ 965675 h 1828800"/>
                <a:gd name="connsiteX36" fmla="*/ 0 w 3392681"/>
                <a:gd name="connsiteY36" fmla="*/ 102549 h 1828800"/>
                <a:gd name="connsiteX0" fmla="*/ 0 w 3392681"/>
                <a:gd name="connsiteY0" fmla="*/ 102549 h 1828800"/>
                <a:gd name="connsiteX1" fmla="*/ 196554 w 3392681"/>
                <a:gd name="connsiteY1" fmla="*/ 42729 h 1828800"/>
                <a:gd name="connsiteX2" fmla="*/ 555477 w 3392681"/>
                <a:gd name="connsiteY2" fmla="*/ 0 h 1828800"/>
                <a:gd name="connsiteX3" fmla="*/ 752030 w 3392681"/>
                <a:gd name="connsiteY3" fmla="*/ 85458 h 1828800"/>
                <a:gd name="connsiteX4" fmla="*/ 846034 w 3392681"/>
                <a:gd name="connsiteY4" fmla="*/ 94004 h 1828800"/>
                <a:gd name="connsiteX5" fmla="*/ 948584 w 3392681"/>
                <a:gd name="connsiteY5" fmla="*/ 145278 h 1828800"/>
                <a:gd name="connsiteX6" fmla="*/ 1117169 w 3392681"/>
                <a:gd name="connsiteY6" fmla="*/ 172555 h 1828800"/>
                <a:gd name="connsiteX7" fmla="*/ 1305608 w 3392681"/>
                <a:gd name="connsiteY7" fmla="*/ 159866 h 1828800"/>
                <a:gd name="connsiteX8" fmla="*/ 1307507 w 3392681"/>
                <a:gd name="connsiteY8" fmla="*/ 316194 h 1828800"/>
                <a:gd name="connsiteX9" fmla="*/ 1486969 w 3392681"/>
                <a:gd name="connsiteY9" fmla="*/ 256374 h 1828800"/>
                <a:gd name="connsiteX10" fmla="*/ 1674976 w 3392681"/>
                <a:gd name="connsiteY10" fmla="*/ 264919 h 1828800"/>
                <a:gd name="connsiteX11" fmla="*/ 2172962 w 3392681"/>
                <a:gd name="connsiteY11" fmla="*/ 232808 h 1828800"/>
                <a:gd name="connsiteX12" fmla="*/ 2418460 w 3392681"/>
                <a:gd name="connsiteY12" fmla="*/ 350377 h 1828800"/>
                <a:gd name="connsiteX13" fmla="*/ 2503918 w 3392681"/>
                <a:gd name="connsiteY13" fmla="*/ 358923 h 1828800"/>
                <a:gd name="connsiteX14" fmla="*/ 2691926 w 3392681"/>
                <a:gd name="connsiteY14" fmla="*/ 393106 h 1828800"/>
                <a:gd name="connsiteX15" fmla="*/ 3033757 w 3392681"/>
                <a:gd name="connsiteY15" fmla="*/ 538385 h 1828800"/>
                <a:gd name="connsiteX16" fmla="*/ 3153399 w 3392681"/>
                <a:gd name="connsiteY16" fmla="*/ 546931 h 1828800"/>
                <a:gd name="connsiteX17" fmla="*/ 3358498 w 3392681"/>
                <a:gd name="connsiteY17" fmla="*/ 529839 h 1828800"/>
                <a:gd name="connsiteX18" fmla="*/ 3392681 w 3392681"/>
                <a:gd name="connsiteY18" fmla="*/ 504202 h 1828800"/>
                <a:gd name="connsiteX19" fmla="*/ 3392681 w 3392681"/>
                <a:gd name="connsiteY19" fmla="*/ 1204957 h 1828800"/>
                <a:gd name="connsiteX20" fmla="*/ 3221765 w 3392681"/>
                <a:gd name="connsiteY20" fmla="*/ 1256232 h 1828800"/>
                <a:gd name="connsiteX21" fmla="*/ 2888479 w 3392681"/>
                <a:gd name="connsiteY21" fmla="*/ 1324598 h 1828800"/>
                <a:gd name="connsiteX22" fmla="*/ 2298819 w 3392681"/>
                <a:gd name="connsiteY22" fmla="*/ 1632247 h 1828800"/>
                <a:gd name="connsiteX23" fmla="*/ 1939896 w 3392681"/>
                <a:gd name="connsiteY23" fmla="*/ 1794617 h 1828800"/>
                <a:gd name="connsiteX24" fmla="*/ 1504060 w 3392681"/>
                <a:gd name="connsiteY24" fmla="*/ 1828800 h 1828800"/>
                <a:gd name="connsiteX25" fmla="*/ 1273324 w 3392681"/>
                <a:gd name="connsiteY25" fmla="*/ 1768979 h 1828800"/>
                <a:gd name="connsiteX26" fmla="*/ 1196412 w 3392681"/>
                <a:gd name="connsiteY26" fmla="*/ 1709159 h 1828800"/>
                <a:gd name="connsiteX27" fmla="*/ 974221 w 3392681"/>
                <a:gd name="connsiteY27" fmla="*/ 1555334 h 1828800"/>
                <a:gd name="connsiteX28" fmla="*/ 897309 w 3392681"/>
                <a:gd name="connsiteY28" fmla="*/ 1521151 h 1828800"/>
                <a:gd name="connsiteX29" fmla="*/ 854580 w 3392681"/>
                <a:gd name="connsiteY29" fmla="*/ 1478422 h 1828800"/>
                <a:gd name="connsiteX30" fmla="*/ 692210 w 3392681"/>
                <a:gd name="connsiteY30" fmla="*/ 1256232 h 1828800"/>
                <a:gd name="connsiteX31" fmla="*/ 572569 w 3392681"/>
                <a:gd name="connsiteY31" fmla="*/ 1102407 h 1828800"/>
                <a:gd name="connsiteX32" fmla="*/ 470019 w 3392681"/>
                <a:gd name="connsiteY32" fmla="*/ 1025495 h 1828800"/>
                <a:gd name="connsiteX33" fmla="*/ 247828 w 3392681"/>
                <a:gd name="connsiteY33" fmla="*/ 957129 h 1828800"/>
                <a:gd name="connsiteX34" fmla="*/ 76913 w 3392681"/>
                <a:gd name="connsiteY34" fmla="*/ 948583 h 1828800"/>
                <a:gd name="connsiteX35" fmla="*/ 0 w 3392681"/>
                <a:gd name="connsiteY35" fmla="*/ 965675 h 1828800"/>
                <a:gd name="connsiteX36" fmla="*/ 0 w 3392681"/>
                <a:gd name="connsiteY36" fmla="*/ 102549 h 1828800"/>
                <a:gd name="connsiteX0" fmla="*/ 0 w 3392681"/>
                <a:gd name="connsiteY0" fmla="*/ 102549 h 1828800"/>
                <a:gd name="connsiteX1" fmla="*/ 196554 w 3392681"/>
                <a:gd name="connsiteY1" fmla="*/ 42729 h 1828800"/>
                <a:gd name="connsiteX2" fmla="*/ 555477 w 3392681"/>
                <a:gd name="connsiteY2" fmla="*/ 0 h 1828800"/>
                <a:gd name="connsiteX3" fmla="*/ 752030 w 3392681"/>
                <a:gd name="connsiteY3" fmla="*/ 85458 h 1828800"/>
                <a:gd name="connsiteX4" fmla="*/ 846034 w 3392681"/>
                <a:gd name="connsiteY4" fmla="*/ 94004 h 1828800"/>
                <a:gd name="connsiteX5" fmla="*/ 948584 w 3392681"/>
                <a:gd name="connsiteY5" fmla="*/ 145278 h 1828800"/>
                <a:gd name="connsiteX6" fmla="*/ 1117169 w 3392681"/>
                <a:gd name="connsiteY6" fmla="*/ 172555 h 1828800"/>
                <a:gd name="connsiteX7" fmla="*/ 1305608 w 3392681"/>
                <a:gd name="connsiteY7" fmla="*/ 159866 h 1828800"/>
                <a:gd name="connsiteX8" fmla="*/ 1362926 w 3392681"/>
                <a:gd name="connsiteY8" fmla="*/ 196121 h 1828800"/>
                <a:gd name="connsiteX9" fmla="*/ 1486969 w 3392681"/>
                <a:gd name="connsiteY9" fmla="*/ 256374 h 1828800"/>
                <a:gd name="connsiteX10" fmla="*/ 1674976 w 3392681"/>
                <a:gd name="connsiteY10" fmla="*/ 264919 h 1828800"/>
                <a:gd name="connsiteX11" fmla="*/ 2172962 w 3392681"/>
                <a:gd name="connsiteY11" fmla="*/ 232808 h 1828800"/>
                <a:gd name="connsiteX12" fmla="*/ 2418460 w 3392681"/>
                <a:gd name="connsiteY12" fmla="*/ 350377 h 1828800"/>
                <a:gd name="connsiteX13" fmla="*/ 2503918 w 3392681"/>
                <a:gd name="connsiteY13" fmla="*/ 358923 h 1828800"/>
                <a:gd name="connsiteX14" fmla="*/ 2691926 w 3392681"/>
                <a:gd name="connsiteY14" fmla="*/ 393106 h 1828800"/>
                <a:gd name="connsiteX15" fmla="*/ 3033757 w 3392681"/>
                <a:gd name="connsiteY15" fmla="*/ 538385 h 1828800"/>
                <a:gd name="connsiteX16" fmla="*/ 3153399 w 3392681"/>
                <a:gd name="connsiteY16" fmla="*/ 546931 h 1828800"/>
                <a:gd name="connsiteX17" fmla="*/ 3358498 w 3392681"/>
                <a:gd name="connsiteY17" fmla="*/ 529839 h 1828800"/>
                <a:gd name="connsiteX18" fmla="*/ 3392681 w 3392681"/>
                <a:gd name="connsiteY18" fmla="*/ 504202 h 1828800"/>
                <a:gd name="connsiteX19" fmla="*/ 3392681 w 3392681"/>
                <a:gd name="connsiteY19" fmla="*/ 1204957 h 1828800"/>
                <a:gd name="connsiteX20" fmla="*/ 3221765 w 3392681"/>
                <a:gd name="connsiteY20" fmla="*/ 1256232 h 1828800"/>
                <a:gd name="connsiteX21" fmla="*/ 2888479 w 3392681"/>
                <a:gd name="connsiteY21" fmla="*/ 1324598 h 1828800"/>
                <a:gd name="connsiteX22" fmla="*/ 2298819 w 3392681"/>
                <a:gd name="connsiteY22" fmla="*/ 1632247 h 1828800"/>
                <a:gd name="connsiteX23" fmla="*/ 1939896 w 3392681"/>
                <a:gd name="connsiteY23" fmla="*/ 1794617 h 1828800"/>
                <a:gd name="connsiteX24" fmla="*/ 1504060 w 3392681"/>
                <a:gd name="connsiteY24" fmla="*/ 1828800 h 1828800"/>
                <a:gd name="connsiteX25" fmla="*/ 1273324 w 3392681"/>
                <a:gd name="connsiteY25" fmla="*/ 1768979 h 1828800"/>
                <a:gd name="connsiteX26" fmla="*/ 1196412 w 3392681"/>
                <a:gd name="connsiteY26" fmla="*/ 1709159 h 1828800"/>
                <a:gd name="connsiteX27" fmla="*/ 974221 w 3392681"/>
                <a:gd name="connsiteY27" fmla="*/ 1555334 h 1828800"/>
                <a:gd name="connsiteX28" fmla="*/ 897309 w 3392681"/>
                <a:gd name="connsiteY28" fmla="*/ 1521151 h 1828800"/>
                <a:gd name="connsiteX29" fmla="*/ 854580 w 3392681"/>
                <a:gd name="connsiteY29" fmla="*/ 1478422 h 1828800"/>
                <a:gd name="connsiteX30" fmla="*/ 692210 w 3392681"/>
                <a:gd name="connsiteY30" fmla="*/ 1256232 h 1828800"/>
                <a:gd name="connsiteX31" fmla="*/ 572569 w 3392681"/>
                <a:gd name="connsiteY31" fmla="*/ 1102407 h 1828800"/>
                <a:gd name="connsiteX32" fmla="*/ 470019 w 3392681"/>
                <a:gd name="connsiteY32" fmla="*/ 1025495 h 1828800"/>
                <a:gd name="connsiteX33" fmla="*/ 247828 w 3392681"/>
                <a:gd name="connsiteY33" fmla="*/ 957129 h 1828800"/>
                <a:gd name="connsiteX34" fmla="*/ 76913 w 3392681"/>
                <a:gd name="connsiteY34" fmla="*/ 948583 h 1828800"/>
                <a:gd name="connsiteX35" fmla="*/ 0 w 3392681"/>
                <a:gd name="connsiteY35" fmla="*/ 965675 h 1828800"/>
                <a:gd name="connsiteX36" fmla="*/ 0 w 3392681"/>
                <a:gd name="connsiteY36" fmla="*/ 102549 h 1828800"/>
                <a:gd name="connsiteX0" fmla="*/ 0 w 3392681"/>
                <a:gd name="connsiteY0" fmla="*/ 102549 h 1828800"/>
                <a:gd name="connsiteX1" fmla="*/ 196554 w 3392681"/>
                <a:gd name="connsiteY1" fmla="*/ 42729 h 1828800"/>
                <a:gd name="connsiteX2" fmla="*/ 555477 w 3392681"/>
                <a:gd name="connsiteY2" fmla="*/ 0 h 1828800"/>
                <a:gd name="connsiteX3" fmla="*/ 752030 w 3392681"/>
                <a:gd name="connsiteY3" fmla="*/ 85458 h 1828800"/>
                <a:gd name="connsiteX4" fmla="*/ 846034 w 3392681"/>
                <a:gd name="connsiteY4" fmla="*/ 94004 h 1828800"/>
                <a:gd name="connsiteX5" fmla="*/ 948584 w 3392681"/>
                <a:gd name="connsiteY5" fmla="*/ 145278 h 1828800"/>
                <a:gd name="connsiteX6" fmla="*/ 1117169 w 3392681"/>
                <a:gd name="connsiteY6" fmla="*/ 172555 h 1828800"/>
                <a:gd name="connsiteX7" fmla="*/ 1305608 w 3392681"/>
                <a:gd name="connsiteY7" fmla="*/ 159866 h 1828800"/>
                <a:gd name="connsiteX8" fmla="*/ 1362926 w 3392681"/>
                <a:gd name="connsiteY8" fmla="*/ 196121 h 1828800"/>
                <a:gd name="connsiteX9" fmla="*/ 1523915 w 3392681"/>
                <a:gd name="connsiteY9" fmla="*/ 200956 h 1828800"/>
                <a:gd name="connsiteX10" fmla="*/ 1674976 w 3392681"/>
                <a:gd name="connsiteY10" fmla="*/ 264919 h 1828800"/>
                <a:gd name="connsiteX11" fmla="*/ 2172962 w 3392681"/>
                <a:gd name="connsiteY11" fmla="*/ 232808 h 1828800"/>
                <a:gd name="connsiteX12" fmla="*/ 2418460 w 3392681"/>
                <a:gd name="connsiteY12" fmla="*/ 350377 h 1828800"/>
                <a:gd name="connsiteX13" fmla="*/ 2503918 w 3392681"/>
                <a:gd name="connsiteY13" fmla="*/ 358923 h 1828800"/>
                <a:gd name="connsiteX14" fmla="*/ 2691926 w 3392681"/>
                <a:gd name="connsiteY14" fmla="*/ 393106 h 1828800"/>
                <a:gd name="connsiteX15" fmla="*/ 3033757 w 3392681"/>
                <a:gd name="connsiteY15" fmla="*/ 538385 h 1828800"/>
                <a:gd name="connsiteX16" fmla="*/ 3153399 w 3392681"/>
                <a:gd name="connsiteY16" fmla="*/ 546931 h 1828800"/>
                <a:gd name="connsiteX17" fmla="*/ 3358498 w 3392681"/>
                <a:gd name="connsiteY17" fmla="*/ 529839 h 1828800"/>
                <a:gd name="connsiteX18" fmla="*/ 3392681 w 3392681"/>
                <a:gd name="connsiteY18" fmla="*/ 504202 h 1828800"/>
                <a:gd name="connsiteX19" fmla="*/ 3392681 w 3392681"/>
                <a:gd name="connsiteY19" fmla="*/ 1204957 h 1828800"/>
                <a:gd name="connsiteX20" fmla="*/ 3221765 w 3392681"/>
                <a:gd name="connsiteY20" fmla="*/ 1256232 h 1828800"/>
                <a:gd name="connsiteX21" fmla="*/ 2888479 w 3392681"/>
                <a:gd name="connsiteY21" fmla="*/ 1324598 h 1828800"/>
                <a:gd name="connsiteX22" fmla="*/ 2298819 w 3392681"/>
                <a:gd name="connsiteY22" fmla="*/ 1632247 h 1828800"/>
                <a:gd name="connsiteX23" fmla="*/ 1939896 w 3392681"/>
                <a:gd name="connsiteY23" fmla="*/ 1794617 h 1828800"/>
                <a:gd name="connsiteX24" fmla="*/ 1504060 w 3392681"/>
                <a:gd name="connsiteY24" fmla="*/ 1828800 h 1828800"/>
                <a:gd name="connsiteX25" fmla="*/ 1273324 w 3392681"/>
                <a:gd name="connsiteY25" fmla="*/ 1768979 h 1828800"/>
                <a:gd name="connsiteX26" fmla="*/ 1196412 w 3392681"/>
                <a:gd name="connsiteY26" fmla="*/ 1709159 h 1828800"/>
                <a:gd name="connsiteX27" fmla="*/ 974221 w 3392681"/>
                <a:gd name="connsiteY27" fmla="*/ 1555334 h 1828800"/>
                <a:gd name="connsiteX28" fmla="*/ 897309 w 3392681"/>
                <a:gd name="connsiteY28" fmla="*/ 1521151 h 1828800"/>
                <a:gd name="connsiteX29" fmla="*/ 854580 w 3392681"/>
                <a:gd name="connsiteY29" fmla="*/ 1478422 h 1828800"/>
                <a:gd name="connsiteX30" fmla="*/ 692210 w 3392681"/>
                <a:gd name="connsiteY30" fmla="*/ 1256232 h 1828800"/>
                <a:gd name="connsiteX31" fmla="*/ 572569 w 3392681"/>
                <a:gd name="connsiteY31" fmla="*/ 1102407 h 1828800"/>
                <a:gd name="connsiteX32" fmla="*/ 470019 w 3392681"/>
                <a:gd name="connsiteY32" fmla="*/ 1025495 h 1828800"/>
                <a:gd name="connsiteX33" fmla="*/ 247828 w 3392681"/>
                <a:gd name="connsiteY33" fmla="*/ 957129 h 1828800"/>
                <a:gd name="connsiteX34" fmla="*/ 76913 w 3392681"/>
                <a:gd name="connsiteY34" fmla="*/ 948583 h 1828800"/>
                <a:gd name="connsiteX35" fmla="*/ 0 w 3392681"/>
                <a:gd name="connsiteY35" fmla="*/ 965675 h 1828800"/>
                <a:gd name="connsiteX36" fmla="*/ 0 w 3392681"/>
                <a:gd name="connsiteY36" fmla="*/ 102549 h 1828800"/>
                <a:gd name="connsiteX0" fmla="*/ 0 w 3392681"/>
                <a:gd name="connsiteY0" fmla="*/ 102549 h 1828800"/>
                <a:gd name="connsiteX1" fmla="*/ 196554 w 3392681"/>
                <a:gd name="connsiteY1" fmla="*/ 42729 h 1828800"/>
                <a:gd name="connsiteX2" fmla="*/ 555477 w 3392681"/>
                <a:gd name="connsiteY2" fmla="*/ 0 h 1828800"/>
                <a:gd name="connsiteX3" fmla="*/ 752030 w 3392681"/>
                <a:gd name="connsiteY3" fmla="*/ 85458 h 1828800"/>
                <a:gd name="connsiteX4" fmla="*/ 846034 w 3392681"/>
                <a:gd name="connsiteY4" fmla="*/ 94004 h 1828800"/>
                <a:gd name="connsiteX5" fmla="*/ 948584 w 3392681"/>
                <a:gd name="connsiteY5" fmla="*/ 145278 h 1828800"/>
                <a:gd name="connsiteX6" fmla="*/ 1117169 w 3392681"/>
                <a:gd name="connsiteY6" fmla="*/ 172555 h 1828800"/>
                <a:gd name="connsiteX7" fmla="*/ 1305608 w 3392681"/>
                <a:gd name="connsiteY7" fmla="*/ 159866 h 1828800"/>
                <a:gd name="connsiteX8" fmla="*/ 1362926 w 3392681"/>
                <a:gd name="connsiteY8" fmla="*/ 196121 h 1828800"/>
                <a:gd name="connsiteX9" fmla="*/ 1523915 w 3392681"/>
                <a:gd name="connsiteY9" fmla="*/ 200956 h 1828800"/>
                <a:gd name="connsiteX10" fmla="*/ 1702685 w 3392681"/>
                <a:gd name="connsiteY10" fmla="*/ 172555 h 1828800"/>
                <a:gd name="connsiteX11" fmla="*/ 2172962 w 3392681"/>
                <a:gd name="connsiteY11" fmla="*/ 232808 h 1828800"/>
                <a:gd name="connsiteX12" fmla="*/ 2418460 w 3392681"/>
                <a:gd name="connsiteY12" fmla="*/ 350377 h 1828800"/>
                <a:gd name="connsiteX13" fmla="*/ 2503918 w 3392681"/>
                <a:gd name="connsiteY13" fmla="*/ 358923 h 1828800"/>
                <a:gd name="connsiteX14" fmla="*/ 2691926 w 3392681"/>
                <a:gd name="connsiteY14" fmla="*/ 393106 h 1828800"/>
                <a:gd name="connsiteX15" fmla="*/ 3033757 w 3392681"/>
                <a:gd name="connsiteY15" fmla="*/ 538385 h 1828800"/>
                <a:gd name="connsiteX16" fmla="*/ 3153399 w 3392681"/>
                <a:gd name="connsiteY16" fmla="*/ 546931 h 1828800"/>
                <a:gd name="connsiteX17" fmla="*/ 3358498 w 3392681"/>
                <a:gd name="connsiteY17" fmla="*/ 529839 h 1828800"/>
                <a:gd name="connsiteX18" fmla="*/ 3392681 w 3392681"/>
                <a:gd name="connsiteY18" fmla="*/ 504202 h 1828800"/>
                <a:gd name="connsiteX19" fmla="*/ 3392681 w 3392681"/>
                <a:gd name="connsiteY19" fmla="*/ 1204957 h 1828800"/>
                <a:gd name="connsiteX20" fmla="*/ 3221765 w 3392681"/>
                <a:gd name="connsiteY20" fmla="*/ 1256232 h 1828800"/>
                <a:gd name="connsiteX21" fmla="*/ 2888479 w 3392681"/>
                <a:gd name="connsiteY21" fmla="*/ 1324598 h 1828800"/>
                <a:gd name="connsiteX22" fmla="*/ 2298819 w 3392681"/>
                <a:gd name="connsiteY22" fmla="*/ 1632247 h 1828800"/>
                <a:gd name="connsiteX23" fmla="*/ 1939896 w 3392681"/>
                <a:gd name="connsiteY23" fmla="*/ 1794617 h 1828800"/>
                <a:gd name="connsiteX24" fmla="*/ 1504060 w 3392681"/>
                <a:gd name="connsiteY24" fmla="*/ 1828800 h 1828800"/>
                <a:gd name="connsiteX25" fmla="*/ 1273324 w 3392681"/>
                <a:gd name="connsiteY25" fmla="*/ 1768979 h 1828800"/>
                <a:gd name="connsiteX26" fmla="*/ 1196412 w 3392681"/>
                <a:gd name="connsiteY26" fmla="*/ 1709159 h 1828800"/>
                <a:gd name="connsiteX27" fmla="*/ 974221 w 3392681"/>
                <a:gd name="connsiteY27" fmla="*/ 1555334 h 1828800"/>
                <a:gd name="connsiteX28" fmla="*/ 897309 w 3392681"/>
                <a:gd name="connsiteY28" fmla="*/ 1521151 h 1828800"/>
                <a:gd name="connsiteX29" fmla="*/ 854580 w 3392681"/>
                <a:gd name="connsiteY29" fmla="*/ 1478422 h 1828800"/>
                <a:gd name="connsiteX30" fmla="*/ 692210 w 3392681"/>
                <a:gd name="connsiteY30" fmla="*/ 1256232 h 1828800"/>
                <a:gd name="connsiteX31" fmla="*/ 572569 w 3392681"/>
                <a:gd name="connsiteY31" fmla="*/ 1102407 h 1828800"/>
                <a:gd name="connsiteX32" fmla="*/ 470019 w 3392681"/>
                <a:gd name="connsiteY32" fmla="*/ 1025495 h 1828800"/>
                <a:gd name="connsiteX33" fmla="*/ 247828 w 3392681"/>
                <a:gd name="connsiteY33" fmla="*/ 957129 h 1828800"/>
                <a:gd name="connsiteX34" fmla="*/ 76913 w 3392681"/>
                <a:gd name="connsiteY34" fmla="*/ 948583 h 1828800"/>
                <a:gd name="connsiteX35" fmla="*/ 0 w 3392681"/>
                <a:gd name="connsiteY35" fmla="*/ 965675 h 1828800"/>
                <a:gd name="connsiteX36" fmla="*/ 0 w 3392681"/>
                <a:gd name="connsiteY36" fmla="*/ 102549 h 1828800"/>
                <a:gd name="connsiteX0" fmla="*/ 0 w 3392681"/>
                <a:gd name="connsiteY0" fmla="*/ 102549 h 1828800"/>
                <a:gd name="connsiteX1" fmla="*/ 196554 w 3392681"/>
                <a:gd name="connsiteY1" fmla="*/ 42729 h 1828800"/>
                <a:gd name="connsiteX2" fmla="*/ 555477 w 3392681"/>
                <a:gd name="connsiteY2" fmla="*/ 0 h 1828800"/>
                <a:gd name="connsiteX3" fmla="*/ 752030 w 3392681"/>
                <a:gd name="connsiteY3" fmla="*/ 85458 h 1828800"/>
                <a:gd name="connsiteX4" fmla="*/ 846034 w 3392681"/>
                <a:gd name="connsiteY4" fmla="*/ 94004 h 1828800"/>
                <a:gd name="connsiteX5" fmla="*/ 948584 w 3392681"/>
                <a:gd name="connsiteY5" fmla="*/ 145278 h 1828800"/>
                <a:gd name="connsiteX6" fmla="*/ 1117169 w 3392681"/>
                <a:gd name="connsiteY6" fmla="*/ 172555 h 1828800"/>
                <a:gd name="connsiteX7" fmla="*/ 1305608 w 3392681"/>
                <a:gd name="connsiteY7" fmla="*/ 159866 h 1828800"/>
                <a:gd name="connsiteX8" fmla="*/ 1362926 w 3392681"/>
                <a:gd name="connsiteY8" fmla="*/ 196121 h 1828800"/>
                <a:gd name="connsiteX9" fmla="*/ 1523915 w 3392681"/>
                <a:gd name="connsiteY9" fmla="*/ 200956 h 1828800"/>
                <a:gd name="connsiteX10" fmla="*/ 1702685 w 3392681"/>
                <a:gd name="connsiteY10" fmla="*/ 172555 h 1828800"/>
                <a:gd name="connsiteX11" fmla="*/ 2172962 w 3392681"/>
                <a:gd name="connsiteY11" fmla="*/ 232808 h 1828800"/>
                <a:gd name="connsiteX12" fmla="*/ 2418460 w 3392681"/>
                <a:gd name="connsiteY12" fmla="*/ 350377 h 1828800"/>
                <a:gd name="connsiteX13" fmla="*/ 2503918 w 3392681"/>
                <a:gd name="connsiteY13" fmla="*/ 358923 h 1828800"/>
                <a:gd name="connsiteX14" fmla="*/ 2691926 w 3392681"/>
                <a:gd name="connsiteY14" fmla="*/ 393106 h 1828800"/>
                <a:gd name="connsiteX15" fmla="*/ 3033757 w 3392681"/>
                <a:gd name="connsiteY15" fmla="*/ 538385 h 1828800"/>
                <a:gd name="connsiteX16" fmla="*/ 3153399 w 3392681"/>
                <a:gd name="connsiteY16" fmla="*/ 546931 h 1828800"/>
                <a:gd name="connsiteX17" fmla="*/ 3358498 w 3392681"/>
                <a:gd name="connsiteY17" fmla="*/ 529839 h 1828800"/>
                <a:gd name="connsiteX18" fmla="*/ 3392681 w 3392681"/>
                <a:gd name="connsiteY18" fmla="*/ 504202 h 1828800"/>
                <a:gd name="connsiteX19" fmla="*/ 3392681 w 3392681"/>
                <a:gd name="connsiteY19" fmla="*/ 1204957 h 1828800"/>
                <a:gd name="connsiteX20" fmla="*/ 3221765 w 3392681"/>
                <a:gd name="connsiteY20" fmla="*/ 1256232 h 1828800"/>
                <a:gd name="connsiteX21" fmla="*/ 2888479 w 3392681"/>
                <a:gd name="connsiteY21" fmla="*/ 1324598 h 1828800"/>
                <a:gd name="connsiteX22" fmla="*/ 2298819 w 3392681"/>
                <a:gd name="connsiteY22" fmla="*/ 1632247 h 1828800"/>
                <a:gd name="connsiteX23" fmla="*/ 1939896 w 3392681"/>
                <a:gd name="connsiteY23" fmla="*/ 1794617 h 1828800"/>
                <a:gd name="connsiteX24" fmla="*/ 1504060 w 3392681"/>
                <a:gd name="connsiteY24" fmla="*/ 1828800 h 1828800"/>
                <a:gd name="connsiteX25" fmla="*/ 1273324 w 3392681"/>
                <a:gd name="connsiteY25" fmla="*/ 1768979 h 1828800"/>
                <a:gd name="connsiteX26" fmla="*/ 1196412 w 3392681"/>
                <a:gd name="connsiteY26" fmla="*/ 1709159 h 1828800"/>
                <a:gd name="connsiteX27" fmla="*/ 974221 w 3392681"/>
                <a:gd name="connsiteY27" fmla="*/ 1555334 h 1828800"/>
                <a:gd name="connsiteX28" fmla="*/ 897309 w 3392681"/>
                <a:gd name="connsiteY28" fmla="*/ 1521151 h 1828800"/>
                <a:gd name="connsiteX29" fmla="*/ 808398 w 3392681"/>
                <a:gd name="connsiteY29" fmla="*/ 1598494 h 1828800"/>
                <a:gd name="connsiteX30" fmla="*/ 692210 w 3392681"/>
                <a:gd name="connsiteY30" fmla="*/ 1256232 h 1828800"/>
                <a:gd name="connsiteX31" fmla="*/ 572569 w 3392681"/>
                <a:gd name="connsiteY31" fmla="*/ 1102407 h 1828800"/>
                <a:gd name="connsiteX32" fmla="*/ 470019 w 3392681"/>
                <a:gd name="connsiteY32" fmla="*/ 1025495 h 1828800"/>
                <a:gd name="connsiteX33" fmla="*/ 247828 w 3392681"/>
                <a:gd name="connsiteY33" fmla="*/ 957129 h 1828800"/>
                <a:gd name="connsiteX34" fmla="*/ 76913 w 3392681"/>
                <a:gd name="connsiteY34" fmla="*/ 948583 h 1828800"/>
                <a:gd name="connsiteX35" fmla="*/ 0 w 3392681"/>
                <a:gd name="connsiteY35" fmla="*/ 965675 h 1828800"/>
                <a:gd name="connsiteX36" fmla="*/ 0 w 3392681"/>
                <a:gd name="connsiteY36" fmla="*/ 102549 h 1828800"/>
                <a:gd name="connsiteX0" fmla="*/ 0 w 3392681"/>
                <a:gd name="connsiteY0" fmla="*/ 102549 h 1828800"/>
                <a:gd name="connsiteX1" fmla="*/ 196554 w 3392681"/>
                <a:gd name="connsiteY1" fmla="*/ 42729 h 1828800"/>
                <a:gd name="connsiteX2" fmla="*/ 555477 w 3392681"/>
                <a:gd name="connsiteY2" fmla="*/ 0 h 1828800"/>
                <a:gd name="connsiteX3" fmla="*/ 752030 w 3392681"/>
                <a:gd name="connsiteY3" fmla="*/ 85458 h 1828800"/>
                <a:gd name="connsiteX4" fmla="*/ 846034 w 3392681"/>
                <a:gd name="connsiteY4" fmla="*/ 94004 h 1828800"/>
                <a:gd name="connsiteX5" fmla="*/ 948584 w 3392681"/>
                <a:gd name="connsiteY5" fmla="*/ 145278 h 1828800"/>
                <a:gd name="connsiteX6" fmla="*/ 1117169 w 3392681"/>
                <a:gd name="connsiteY6" fmla="*/ 172555 h 1828800"/>
                <a:gd name="connsiteX7" fmla="*/ 1305608 w 3392681"/>
                <a:gd name="connsiteY7" fmla="*/ 159866 h 1828800"/>
                <a:gd name="connsiteX8" fmla="*/ 1362926 w 3392681"/>
                <a:gd name="connsiteY8" fmla="*/ 196121 h 1828800"/>
                <a:gd name="connsiteX9" fmla="*/ 1523915 w 3392681"/>
                <a:gd name="connsiteY9" fmla="*/ 200956 h 1828800"/>
                <a:gd name="connsiteX10" fmla="*/ 1702685 w 3392681"/>
                <a:gd name="connsiteY10" fmla="*/ 172555 h 1828800"/>
                <a:gd name="connsiteX11" fmla="*/ 2172962 w 3392681"/>
                <a:gd name="connsiteY11" fmla="*/ 232808 h 1828800"/>
                <a:gd name="connsiteX12" fmla="*/ 2418460 w 3392681"/>
                <a:gd name="connsiteY12" fmla="*/ 350377 h 1828800"/>
                <a:gd name="connsiteX13" fmla="*/ 2503918 w 3392681"/>
                <a:gd name="connsiteY13" fmla="*/ 358923 h 1828800"/>
                <a:gd name="connsiteX14" fmla="*/ 2691926 w 3392681"/>
                <a:gd name="connsiteY14" fmla="*/ 393106 h 1828800"/>
                <a:gd name="connsiteX15" fmla="*/ 3033757 w 3392681"/>
                <a:gd name="connsiteY15" fmla="*/ 538385 h 1828800"/>
                <a:gd name="connsiteX16" fmla="*/ 3153399 w 3392681"/>
                <a:gd name="connsiteY16" fmla="*/ 546931 h 1828800"/>
                <a:gd name="connsiteX17" fmla="*/ 3358498 w 3392681"/>
                <a:gd name="connsiteY17" fmla="*/ 529839 h 1828800"/>
                <a:gd name="connsiteX18" fmla="*/ 3392681 w 3392681"/>
                <a:gd name="connsiteY18" fmla="*/ 504202 h 1828800"/>
                <a:gd name="connsiteX19" fmla="*/ 3392681 w 3392681"/>
                <a:gd name="connsiteY19" fmla="*/ 1204957 h 1828800"/>
                <a:gd name="connsiteX20" fmla="*/ 3221765 w 3392681"/>
                <a:gd name="connsiteY20" fmla="*/ 1256232 h 1828800"/>
                <a:gd name="connsiteX21" fmla="*/ 2888479 w 3392681"/>
                <a:gd name="connsiteY21" fmla="*/ 1324598 h 1828800"/>
                <a:gd name="connsiteX22" fmla="*/ 2298819 w 3392681"/>
                <a:gd name="connsiteY22" fmla="*/ 1632247 h 1828800"/>
                <a:gd name="connsiteX23" fmla="*/ 1939896 w 3392681"/>
                <a:gd name="connsiteY23" fmla="*/ 1794617 h 1828800"/>
                <a:gd name="connsiteX24" fmla="*/ 1504060 w 3392681"/>
                <a:gd name="connsiteY24" fmla="*/ 1828800 h 1828800"/>
                <a:gd name="connsiteX25" fmla="*/ 1273324 w 3392681"/>
                <a:gd name="connsiteY25" fmla="*/ 1768979 h 1828800"/>
                <a:gd name="connsiteX26" fmla="*/ 1196412 w 3392681"/>
                <a:gd name="connsiteY26" fmla="*/ 1709159 h 1828800"/>
                <a:gd name="connsiteX27" fmla="*/ 974221 w 3392681"/>
                <a:gd name="connsiteY27" fmla="*/ 1555334 h 1828800"/>
                <a:gd name="connsiteX28" fmla="*/ 980436 w 3392681"/>
                <a:gd name="connsiteY28" fmla="*/ 1687406 h 1828800"/>
                <a:gd name="connsiteX29" fmla="*/ 808398 w 3392681"/>
                <a:gd name="connsiteY29" fmla="*/ 1598494 h 1828800"/>
                <a:gd name="connsiteX30" fmla="*/ 692210 w 3392681"/>
                <a:gd name="connsiteY30" fmla="*/ 1256232 h 1828800"/>
                <a:gd name="connsiteX31" fmla="*/ 572569 w 3392681"/>
                <a:gd name="connsiteY31" fmla="*/ 1102407 h 1828800"/>
                <a:gd name="connsiteX32" fmla="*/ 470019 w 3392681"/>
                <a:gd name="connsiteY32" fmla="*/ 1025495 h 1828800"/>
                <a:gd name="connsiteX33" fmla="*/ 247828 w 3392681"/>
                <a:gd name="connsiteY33" fmla="*/ 957129 h 1828800"/>
                <a:gd name="connsiteX34" fmla="*/ 76913 w 3392681"/>
                <a:gd name="connsiteY34" fmla="*/ 948583 h 1828800"/>
                <a:gd name="connsiteX35" fmla="*/ 0 w 3392681"/>
                <a:gd name="connsiteY35" fmla="*/ 965675 h 1828800"/>
                <a:gd name="connsiteX36" fmla="*/ 0 w 3392681"/>
                <a:gd name="connsiteY36" fmla="*/ 102549 h 1828800"/>
                <a:gd name="connsiteX0" fmla="*/ 0 w 3392681"/>
                <a:gd name="connsiteY0" fmla="*/ 102549 h 1850898"/>
                <a:gd name="connsiteX1" fmla="*/ 196554 w 3392681"/>
                <a:gd name="connsiteY1" fmla="*/ 42729 h 1850898"/>
                <a:gd name="connsiteX2" fmla="*/ 555477 w 3392681"/>
                <a:gd name="connsiteY2" fmla="*/ 0 h 1850898"/>
                <a:gd name="connsiteX3" fmla="*/ 752030 w 3392681"/>
                <a:gd name="connsiteY3" fmla="*/ 85458 h 1850898"/>
                <a:gd name="connsiteX4" fmla="*/ 846034 w 3392681"/>
                <a:gd name="connsiteY4" fmla="*/ 94004 h 1850898"/>
                <a:gd name="connsiteX5" fmla="*/ 948584 w 3392681"/>
                <a:gd name="connsiteY5" fmla="*/ 145278 h 1850898"/>
                <a:gd name="connsiteX6" fmla="*/ 1117169 w 3392681"/>
                <a:gd name="connsiteY6" fmla="*/ 172555 h 1850898"/>
                <a:gd name="connsiteX7" fmla="*/ 1305608 w 3392681"/>
                <a:gd name="connsiteY7" fmla="*/ 159866 h 1850898"/>
                <a:gd name="connsiteX8" fmla="*/ 1362926 w 3392681"/>
                <a:gd name="connsiteY8" fmla="*/ 196121 h 1850898"/>
                <a:gd name="connsiteX9" fmla="*/ 1523915 w 3392681"/>
                <a:gd name="connsiteY9" fmla="*/ 200956 h 1850898"/>
                <a:gd name="connsiteX10" fmla="*/ 1702685 w 3392681"/>
                <a:gd name="connsiteY10" fmla="*/ 172555 h 1850898"/>
                <a:gd name="connsiteX11" fmla="*/ 2172962 w 3392681"/>
                <a:gd name="connsiteY11" fmla="*/ 232808 h 1850898"/>
                <a:gd name="connsiteX12" fmla="*/ 2418460 w 3392681"/>
                <a:gd name="connsiteY12" fmla="*/ 350377 h 1850898"/>
                <a:gd name="connsiteX13" fmla="*/ 2503918 w 3392681"/>
                <a:gd name="connsiteY13" fmla="*/ 358923 h 1850898"/>
                <a:gd name="connsiteX14" fmla="*/ 2691926 w 3392681"/>
                <a:gd name="connsiteY14" fmla="*/ 393106 h 1850898"/>
                <a:gd name="connsiteX15" fmla="*/ 3033757 w 3392681"/>
                <a:gd name="connsiteY15" fmla="*/ 538385 h 1850898"/>
                <a:gd name="connsiteX16" fmla="*/ 3153399 w 3392681"/>
                <a:gd name="connsiteY16" fmla="*/ 546931 h 1850898"/>
                <a:gd name="connsiteX17" fmla="*/ 3358498 w 3392681"/>
                <a:gd name="connsiteY17" fmla="*/ 529839 h 1850898"/>
                <a:gd name="connsiteX18" fmla="*/ 3392681 w 3392681"/>
                <a:gd name="connsiteY18" fmla="*/ 504202 h 1850898"/>
                <a:gd name="connsiteX19" fmla="*/ 3392681 w 3392681"/>
                <a:gd name="connsiteY19" fmla="*/ 1204957 h 1850898"/>
                <a:gd name="connsiteX20" fmla="*/ 3221765 w 3392681"/>
                <a:gd name="connsiteY20" fmla="*/ 1256232 h 1850898"/>
                <a:gd name="connsiteX21" fmla="*/ 2888479 w 3392681"/>
                <a:gd name="connsiteY21" fmla="*/ 1324598 h 1850898"/>
                <a:gd name="connsiteX22" fmla="*/ 2298819 w 3392681"/>
                <a:gd name="connsiteY22" fmla="*/ 1632247 h 1850898"/>
                <a:gd name="connsiteX23" fmla="*/ 1939896 w 3392681"/>
                <a:gd name="connsiteY23" fmla="*/ 1794617 h 1850898"/>
                <a:gd name="connsiteX24" fmla="*/ 1504060 w 3392681"/>
                <a:gd name="connsiteY24" fmla="*/ 1828800 h 1850898"/>
                <a:gd name="connsiteX25" fmla="*/ 1273324 w 3392681"/>
                <a:gd name="connsiteY25" fmla="*/ 1768979 h 1850898"/>
                <a:gd name="connsiteX26" fmla="*/ 1196412 w 3392681"/>
                <a:gd name="connsiteY26" fmla="*/ 1709159 h 1850898"/>
                <a:gd name="connsiteX27" fmla="*/ 1158949 w 3392681"/>
                <a:gd name="connsiteY27" fmla="*/ 1850898 h 1850898"/>
                <a:gd name="connsiteX28" fmla="*/ 980436 w 3392681"/>
                <a:gd name="connsiteY28" fmla="*/ 1687406 h 1850898"/>
                <a:gd name="connsiteX29" fmla="*/ 808398 w 3392681"/>
                <a:gd name="connsiteY29" fmla="*/ 1598494 h 1850898"/>
                <a:gd name="connsiteX30" fmla="*/ 692210 w 3392681"/>
                <a:gd name="connsiteY30" fmla="*/ 1256232 h 1850898"/>
                <a:gd name="connsiteX31" fmla="*/ 572569 w 3392681"/>
                <a:gd name="connsiteY31" fmla="*/ 1102407 h 1850898"/>
                <a:gd name="connsiteX32" fmla="*/ 470019 w 3392681"/>
                <a:gd name="connsiteY32" fmla="*/ 1025495 h 1850898"/>
                <a:gd name="connsiteX33" fmla="*/ 247828 w 3392681"/>
                <a:gd name="connsiteY33" fmla="*/ 957129 h 1850898"/>
                <a:gd name="connsiteX34" fmla="*/ 76913 w 3392681"/>
                <a:gd name="connsiteY34" fmla="*/ 948583 h 1850898"/>
                <a:gd name="connsiteX35" fmla="*/ 0 w 3392681"/>
                <a:gd name="connsiteY35" fmla="*/ 965675 h 1850898"/>
                <a:gd name="connsiteX36" fmla="*/ 0 w 3392681"/>
                <a:gd name="connsiteY36" fmla="*/ 102549 h 1850898"/>
                <a:gd name="connsiteX0" fmla="*/ 0 w 3392681"/>
                <a:gd name="connsiteY0" fmla="*/ 102549 h 1930831"/>
                <a:gd name="connsiteX1" fmla="*/ 196554 w 3392681"/>
                <a:gd name="connsiteY1" fmla="*/ 42729 h 1930831"/>
                <a:gd name="connsiteX2" fmla="*/ 555477 w 3392681"/>
                <a:gd name="connsiteY2" fmla="*/ 0 h 1930831"/>
                <a:gd name="connsiteX3" fmla="*/ 752030 w 3392681"/>
                <a:gd name="connsiteY3" fmla="*/ 85458 h 1930831"/>
                <a:gd name="connsiteX4" fmla="*/ 846034 w 3392681"/>
                <a:gd name="connsiteY4" fmla="*/ 94004 h 1930831"/>
                <a:gd name="connsiteX5" fmla="*/ 948584 w 3392681"/>
                <a:gd name="connsiteY5" fmla="*/ 145278 h 1930831"/>
                <a:gd name="connsiteX6" fmla="*/ 1117169 w 3392681"/>
                <a:gd name="connsiteY6" fmla="*/ 172555 h 1930831"/>
                <a:gd name="connsiteX7" fmla="*/ 1305608 w 3392681"/>
                <a:gd name="connsiteY7" fmla="*/ 159866 h 1930831"/>
                <a:gd name="connsiteX8" fmla="*/ 1362926 w 3392681"/>
                <a:gd name="connsiteY8" fmla="*/ 196121 h 1930831"/>
                <a:gd name="connsiteX9" fmla="*/ 1523915 w 3392681"/>
                <a:gd name="connsiteY9" fmla="*/ 200956 h 1930831"/>
                <a:gd name="connsiteX10" fmla="*/ 1702685 w 3392681"/>
                <a:gd name="connsiteY10" fmla="*/ 172555 h 1930831"/>
                <a:gd name="connsiteX11" fmla="*/ 2172962 w 3392681"/>
                <a:gd name="connsiteY11" fmla="*/ 232808 h 1930831"/>
                <a:gd name="connsiteX12" fmla="*/ 2418460 w 3392681"/>
                <a:gd name="connsiteY12" fmla="*/ 350377 h 1930831"/>
                <a:gd name="connsiteX13" fmla="*/ 2503918 w 3392681"/>
                <a:gd name="connsiteY13" fmla="*/ 358923 h 1930831"/>
                <a:gd name="connsiteX14" fmla="*/ 2691926 w 3392681"/>
                <a:gd name="connsiteY14" fmla="*/ 393106 h 1930831"/>
                <a:gd name="connsiteX15" fmla="*/ 3033757 w 3392681"/>
                <a:gd name="connsiteY15" fmla="*/ 538385 h 1930831"/>
                <a:gd name="connsiteX16" fmla="*/ 3153399 w 3392681"/>
                <a:gd name="connsiteY16" fmla="*/ 546931 h 1930831"/>
                <a:gd name="connsiteX17" fmla="*/ 3358498 w 3392681"/>
                <a:gd name="connsiteY17" fmla="*/ 529839 h 1930831"/>
                <a:gd name="connsiteX18" fmla="*/ 3392681 w 3392681"/>
                <a:gd name="connsiteY18" fmla="*/ 504202 h 1930831"/>
                <a:gd name="connsiteX19" fmla="*/ 3392681 w 3392681"/>
                <a:gd name="connsiteY19" fmla="*/ 1204957 h 1930831"/>
                <a:gd name="connsiteX20" fmla="*/ 3221765 w 3392681"/>
                <a:gd name="connsiteY20" fmla="*/ 1256232 h 1930831"/>
                <a:gd name="connsiteX21" fmla="*/ 2888479 w 3392681"/>
                <a:gd name="connsiteY21" fmla="*/ 1324598 h 1930831"/>
                <a:gd name="connsiteX22" fmla="*/ 2298819 w 3392681"/>
                <a:gd name="connsiteY22" fmla="*/ 1632247 h 1930831"/>
                <a:gd name="connsiteX23" fmla="*/ 1939896 w 3392681"/>
                <a:gd name="connsiteY23" fmla="*/ 1794617 h 1930831"/>
                <a:gd name="connsiteX24" fmla="*/ 1504060 w 3392681"/>
                <a:gd name="connsiteY24" fmla="*/ 1828800 h 1930831"/>
                <a:gd name="connsiteX25" fmla="*/ 1273324 w 3392681"/>
                <a:gd name="connsiteY25" fmla="*/ 1768979 h 1930831"/>
                <a:gd name="connsiteX26" fmla="*/ 1298012 w 3392681"/>
                <a:gd name="connsiteY26" fmla="*/ 1930831 h 1930831"/>
                <a:gd name="connsiteX27" fmla="*/ 1158949 w 3392681"/>
                <a:gd name="connsiteY27" fmla="*/ 1850898 h 1930831"/>
                <a:gd name="connsiteX28" fmla="*/ 980436 w 3392681"/>
                <a:gd name="connsiteY28" fmla="*/ 1687406 h 1930831"/>
                <a:gd name="connsiteX29" fmla="*/ 808398 w 3392681"/>
                <a:gd name="connsiteY29" fmla="*/ 1598494 h 1930831"/>
                <a:gd name="connsiteX30" fmla="*/ 692210 w 3392681"/>
                <a:gd name="connsiteY30" fmla="*/ 1256232 h 1930831"/>
                <a:gd name="connsiteX31" fmla="*/ 572569 w 3392681"/>
                <a:gd name="connsiteY31" fmla="*/ 1102407 h 1930831"/>
                <a:gd name="connsiteX32" fmla="*/ 470019 w 3392681"/>
                <a:gd name="connsiteY32" fmla="*/ 1025495 h 1930831"/>
                <a:gd name="connsiteX33" fmla="*/ 247828 w 3392681"/>
                <a:gd name="connsiteY33" fmla="*/ 957129 h 1930831"/>
                <a:gd name="connsiteX34" fmla="*/ 76913 w 3392681"/>
                <a:gd name="connsiteY34" fmla="*/ 948583 h 1930831"/>
                <a:gd name="connsiteX35" fmla="*/ 0 w 3392681"/>
                <a:gd name="connsiteY35" fmla="*/ 965675 h 1930831"/>
                <a:gd name="connsiteX36" fmla="*/ 0 w 3392681"/>
                <a:gd name="connsiteY36" fmla="*/ 102549 h 1930831"/>
                <a:gd name="connsiteX0" fmla="*/ 0 w 3392681"/>
                <a:gd name="connsiteY0" fmla="*/ 102549 h 1944470"/>
                <a:gd name="connsiteX1" fmla="*/ 196554 w 3392681"/>
                <a:gd name="connsiteY1" fmla="*/ 42729 h 1944470"/>
                <a:gd name="connsiteX2" fmla="*/ 555477 w 3392681"/>
                <a:gd name="connsiteY2" fmla="*/ 0 h 1944470"/>
                <a:gd name="connsiteX3" fmla="*/ 752030 w 3392681"/>
                <a:gd name="connsiteY3" fmla="*/ 85458 h 1944470"/>
                <a:gd name="connsiteX4" fmla="*/ 846034 w 3392681"/>
                <a:gd name="connsiteY4" fmla="*/ 94004 h 1944470"/>
                <a:gd name="connsiteX5" fmla="*/ 948584 w 3392681"/>
                <a:gd name="connsiteY5" fmla="*/ 145278 h 1944470"/>
                <a:gd name="connsiteX6" fmla="*/ 1117169 w 3392681"/>
                <a:gd name="connsiteY6" fmla="*/ 172555 h 1944470"/>
                <a:gd name="connsiteX7" fmla="*/ 1305608 w 3392681"/>
                <a:gd name="connsiteY7" fmla="*/ 159866 h 1944470"/>
                <a:gd name="connsiteX8" fmla="*/ 1362926 w 3392681"/>
                <a:gd name="connsiteY8" fmla="*/ 196121 h 1944470"/>
                <a:gd name="connsiteX9" fmla="*/ 1523915 w 3392681"/>
                <a:gd name="connsiteY9" fmla="*/ 200956 h 1944470"/>
                <a:gd name="connsiteX10" fmla="*/ 1702685 w 3392681"/>
                <a:gd name="connsiteY10" fmla="*/ 172555 h 1944470"/>
                <a:gd name="connsiteX11" fmla="*/ 2172962 w 3392681"/>
                <a:gd name="connsiteY11" fmla="*/ 232808 h 1944470"/>
                <a:gd name="connsiteX12" fmla="*/ 2418460 w 3392681"/>
                <a:gd name="connsiteY12" fmla="*/ 350377 h 1944470"/>
                <a:gd name="connsiteX13" fmla="*/ 2503918 w 3392681"/>
                <a:gd name="connsiteY13" fmla="*/ 358923 h 1944470"/>
                <a:gd name="connsiteX14" fmla="*/ 2691926 w 3392681"/>
                <a:gd name="connsiteY14" fmla="*/ 393106 h 1944470"/>
                <a:gd name="connsiteX15" fmla="*/ 3033757 w 3392681"/>
                <a:gd name="connsiteY15" fmla="*/ 538385 h 1944470"/>
                <a:gd name="connsiteX16" fmla="*/ 3153399 w 3392681"/>
                <a:gd name="connsiteY16" fmla="*/ 546931 h 1944470"/>
                <a:gd name="connsiteX17" fmla="*/ 3358498 w 3392681"/>
                <a:gd name="connsiteY17" fmla="*/ 529839 h 1944470"/>
                <a:gd name="connsiteX18" fmla="*/ 3392681 w 3392681"/>
                <a:gd name="connsiteY18" fmla="*/ 504202 h 1944470"/>
                <a:gd name="connsiteX19" fmla="*/ 3392681 w 3392681"/>
                <a:gd name="connsiteY19" fmla="*/ 1204957 h 1944470"/>
                <a:gd name="connsiteX20" fmla="*/ 3221765 w 3392681"/>
                <a:gd name="connsiteY20" fmla="*/ 1256232 h 1944470"/>
                <a:gd name="connsiteX21" fmla="*/ 2888479 w 3392681"/>
                <a:gd name="connsiteY21" fmla="*/ 1324598 h 1944470"/>
                <a:gd name="connsiteX22" fmla="*/ 2298819 w 3392681"/>
                <a:gd name="connsiteY22" fmla="*/ 1632247 h 1944470"/>
                <a:gd name="connsiteX23" fmla="*/ 1939896 w 3392681"/>
                <a:gd name="connsiteY23" fmla="*/ 1794617 h 1944470"/>
                <a:gd name="connsiteX24" fmla="*/ 1504060 w 3392681"/>
                <a:gd name="connsiteY24" fmla="*/ 1828800 h 1944470"/>
                <a:gd name="connsiteX25" fmla="*/ 1411869 w 3392681"/>
                <a:gd name="connsiteY25" fmla="*/ 1944470 h 1944470"/>
                <a:gd name="connsiteX26" fmla="*/ 1298012 w 3392681"/>
                <a:gd name="connsiteY26" fmla="*/ 1930831 h 1944470"/>
                <a:gd name="connsiteX27" fmla="*/ 1158949 w 3392681"/>
                <a:gd name="connsiteY27" fmla="*/ 1850898 h 1944470"/>
                <a:gd name="connsiteX28" fmla="*/ 980436 w 3392681"/>
                <a:gd name="connsiteY28" fmla="*/ 1687406 h 1944470"/>
                <a:gd name="connsiteX29" fmla="*/ 808398 w 3392681"/>
                <a:gd name="connsiteY29" fmla="*/ 1598494 h 1944470"/>
                <a:gd name="connsiteX30" fmla="*/ 692210 w 3392681"/>
                <a:gd name="connsiteY30" fmla="*/ 1256232 h 1944470"/>
                <a:gd name="connsiteX31" fmla="*/ 572569 w 3392681"/>
                <a:gd name="connsiteY31" fmla="*/ 1102407 h 1944470"/>
                <a:gd name="connsiteX32" fmla="*/ 470019 w 3392681"/>
                <a:gd name="connsiteY32" fmla="*/ 1025495 h 1944470"/>
                <a:gd name="connsiteX33" fmla="*/ 247828 w 3392681"/>
                <a:gd name="connsiteY33" fmla="*/ 957129 h 1944470"/>
                <a:gd name="connsiteX34" fmla="*/ 76913 w 3392681"/>
                <a:gd name="connsiteY34" fmla="*/ 948583 h 1944470"/>
                <a:gd name="connsiteX35" fmla="*/ 0 w 3392681"/>
                <a:gd name="connsiteY35" fmla="*/ 965675 h 1944470"/>
                <a:gd name="connsiteX36" fmla="*/ 0 w 3392681"/>
                <a:gd name="connsiteY36" fmla="*/ 102549 h 1944470"/>
                <a:gd name="connsiteX0" fmla="*/ 0 w 3392681"/>
                <a:gd name="connsiteY0" fmla="*/ 102549 h 1995055"/>
                <a:gd name="connsiteX1" fmla="*/ 196554 w 3392681"/>
                <a:gd name="connsiteY1" fmla="*/ 42729 h 1995055"/>
                <a:gd name="connsiteX2" fmla="*/ 555477 w 3392681"/>
                <a:gd name="connsiteY2" fmla="*/ 0 h 1995055"/>
                <a:gd name="connsiteX3" fmla="*/ 752030 w 3392681"/>
                <a:gd name="connsiteY3" fmla="*/ 85458 h 1995055"/>
                <a:gd name="connsiteX4" fmla="*/ 846034 w 3392681"/>
                <a:gd name="connsiteY4" fmla="*/ 94004 h 1995055"/>
                <a:gd name="connsiteX5" fmla="*/ 948584 w 3392681"/>
                <a:gd name="connsiteY5" fmla="*/ 145278 h 1995055"/>
                <a:gd name="connsiteX6" fmla="*/ 1117169 w 3392681"/>
                <a:gd name="connsiteY6" fmla="*/ 172555 h 1995055"/>
                <a:gd name="connsiteX7" fmla="*/ 1305608 w 3392681"/>
                <a:gd name="connsiteY7" fmla="*/ 159866 h 1995055"/>
                <a:gd name="connsiteX8" fmla="*/ 1362926 w 3392681"/>
                <a:gd name="connsiteY8" fmla="*/ 196121 h 1995055"/>
                <a:gd name="connsiteX9" fmla="*/ 1523915 w 3392681"/>
                <a:gd name="connsiteY9" fmla="*/ 200956 h 1995055"/>
                <a:gd name="connsiteX10" fmla="*/ 1702685 w 3392681"/>
                <a:gd name="connsiteY10" fmla="*/ 172555 h 1995055"/>
                <a:gd name="connsiteX11" fmla="*/ 2172962 w 3392681"/>
                <a:gd name="connsiteY11" fmla="*/ 232808 h 1995055"/>
                <a:gd name="connsiteX12" fmla="*/ 2418460 w 3392681"/>
                <a:gd name="connsiteY12" fmla="*/ 350377 h 1995055"/>
                <a:gd name="connsiteX13" fmla="*/ 2503918 w 3392681"/>
                <a:gd name="connsiteY13" fmla="*/ 358923 h 1995055"/>
                <a:gd name="connsiteX14" fmla="*/ 2691926 w 3392681"/>
                <a:gd name="connsiteY14" fmla="*/ 393106 h 1995055"/>
                <a:gd name="connsiteX15" fmla="*/ 3033757 w 3392681"/>
                <a:gd name="connsiteY15" fmla="*/ 538385 h 1995055"/>
                <a:gd name="connsiteX16" fmla="*/ 3153399 w 3392681"/>
                <a:gd name="connsiteY16" fmla="*/ 546931 h 1995055"/>
                <a:gd name="connsiteX17" fmla="*/ 3358498 w 3392681"/>
                <a:gd name="connsiteY17" fmla="*/ 529839 h 1995055"/>
                <a:gd name="connsiteX18" fmla="*/ 3392681 w 3392681"/>
                <a:gd name="connsiteY18" fmla="*/ 504202 h 1995055"/>
                <a:gd name="connsiteX19" fmla="*/ 3392681 w 3392681"/>
                <a:gd name="connsiteY19" fmla="*/ 1204957 h 1995055"/>
                <a:gd name="connsiteX20" fmla="*/ 3221765 w 3392681"/>
                <a:gd name="connsiteY20" fmla="*/ 1256232 h 1995055"/>
                <a:gd name="connsiteX21" fmla="*/ 2888479 w 3392681"/>
                <a:gd name="connsiteY21" fmla="*/ 1324598 h 1995055"/>
                <a:gd name="connsiteX22" fmla="*/ 2298819 w 3392681"/>
                <a:gd name="connsiteY22" fmla="*/ 1632247 h 1995055"/>
                <a:gd name="connsiteX23" fmla="*/ 1939896 w 3392681"/>
                <a:gd name="connsiteY23" fmla="*/ 1794617 h 1995055"/>
                <a:gd name="connsiteX24" fmla="*/ 1716496 w 3392681"/>
                <a:gd name="connsiteY24" fmla="*/ 1995055 h 1995055"/>
                <a:gd name="connsiteX25" fmla="*/ 1411869 w 3392681"/>
                <a:gd name="connsiteY25" fmla="*/ 1944470 h 1995055"/>
                <a:gd name="connsiteX26" fmla="*/ 1298012 w 3392681"/>
                <a:gd name="connsiteY26" fmla="*/ 1930831 h 1995055"/>
                <a:gd name="connsiteX27" fmla="*/ 1158949 w 3392681"/>
                <a:gd name="connsiteY27" fmla="*/ 1850898 h 1995055"/>
                <a:gd name="connsiteX28" fmla="*/ 980436 w 3392681"/>
                <a:gd name="connsiteY28" fmla="*/ 1687406 h 1995055"/>
                <a:gd name="connsiteX29" fmla="*/ 808398 w 3392681"/>
                <a:gd name="connsiteY29" fmla="*/ 1598494 h 1995055"/>
                <a:gd name="connsiteX30" fmla="*/ 692210 w 3392681"/>
                <a:gd name="connsiteY30" fmla="*/ 1256232 h 1995055"/>
                <a:gd name="connsiteX31" fmla="*/ 572569 w 3392681"/>
                <a:gd name="connsiteY31" fmla="*/ 1102407 h 1995055"/>
                <a:gd name="connsiteX32" fmla="*/ 470019 w 3392681"/>
                <a:gd name="connsiteY32" fmla="*/ 1025495 h 1995055"/>
                <a:gd name="connsiteX33" fmla="*/ 247828 w 3392681"/>
                <a:gd name="connsiteY33" fmla="*/ 957129 h 1995055"/>
                <a:gd name="connsiteX34" fmla="*/ 76913 w 3392681"/>
                <a:gd name="connsiteY34" fmla="*/ 948583 h 1995055"/>
                <a:gd name="connsiteX35" fmla="*/ 0 w 3392681"/>
                <a:gd name="connsiteY35" fmla="*/ 965675 h 1995055"/>
                <a:gd name="connsiteX36" fmla="*/ 0 w 3392681"/>
                <a:gd name="connsiteY36" fmla="*/ 102549 h 1995055"/>
                <a:gd name="connsiteX0" fmla="*/ 0 w 3392681"/>
                <a:gd name="connsiteY0" fmla="*/ 102549 h 1995055"/>
                <a:gd name="connsiteX1" fmla="*/ 196554 w 3392681"/>
                <a:gd name="connsiteY1" fmla="*/ 42729 h 1995055"/>
                <a:gd name="connsiteX2" fmla="*/ 555477 w 3392681"/>
                <a:gd name="connsiteY2" fmla="*/ 0 h 1995055"/>
                <a:gd name="connsiteX3" fmla="*/ 752030 w 3392681"/>
                <a:gd name="connsiteY3" fmla="*/ 85458 h 1995055"/>
                <a:gd name="connsiteX4" fmla="*/ 846034 w 3392681"/>
                <a:gd name="connsiteY4" fmla="*/ 94004 h 1995055"/>
                <a:gd name="connsiteX5" fmla="*/ 948584 w 3392681"/>
                <a:gd name="connsiteY5" fmla="*/ 145278 h 1995055"/>
                <a:gd name="connsiteX6" fmla="*/ 1117169 w 3392681"/>
                <a:gd name="connsiteY6" fmla="*/ 172555 h 1995055"/>
                <a:gd name="connsiteX7" fmla="*/ 1305608 w 3392681"/>
                <a:gd name="connsiteY7" fmla="*/ 159866 h 1995055"/>
                <a:gd name="connsiteX8" fmla="*/ 1362926 w 3392681"/>
                <a:gd name="connsiteY8" fmla="*/ 196121 h 1995055"/>
                <a:gd name="connsiteX9" fmla="*/ 1523915 w 3392681"/>
                <a:gd name="connsiteY9" fmla="*/ 200956 h 1995055"/>
                <a:gd name="connsiteX10" fmla="*/ 1702685 w 3392681"/>
                <a:gd name="connsiteY10" fmla="*/ 172555 h 1995055"/>
                <a:gd name="connsiteX11" fmla="*/ 2172962 w 3392681"/>
                <a:gd name="connsiteY11" fmla="*/ 232808 h 1995055"/>
                <a:gd name="connsiteX12" fmla="*/ 2418460 w 3392681"/>
                <a:gd name="connsiteY12" fmla="*/ 350377 h 1995055"/>
                <a:gd name="connsiteX13" fmla="*/ 2503918 w 3392681"/>
                <a:gd name="connsiteY13" fmla="*/ 358923 h 1995055"/>
                <a:gd name="connsiteX14" fmla="*/ 2691926 w 3392681"/>
                <a:gd name="connsiteY14" fmla="*/ 393106 h 1995055"/>
                <a:gd name="connsiteX15" fmla="*/ 3033757 w 3392681"/>
                <a:gd name="connsiteY15" fmla="*/ 538385 h 1995055"/>
                <a:gd name="connsiteX16" fmla="*/ 3153399 w 3392681"/>
                <a:gd name="connsiteY16" fmla="*/ 546931 h 1995055"/>
                <a:gd name="connsiteX17" fmla="*/ 3358498 w 3392681"/>
                <a:gd name="connsiteY17" fmla="*/ 529839 h 1995055"/>
                <a:gd name="connsiteX18" fmla="*/ 3392681 w 3392681"/>
                <a:gd name="connsiteY18" fmla="*/ 504202 h 1995055"/>
                <a:gd name="connsiteX19" fmla="*/ 3392681 w 3392681"/>
                <a:gd name="connsiteY19" fmla="*/ 1204957 h 1995055"/>
                <a:gd name="connsiteX20" fmla="*/ 3221765 w 3392681"/>
                <a:gd name="connsiteY20" fmla="*/ 1256232 h 1995055"/>
                <a:gd name="connsiteX21" fmla="*/ 2888479 w 3392681"/>
                <a:gd name="connsiteY21" fmla="*/ 1324598 h 1995055"/>
                <a:gd name="connsiteX22" fmla="*/ 2298819 w 3392681"/>
                <a:gd name="connsiteY22" fmla="*/ 1632247 h 1995055"/>
                <a:gd name="connsiteX23" fmla="*/ 2032260 w 3392681"/>
                <a:gd name="connsiteY23" fmla="*/ 1877744 h 1995055"/>
                <a:gd name="connsiteX24" fmla="*/ 1716496 w 3392681"/>
                <a:gd name="connsiteY24" fmla="*/ 1995055 h 1995055"/>
                <a:gd name="connsiteX25" fmla="*/ 1411869 w 3392681"/>
                <a:gd name="connsiteY25" fmla="*/ 1944470 h 1995055"/>
                <a:gd name="connsiteX26" fmla="*/ 1298012 w 3392681"/>
                <a:gd name="connsiteY26" fmla="*/ 1930831 h 1995055"/>
                <a:gd name="connsiteX27" fmla="*/ 1158949 w 3392681"/>
                <a:gd name="connsiteY27" fmla="*/ 1850898 h 1995055"/>
                <a:gd name="connsiteX28" fmla="*/ 980436 w 3392681"/>
                <a:gd name="connsiteY28" fmla="*/ 1687406 h 1995055"/>
                <a:gd name="connsiteX29" fmla="*/ 808398 w 3392681"/>
                <a:gd name="connsiteY29" fmla="*/ 1598494 h 1995055"/>
                <a:gd name="connsiteX30" fmla="*/ 692210 w 3392681"/>
                <a:gd name="connsiteY30" fmla="*/ 1256232 h 1995055"/>
                <a:gd name="connsiteX31" fmla="*/ 572569 w 3392681"/>
                <a:gd name="connsiteY31" fmla="*/ 1102407 h 1995055"/>
                <a:gd name="connsiteX32" fmla="*/ 470019 w 3392681"/>
                <a:gd name="connsiteY32" fmla="*/ 1025495 h 1995055"/>
                <a:gd name="connsiteX33" fmla="*/ 247828 w 3392681"/>
                <a:gd name="connsiteY33" fmla="*/ 957129 h 1995055"/>
                <a:gd name="connsiteX34" fmla="*/ 76913 w 3392681"/>
                <a:gd name="connsiteY34" fmla="*/ 948583 h 1995055"/>
                <a:gd name="connsiteX35" fmla="*/ 0 w 3392681"/>
                <a:gd name="connsiteY35" fmla="*/ 965675 h 1995055"/>
                <a:gd name="connsiteX36" fmla="*/ 0 w 3392681"/>
                <a:gd name="connsiteY36" fmla="*/ 102549 h 1995055"/>
                <a:gd name="connsiteX0" fmla="*/ 0 w 3392681"/>
                <a:gd name="connsiteY0" fmla="*/ 102549 h 1995055"/>
                <a:gd name="connsiteX1" fmla="*/ 196554 w 3392681"/>
                <a:gd name="connsiteY1" fmla="*/ 42729 h 1995055"/>
                <a:gd name="connsiteX2" fmla="*/ 555477 w 3392681"/>
                <a:gd name="connsiteY2" fmla="*/ 0 h 1995055"/>
                <a:gd name="connsiteX3" fmla="*/ 752030 w 3392681"/>
                <a:gd name="connsiteY3" fmla="*/ 85458 h 1995055"/>
                <a:gd name="connsiteX4" fmla="*/ 846034 w 3392681"/>
                <a:gd name="connsiteY4" fmla="*/ 94004 h 1995055"/>
                <a:gd name="connsiteX5" fmla="*/ 948584 w 3392681"/>
                <a:gd name="connsiteY5" fmla="*/ 145278 h 1995055"/>
                <a:gd name="connsiteX6" fmla="*/ 1117169 w 3392681"/>
                <a:gd name="connsiteY6" fmla="*/ 172555 h 1995055"/>
                <a:gd name="connsiteX7" fmla="*/ 1305608 w 3392681"/>
                <a:gd name="connsiteY7" fmla="*/ 159866 h 1995055"/>
                <a:gd name="connsiteX8" fmla="*/ 1362926 w 3392681"/>
                <a:gd name="connsiteY8" fmla="*/ 196121 h 1995055"/>
                <a:gd name="connsiteX9" fmla="*/ 1523915 w 3392681"/>
                <a:gd name="connsiteY9" fmla="*/ 200956 h 1995055"/>
                <a:gd name="connsiteX10" fmla="*/ 1702685 w 3392681"/>
                <a:gd name="connsiteY10" fmla="*/ 172555 h 1995055"/>
                <a:gd name="connsiteX11" fmla="*/ 2172962 w 3392681"/>
                <a:gd name="connsiteY11" fmla="*/ 232808 h 1995055"/>
                <a:gd name="connsiteX12" fmla="*/ 2418460 w 3392681"/>
                <a:gd name="connsiteY12" fmla="*/ 350377 h 1995055"/>
                <a:gd name="connsiteX13" fmla="*/ 2503918 w 3392681"/>
                <a:gd name="connsiteY13" fmla="*/ 358923 h 1995055"/>
                <a:gd name="connsiteX14" fmla="*/ 2691926 w 3392681"/>
                <a:gd name="connsiteY14" fmla="*/ 393106 h 1995055"/>
                <a:gd name="connsiteX15" fmla="*/ 3033757 w 3392681"/>
                <a:gd name="connsiteY15" fmla="*/ 538385 h 1995055"/>
                <a:gd name="connsiteX16" fmla="*/ 3153399 w 3392681"/>
                <a:gd name="connsiteY16" fmla="*/ 546931 h 1995055"/>
                <a:gd name="connsiteX17" fmla="*/ 3358498 w 3392681"/>
                <a:gd name="connsiteY17" fmla="*/ 529839 h 1995055"/>
                <a:gd name="connsiteX18" fmla="*/ 3392681 w 3392681"/>
                <a:gd name="connsiteY18" fmla="*/ 504202 h 1995055"/>
                <a:gd name="connsiteX19" fmla="*/ 3392681 w 3392681"/>
                <a:gd name="connsiteY19" fmla="*/ 1204957 h 1995055"/>
                <a:gd name="connsiteX20" fmla="*/ 3221765 w 3392681"/>
                <a:gd name="connsiteY20" fmla="*/ 1256232 h 1995055"/>
                <a:gd name="connsiteX21" fmla="*/ 2888479 w 3392681"/>
                <a:gd name="connsiteY21" fmla="*/ 1324598 h 1995055"/>
                <a:gd name="connsiteX22" fmla="*/ 2298819 w 3392681"/>
                <a:gd name="connsiteY22" fmla="*/ 1632247 h 1995055"/>
                <a:gd name="connsiteX23" fmla="*/ 2143097 w 3392681"/>
                <a:gd name="connsiteY23" fmla="*/ 1877744 h 1995055"/>
                <a:gd name="connsiteX24" fmla="*/ 1716496 w 3392681"/>
                <a:gd name="connsiteY24" fmla="*/ 1995055 h 1995055"/>
                <a:gd name="connsiteX25" fmla="*/ 1411869 w 3392681"/>
                <a:gd name="connsiteY25" fmla="*/ 1944470 h 1995055"/>
                <a:gd name="connsiteX26" fmla="*/ 1298012 w 3392681"/>
                <a:gd name="connsiteY26" fmla="*/ 1930831 h 1995055"/>
                <a:gd name="connsiteX27" fmla="*/ 1158949 w 3392681"/>
                <a:gd name="connsiteY27" fmla="*/ 1850898 h 1995055"/>
                <a:gd name="connsiteX28" fmla="*/ 980436 w 3392681"/>
                <a:gd name="connsiteY28" fmla="*/ 1687406 h 1995055"/>
                <a:gd name="connsiteX29" fmla="*/ 808398 w 3392681"/>
                <a:gd name="connsiteY29" fmla="*/ 1598494 h 1995055"/>
                <a:gd name="connsiteX30" fmla="*/ 692210 w 3392681"/>
                <a:gd name="connsiteY30" fmla="*/ 1256232 h 1995055"/>
                <a:gd name="connsiteX31" fmla="*/ 572569 w 3392681"/>
                <a:gd name="connsiteY31" fmla="*/ 1102407 h 1995055"/>
                <a:gd name="connsiteX32" fmla="*/ 470019 w 3392681"/>
                <a:gd name="connsiteY32" fmla="*/ 1025495 h 1995055"/>
                <a:gd name="connsiteX33" fmla="*/ 247828 w 3392681"/>
                <a:gd name="connsiteY33" fmla="*/ 957129 h 1995055"/>
                <a:gd name="connsiteX34" fmla="*/ 76913 w 3392681"/>
                <a:gd name="connsiteY34" fmla="*/ 948583 h 1995055"/>
                <a:gd name="connsiteX35" fmla="*/ 0 w 3392681"/>
                <a:gd name="connsiteY35" fmla="*/ 965675 h 1995055"/>
                <a:gd name="connsiteX36" fmla="*/ 0 w 3392681"/>
                <a:gd name="connsiteY36" fmla="*/ 102549 h 1995055"/>
                <a:gd name="connsiteX0" fmla="*/ 0 w 3392681"/>
                <a:gd name="connsiteY0" fmla="*/ 102549 h 1967346"/>
                <a:gd name="connsiteX1" fmla="*/ 196554 w 3392681"/>
                <a:gd name="connsiteY1" fmla="*/ 42729 h 1967346"/>
                <a:gd name="connsiteX2" fmla="*/ 555477 w 3392681"/>
                <a:gd name="connsiteY2" fmla="*/ 0 h 1967346"/>
                <a:gd name="connsiteX3" fmla="*/ 752030 w 3392681"/>
                <a:gd name="connsiteY3" fmla="*/ 85458 h 1967346"/>
                <a:gd name="connsiteX4" fmla="*/ 846034 w 3392681"/>
                <a:gd name="connsiteY4" fmla="*/ 94004 h 1967346"/>
                <a:gd name="connsiteX5" fmla="*/ 948584 w 3392681"/>
                <a:gd name="connsiteY5" fmla="*/ 145278 h 1967346"/>
                <a:gd name="connsiteX6" fmla="*/ 1117169 w 3392681"/>
                <a:gd name="connsiteY6" fmla="*/ 172555 h 1967346"/>
                <a:gd name="connsiteX7" fmla="*/ 1305608 w 3392681"/>
                <a:gd name="connsiteY7" fmla="*/ 159866 h 1967346"/>
                <a:gd name="connsiteX8" fmla="*/ 1362926 w 3392681"/>
                <a:gd name="connsiteY8" fmla="*/ 196121 h 1967346"/>
                <a:gd name="connsiteX9" fmla="*/ 1523915 w 3392681"/>
                <a:gd name="connsiteY9" fmla="*/ 200956 h 1967346"/>
                <a:gd name="connsiteX10" fmla="*/ 1702685 w 3392681"/>
                <a:gd name="connsiteY10" fmla="*/ 172555 h 1967346"/>
                <a:gd name="connsiteX11" fmla="*/ 2172962 w 3392681"/>
                <a:gd name="connsiteY11" fmla="*/ 232808 h 1967346"/>
                <a:gd name="connsiteX12" fmla="*/ 2418460 w 3392681"/>
                <a:gd name="connsiteY12" fmla="*/ 350377 h 1967346"/>
                <a:gd name="connsiteX13" fmla="*/ 2503918 w 3392681"/>
                <a:gd name="connsiteY13" fmla="*/ 358923 h 1967346"/>
                <a:gd name="connsiteX14" fmla="*/ 2691926 w 3392681"/>
                <a:gd name="connsiteY14" fmla="*/ 393106 h 1967346"/>
                <a:gd name="connsiteX15" fmla="*/ 3033757 w 3392681"/>
                <a:gd name="connsiteY15" fmla="*/ 538385 h 1967346"/>
                <a:gd name="connsiteX16" fmla="*/ 3153399 w 3392681"/>
                <a:gd name="connsiteY16" fmla="*/ 546931 h 1967346"/>
                <a:gd name="connsiteX17" fmla="*/ 3358498 w 3392681"/>
                <a:gd name="connsiteY17" fmla="*/ 529839 h 1967346"/>
                <a:gd name="connsiteX18" fmla="*/ 3392681 w 3392681"/>
                <a:gd name="connsiteY18" fmla="*/ 504202 h 1967346"/>
                <a:gd name="connsiteX19" fmla="*/ 3392681 w 3392681"/>
                <a:gd name="connsiteY19" fmla="*/ 1204957 h 1967346"/>
                <a:gd name="connsiteX20" fmla="*/ 3221765 w 3392681"/>
                <a:gd name="connsiteY20" fmla="*/ 1256232 h 1967346"/>
                <a:gd name="connsiteX21" fmla="*/ 2888479 w 3392681"/>
                <a:gd name="connsiteY21" fmla="*/ 1324598 h 1967346"/>
                <a:gd name="connsiteX22" fmla="*/ 2298819 w 3392681"/>
                <a:gd name="connsiteY22" fmla="*/ 1632247 h 1967346"/>
                <a:gd name="connsiteX23" fmla="*/ 2143097 w 3392681"/>
                <a:gd name="connsiteY23" fmla="*/ 1877744 h 1967346"/>
                <a:gd name="connsiteX24" fmla="*/ 1716496 w 3392681"/>
                <a:gd name="connsiteY24" fmla="*/ 1967346 h 1967346"/>
                <a:gd name="connsiteX25" fmla="*/ 1411869 w 3392681"/>
                <a:gd name="connsiteY25" fmla="*/ 1944470 h 1967346"/>
                <a:gd name="connsiteX26" fmla="*/ 1298012 w 3392681"/>
                <a:gd name="connsiteY26" fmla="*/ 1930831 h 1967346"/>
                <a:gd name="connsiteX27" fmla="*/ 1158949 w 3392681"/>
                <a:gd name="connsiteY27" fmla="*/ 1850898 h 1967346"/>
                <a:gd name="connsiteX28" fmla="*/ 980436 w 3392681"/>
                <a:gd name="connsiteY28" fmla="*/ 1687406 h 1967346"/>
                <a:gd name="connsiteX29" fmla="*/ 808398 w 3392681"/>
                <a:gd name="connsiteY29" fmla="*/ 1598494 h 1967346"/>
                <a:gd name="connsiteX30" fmla="*/ 692210 w 3392681"/>
                <a:gd name="connsiteY30" fmla="*/ 1256232 h 1967346"/>
                <a:gd name="connsiteX31" fmla="*/ 572569 w 3392681"/>
                <a:gd name="connsiteY31" fmla="*/ 1102407 h 1967346"/>
                <a:gd name="connsiteX32" fmla="*/ 470019 w 3392681"/>
                <a:gd name="connsiteY32" fmla="*/ 1025495 h 1967346"/>
                <a:gd name="connsiteX33" fmla="*/ 247828 w 3392681"/>
                <a:gd name="connsiteY33" fmla="*/ 957129 h 1967346"/>
                <a:gd name="connsiteX34" fmla="*/ 76913 w 3392681"/>
                <a:gd name="connsiteY34" fmla="*/ 948583 h 1967346"/>
                <a:gd name="connsiteX35" fmla="*/ 0 w 3392681"/>
                <a:gd name="connsiteY35" fmla="*/ 965675 h 1967346"/>
                <a:gd name="connsiteX36" fmla="*/ 0 w 3392681"/>
                <a:gd name="connsiteY36" fmla="*/ 102549 h 1967346"/>
                <a:gd name="connsiteX0" fmla="*/ 0 w 3392681"/>
                <a:gd name="connsiteY0" fmla="*/ 102549 h 1967346"/>
                <a:gd name="connsiteX1" fmla="*/ 196554 w 3392681"/>
                <a:gd name="connsiteY1" fmla="*/ 42729 h 1967346"/>
                <a:gd name="connsiteX2" fmla="*/ 555477 w 3392681"/>
                <a:gd name="connsiteY2" fmla="*/ 0 h 1967346"/>
                <a:gd name="connsiteX3" fmla="*/ 752030 w 3392681"/>
                <a:gd name="connsiteY3" fmla="*/ 85458 h 1967346"/>
                <a:gd name="connsiteX4" fmla="*/ 846034 w 3392681"/>
                <a:gd name="connsiteY4" fmla="*/ 94004 h 1967346"/>
                <a:gd name="connsiteX5" fmla="*/ 948584 w 3392681"/>
                <a:gd name="connsiteY5" fmla="*/ 145278 h 1967346"/>
                <a:gd name="connsiteX6" fmla="*/ 1117169 w 3392681"/>
                <a:gd name="connsiteY6" fmla="*/ 172555 h 1967346"/>
                <a:gd name="connsiteX7" fmla="*/ 1305608 w 3392681"/>
                <a:gd name="connsiteY7" fmla="*/ 159866 h 1967346"/>
                <a:gd name="connsiteX8" fmla="*/ 1362926 w 3392681"/>
                <a:gd name="connsiteY8" fmla="*/ 196121 h 1967346"/>
                <a:gd name="connsiteX9" fmla="*/ 1523915 w 3392681"/>
                <a:gd name="connsiteY9" fmla="*/ 200956 h 1967346"/>
                <a:gd name="connsiteX10" fmla="*/ 1702685 w 3392681"/>
                <a:gd name="connsiteY10" fmla="*/ 172555 h 1967346"/>
                <a:gd name="connsiteX11" fmla="*/ 2172962 w 3392681"/>
                <a:gd name="connsiteY11" fmla="*/ 232808 h 1967346"/>
                <a:gd name="connsiteX12" fmla="*/ 2418460 w 3392681"/>
                <a:gd name="connsiteY12" fmla="*/ 350377 h 1967346"/>
                <a:gd name="connsiteX13" fmla="*/ 2503918 w 3392681"/>
                <a:gd name="connsiteY13" fmla="*/ 358923 h 1967346"/>
                <a:gd name="connsiteX14" fmla="*/ 2691926 w 3392681"/>
                <a:gd name="connsiteY14" fmla="*/ 393106 h 1967346"/>
                <a:gd name="connsiteX15" fmla="*/ 3033757 w 3392681"/>
                <a:gd name="connsiteY15" fmla="*/ 538385 h 1967346"/>
                <a:gd name="connsiteX16" fmla="*/ 3153399 w 3392681"/>
                <a:gd name="connsiteY16" fmla="*/ 546931 h 1967346"/>
                <a:gd name="connsiteX17" fmla="*/ 3358498 w 3392681"/>
                <a:gd name="connsiteY17" fmla="*/ 529839 h 1967346"/>
                <a:gd name="connsiteX18" fmla="*/ 3392681 w 3392681"/>
                <a:gd name="connsiteY18" fmla="*/ 504202 h 1967346"/>
                <a:gd name="connsiteX19" fmla="*/ 3392681 w 3392681"/>
                <a:gd name="connsiteY19" fmla="*/ 1204957 h 1967346"/>
                <a:gd name="connsiteX20" fmla="*/ 3221765 w 3392681"/>
                <a:gd name="connsiteY20" fmla="*/ 1256232 h 1967346"/>
                <a:gd name="connsiteX21" fmla="*/ 2888479 w 3392681"/>
                <a:gd name="connsiteY21" fmla="*/ 1324598 h 1967346"/>
                <a:gd name="connsiteX22" fmla="*/ 2465073 w 3392681"/>
                <a:gd name="connsiteY22" fmla="*/ 1659956 h 1967346"/>
                <a:gd name="connsiteX23" fmla="*/ 2143097 w 3392681"/>
                <a:gd name="connsiteY23" fmla="*/ 1877744 h 1967346"/>
                <a:gd name="connsiteX24" fmla="*/ 1716496 w 3392681"/>
                <a:gd name="connsiteY24" fmla="*/ 1967346 h 1967346"/>
                <a:gd name="connsiteX25" fmla="*/ 1411869 w 3392681"/>
                <a:gd name="connsiteY25" fmla="*/ 1944470 h 1967346"/>
                <a:gd name="connsiteX26" fmla="*/ 1298012 w 3392681"/>
                <a:gd name="connsiteY26" fmla="*/ 1930831 h 1967346"/>
                <a:gd name="connsiteX27" fmla="*/ 1158949 w 3392681"/>
                <a:gd name="connsiteY27" fmla="*/ 1850898 h 1967346"/>
                <a:gd name="connsiteX28" fmla="*/ 980436 w 3392681"/>
                <a:gd name="connsiteY28" fmla="*/ 1687406 h 1967346"/>
                <a:gd name="connsiteX29" fmla="*/ 808398 w 3392681"/>
                <a:gd name="connsiteY29" fmla="*/ 1598494 h 1967346"/>
                <a:gd name="connsiteX30" fmla="*/ 692210 w 3392681"/>
                <a:gd name="connsiteY30" fmla="*/ 1256232 h 1967346"/>
                <a:gd name="connsiteX31" fmla="*/ 572569 w 3392681"/>
                <a:gd name="connsiteY31" fmla="*/ 1102407 h 1967346"/>
                <a:gd name="connsiteX32" fmla="*/ 470019 w 3392681"/>
                <a:gd name="connsiteY32" fmla="*/ 1025495 h 1967346"/>
                <a:gd name="connsiteX33" fmla="*/ 247828 w 3392681"/>
                <a:gd name="connsiteY33" fmla="*/ 957129 h 1967346"/>
                <a:gd name="connsiteX34" fmla="*/ 76913 w 3392681"/>
                <a:gd name="connsiteY34" fmla="*/ 948583 h 1967346"/>
                <a:gd name="connsiteX35" fmla="*/ 0 w 3392681"/>
                <a:gd name="connsiteY35" fmla="*/ 965675 h 1967346"/>
                <a:gd name="connsiteX36" fmla="*/ 0 w 3392681"/>
                <a:gd name="connsiteY36" fmla="*/ 102549 h 1967346"/>
                <a:gd name="connsiteX0" fmla="*/ 0 w 3392681"/>
                <a:gd name="connsiteY0" fmla="*/ 102549 h 1967346"/>
                <a:gd name="connsiteX1" fmla="*/ 196554 w 3392681"/>
                <a:gd name="connsiteY1" fmla="*/ 42729 h 1967346"/>
                <a:gd name="connsiteX2" fmla="*/ 555477 w 3392681"/>
                <a:gd name="connsiteY2" fmla="*/ 0 h 1967346"/>
                <a:gd name="connsiteX3" fmla="*/ 752030 w 3392681"/>
                <a:gd name="connsiteY3" fmla="*/ 85458 h 1967346"/>
                <a:gd name="connsiteX4" fmla="*/ 846034 w 3392681"/>
                <a:gd name="connsiteY4" fmla="*/ 94004 h 1967346"/>
                <a:gd name="connsiteX5" fmla="*/ 948584 w 3392681"/>
                <a:gd name="connsiteY5" fmla="*/ 145278 h 1967346"/>
                <a:gd name="connsiteX6" fmla="*/ 1117169 w 3392681"/>
                <a:gd name="connsiteY6" fmla="*/ 172555 h 1967346"/>
                <a:gd name="connsiteX7" fmla="*/ 1305608 w 3392681"/>
                <a:gd name="connsiteY7" fmla="*/ 159866 h 1967346"/>
                <a:gd name="connsiteX8" fmla="*/ 1362926 w 3392681"/>
                <a:gd name="connsiteY8" fmla="*/ 196121 h 1967346"/>
                <a:gd name="connsiteX9" fmla="*/ 1523915 w 3392681"/>
                <a:gd name="connsiteY9" fmla="*/ 200956 h 1967346"/>
                <a:gd name="connsiteX10" fmla="*/ 1702685 w 3392681"/>
                <a:gd name="connsiteY10" fmla="*/ 172555 h 1967346"/>
                <a:gd name="connsiteX11" fmla="*/ 2172962 w 3392681"/>
                <a:gd name="connsiteY11" fmla="*/ 232808 h 1967346"/>
                <a:gd name="connsiteX12" fmla="*/ 2418460 w 3392681"/>
                <a:gd name="connsiteY12" fmla="*/ 350377 h 1967346"/>
                <a:gd name="connsiteX13" fmla="*/ 2503918 w 3392681"/>
                <a:gd name="connsiteY13" fmla="*/ 358923 h 1967346"/>
                <a:gd name="connsiteX14" fmla="*/ 2691926 w 3392681"/>
                <a:gd name="connsiteY14" fmla="*/ 393106 h 1967346"/>
                <a:gd name="connsiteX15" fmla="*/ 3033757 w 3392681"/>
                <a:gd name="connsiteY15" fmla="*/ 538385 h 1967346"/>
                <a:gd name="connsiteX16" fmla="*/ 3153399 w 3392681"/>
                <a:gd name="connsiteY16" fmla="*/ 546931 h 1967346"/>
                <a:gd name="connsiteX17" fmla="*/ 3358498 w 3392681"/>
                <a:gd name="connsiteY17" fmla="*/ 529839 h 1967346"/>
                <a:gd name="connsiteX18" fmla="*/ 3392681 w 3392681"/>
                <a:gd name="connsiteY18" fmla="*/ 504202 h 1967346"/>
                <a:gd name="connsiteX19" fmla="*/ 3392681 w 3392681"/>
                <a:gd name="connsiteY19" fmla="*/ 1204957 h 1967346"/>
                <a:gd name="connsiteX20" fmla="*/ 3221765 w 3392681"/>
                <a:gd name="connsiteY20" fmla="*/ 1256232 h 1967346"/>
                <a:gd name="connsiteX21" fmla="*/ 2888479 w 3392681"/>
                <a:gd name="connsiteY21" fmla="*/ 1324598 h 1967346"/>
                <a:gd name="connsiteX22" fmla="*/ 2465073 w 3392681"/>
                <a:gd name="connsiteY22" fmla="*/ 1659956 h 1967346"/>
                <a:gd name="connsiteX23" fmla="*/ 2143097 w 3392681"/>
                <a:gd name="connsiteY23" fmla="*/ 1877744 h 1967346"/>
                <a:gd name="connsiteX24" fmla="*/ 1716496 w 3392681"/>
                <a:gd name="connsiteY24" fmla="*/ 1967346 h 1967346"/>
                <a:gd name="connsiteX25" fmla="*/ 1411869 w 3392681"/>
                <a:gd name="connsiteY25" fmla="*/ 1944470 h 1967346"/>
                <a:gd name="connsiteX26" fmla="*/ 1298012 w 3392681"/>
                <a:gd name="connsiteY26" fmla="*/ 1930831 h 1967346"/>
                <a:gd name="connsiteX27" fmla="*/ 1158949 w 3392681"/>
                <a:gd name="connsiteY27" fmla="*/ 1850898 h 1967346"/>
                <a:gd name="connsiteX28" fmla="*/ 1008145 w 3392681"/>
                <a:gd name="connsiteY28" fmla="*/ 1779770 h 1967346"/>
                <a:gd name="connsiteX29" fmla="*/ 808398 w 3392681"/>
                <a:gd name="connsiteY29" fmla="*/ 1598494 h 1967346"/>
                <a:gd name="connsiteX30" fmla="*/ 692210 w 3392681"/>
                <a:gd name="connsiteY30" fmla="*/ 1256232 h 1967346"/>
                <a:gd name="connsiteX31" fmla="*/ 572569 w 3392681"/>
                <a:gd name="connsiteY31" fmla="*/ 1102407 h 1967346"/>
                <a:gd name="connsiteX32" fmla="*/ 470019 w 3392681"/>
                <a:gd name="connsiteY32" fmla="*/ 1025495 h 1967346"/>
                <a:gd name="connsiteX33" fmla="*/ 247828 w 3392681"/>
                <a:gd name="connsiteY33" fmla="*/ 957129 h 1967346"/>
                <a:gd name="connsiteX34" fmla="*/ 76913 w 3392681"/>
                <a:gd name="connsiteY34" fmla="*/ 948583 h 1967346"/>
                <a:gd name="connsiteX35" fmla="*/ 0 w 3392681"/>
                <a:gd name="connsiteY35" fmla="*/ 965675 h 1967346"/>
                <a:gd name="connsiteX36" fmla="*/ 0 w 3392681"/>
                <a:gd name="connsiteY36" fmla="*/ 102549 h 1967346"/>
                <a:gd name="connsiteX0" fmla="*/ 0 w 3392681"/>
                <a:gd name="connsiteY0" fmla="*/ 102549 h 1967346"/>
                <a:gd name="connsiteX1" fmla="*/ 196554 w 3392681"/>
                <a:gd name="connsiteY1" fmla="*/ 42729 h 1967346"/>
                <a:gd name="connsiteX2" fmla="*/ 555477 w 3392681"/>
                <a:gd name="connsiteY2" fmla="*/ 0 h 1967346"/>
                <a:gd name="connsiteX3" fmla="*/ 752030 w 3392681"/>
                <a:gd name="connsiteY3" fmla="*/ 85458 h 1967346"/>
                <a:gd name="connsiteX4" fmla="*/ 846034 w 3392681"/>
                <a:gd name="connsiteY4" fmla="*/ 94004 h 1967346"/>
                <a:gd name="connsiteX5" fmla="*/ 948584 w 3392681"/>
                <a:gd name="connsiteY5" fmla="*/ 145278 h 1967346"/>
                <a:gd name="connsiteX6" fmla="*/ 1117169 w 3392681"/>
                <a:gd name="connsiteY6" fmla="*/ 172555 h 1967346"/>
                <a:gd name="connsiteX7" fmla="*/ 1305608 w 3392681"/>
                <a:gd name="connsiteY7" fmla="*/ 159866 h 1967346"/>
                <a:gd name="connsiteX8" fmla="*/ 1362926 w 3392681"/>
                <a:gd name="connsiteY8" fmla="*/ 196121 h 1967346"/>
                <a:gd name="connsiteX9" fmla="*/ 1523915 w 3392681"/>
                <a:gd name="connsiteY9" fmla="*/ 200956 h 1967346"/>
                <a:gd name="connsiteX10" fmla="*/ 1702685 w 3392681"/>
                <a:gd name="connsiteY10" fmla="*/ 172555 h 1967346"/>
                <a:gd name="connsiteX11" fmla="*/ 2172962 w 3392681"/>
                <a:gd name="connsiteY11" fmla="*/ 232808 h 1967346"/>
                <a:gd name="connsiteX12" fmla="*/ 2418460 w 3392681"/>
                <a:gd name="connsiteY12" fmla="*/ 350377 h 1967346"/>
                <a:gd name="connsiteX13" fmla="*/ 2503918 w 3392681"/>
                <a:gd name="connsiteY13" fmla="*/ 358923 h 1967346"/>
                <a:gd name="connsiteX14" fmla="*/ 2691926 w 3392681"/>
                <a:gd name="connsiteY14" fmla="*/ 393106 h 1967346"/>
                <a:gd name="connsiteX15" fmla="*/ 3033757 w 3392681"/>
                <a:gd name="connsiteY15" fmla="*/ 538385 h 1967346"/>
                <a:gd name="connsiteX16" fmla="*/ 3153399 w 3392681"/>
                <a:gd name="connsiteY16" fmla="*/ 546931 h 1967346"/>
                <a:gd name="connsiteX17" fmla="*/ 3358498 w 3392681"/>
                <a:gd name="connsiteY17" fmla="*/ 529839 h 1967346"/>
                <a:gd name="connsiteX18" fmla="*/ 3392681 w 3392681"/>
                <a:gd name="connsiteY18" fmla="*/ 504202 h 1967346"/>
                <a:gd name="connsiteX19" fmla="*/ 3392681 w 3392681"/>
                <a:gd name="connsiteY19" fmla="*/ 1204957 h 1967346"/>
                <a:gd name="connsiteX20" fmla="*/ 3221765 w 3392681"/>
                <a:gd name="connsiteY20" fmla="*/ 1256232 h 1967346"/>
                <a:gd name="connsiteX21" fmla="*/ 2888479 w 3392681"/>
                <a:gd name="connsiteY21" fmla="*/ 1324598 h 1967346"/>
                <a:gd name="connsiteX22" fmla="*/ 2465073 w 3392681"/>
                <a:gd name="connsiteY22" fmla="*/ 1659956 h 1967346"/>
                <a:gd name="connsiteX23" fmla="*/ 2143097 w 3392681"/>
                <a:gd name="connsiteY23" fmla="*/ 1877744 h 1967346"/>
                <a:gd name="connsiteX24" fmla="*/ 1716496 w 3392681"/>
                <a:gd name="connsiteY24" fmla="*/ 1967346 h 1967346"/>
                <a:gd name="connsiteX25" fmla="*/ 1411869 w 3392681"/>
                <a:gd name="connsiteY25" fmla="*/ 1944470 h 1967346"/>
                <a:gd name="connsiteX26" fmla="*/ 1298012 w 3392681"/>
                <a:gd name="connsiteY26" fmla="*/ 1930831 h 1967346"/>
                <a:gd name="connsiteX27" fmla="*/ 1158949 w 3392681"/>
                <a:gd name="connsiteY27" fmla="*/ 1850898 h 1967346"/>
                <a:gd name="connsiteX28" fmla="*/ 1008145 w 3392681"/>
                <a:gd name="connsiteY28" fmla="*/ 1779770 h 1967346"/>
                <a:gd name="connsiteX29" fmla="*/ 808398 w 3392681"/>
                <a:gd name="connsiteY29" fmla="*/ 1598494 h 1967346"/>
                <a:gd name="connsiteX30" fmla="*/ 618319 w 3392681"/>
                <a:gd name="connsiteY30" fmla="*/ 1246996 h 1967346"/>
                <a:gd name="connsiteX31" fmla="*/ 572569 w 3392681"/>
                <a:gd name="connsiteY31" fmla="*/ 1102407 h 1967346"/>
                <a:gd name="connsiteX32" fmla="*/ 470019 w 3392681"/>
                <a:gd name="connsiteY32" fmla="*/ 1025495 h 1967346"/>
                <a:gd name="connsiteX33" fmla="*/ 247828 w 3392681"/>
                <a:gd name="connsiteY33" fmla="*/ 957129 h 1967346"/>
                <a:gd name="connsiteX34" fmla="*/ 76913 w 3392681"/>
                <a:gd name="connsiteY34" fmla="*/ 948583 h 1967346"/>
                <a:gd name="connsiteX35" fmla="*/ 0 w 3392681"/>
                <a:gd name="connsiteY35" fmla="*/ 965675 h 1967346"/>
                <a:gd name="connsiteX36" fmla="*/ 0 w 3392681"/>
                <a:gd name="connsiteY36" fmla="*/ 102549 h 1967346"/>
                <a:gd name="connsiteX0" fmla="*/ 0 w 3392681"/>
                <a:gd name="connsiteY0" fmla="*/ 102549 h 1967346"/>
                <a:gd name="connsiteX1" fmla="*/ 196554 w 3392681"/>
                <a:gd name="connsiteY1" fmla="*/ 42729 h 1967346"/>
                <a:gd name="connsiteX2" fmla="*/ 555477 w 3392681"/>
                <a:gd name="connsiteY2" fmla="*/ 0 h 1967346"/>
                <a:gd name="connsiteX3" fmla="*/ 752030 w 3392681"/>
                <a:gd name="connsiteY3" fmla="*/ 85458 h 1967346"/>
                <a:gd name="connsiteX4" fmla="*/ 846034 w 3392681"/>
                <a:gd name="connsiteY4" fmla="*/ 94004 h 1967346"/>
                <a:gd name="connsiteX5" fmla="*/ 948584 w 3392681"/>
                <a:gd name="connsiteY5" fmla="*/ 145278 h 1967346"/>
                <a:gd name="connsiteX6" fmla="*/ 1117169 w 3392681"/>
                <a:gd name="connsiteY6" fmla="*/ 172555 h 1967346"/>
                <a:gd name="connsiteX7" fmla="*/ 1305608 w 3392681"/>
                <a:gd name="connsiteY7" fmla="*/ 159866 h 1967346"/>
                <a:gd name="connsiteX8" fmla="*/ 1362926 w 3392681"/>
                <a:gd name="connsiteY8" fmla="*/ 196121 h 1967346"/>
                <a:gd name="connsiteX9" fmla="*/ 1523915 w 3392681"/>
                <a:gd name="connsiteY9" fmla="*/ 200956 h 1967346"/>
                <a:gd name="connsiteX10" fmla="*/ 1702685 w 3392681"/>
                <a:gd name="connsiteY10" fmla="*/ 172555 h 1967346"/>
                <a:gd name="connsiteX11" fmla="*/ 2172962 w 3392681"/>
                <a:gd name="connsiteY11" fmla="*/ 232808 h 1967346"/>
                <a:gd name="connsiteX12" fmla="*/ 2418460 w 3392681"/>
                <a:gd name="connsiteY12" fmla="*/ 350377 h 1967346"/>
                <a:gd name="connsiteX13" fmla="*/ 2503918 w 3392681"/>
                <a:gd name="connsiteY13" fmla="*/ 358923 h 1967346"/>
                <a:gd name="connsiteX14" fmla="*/ 2691926 w 3392681"/>
                <a:gd name="connsiteY14" fmla="*/ 393106 h 1967346"/>
                <a:gd name="connsiteX15" fmla="*/ 3033757 w 3392681"/>
                <a:gd name="connsiteY15" fmla="*/ 538385 h 1967346"/>
                <a:gd name="connsiteX16" fmla="*/ 3153399 w 3392681"/>
                <a:gd name="connsiteY16" fmla="*/ 546931 h 1967346"/>
                <a:gd name="connsiteX17" fmla="*/ 3358498 w 3392681"/>
                <a:gd name="connsiteY17" fmla="*/ 529839 h 1967346"/>
                <a:gd name="connsiteX18" fmla="*/ 3392681 w 3392681"/>
                <a:gd name="connsiteY18" fmla="*/ 504202 h 1967346"/>
                <a:gd name="connsiteX19" fmla="*/ 3392681 w 3392681"/>
                <a:gd name="connsiteY19" fmla="*/ 1204957 h 1967346"/>
                <a:gd name="connsiteX20" fmla="*/ 3221765 w 3392681"/>
                <a:gd name="connsiteY20" fmla="*/ 1256232 h 1967346"/>
                <a:gd name="connsiteX21" fmla="*/ 2888479 w 3392681"/>
                <a:gd name="connsiteY21" fmla="*/ 1324598 h 1967346"/>
                <a:gd name="connsiteX22" fmla="*/ 2465073 w 3392681"/>
                <a:gd name="connsiteY22" fmla="*/ 1659956 h 1967346"/>
                <a:gd name="connsiteX23" fmla="*/ 2143097 w 3392681"/>
                <a:gd name="connsiteY23" fmla="*/ 1877744 h 1967346"/>
                <a:gd name="connsiteX24" fmla="*/ 1716496 w 3392681"/>
                <a:gd name="connsiteY24" fmla="*/ 1967346 h 1967346"/>
                <a:gd name="connsiteX25" fmla="*/ 1411869 w 3392681"/>
                <a:gd name="connsiteY25" fmla="*/ 1944470 h 1967346"/>
                <a:gd name="connsiteX26" fmla="*/ 1298012 w 3392681"/>
                <a:gd name="connsiteY26" fmla="*/ 1930831 h 1967346"/>
                <a:gd name="connsiteX27" fmla="*/ 1158949 w 3392681"/>
                <a:gd name="connsiteY27" fmla="*/ 1850898 h 1967346"/>
                <a:gd name="connsiteX28" fmla="*/ 1008145 w 3392681"/>
                <a:gd name="connsiteY28" fmla="*/ 1779770 h 1967346"/>
                <a:gd name="connsiteX29" fmla="*/ 808398 w 3392681"/>
                <a:gd name="connsiteY29" fmla="*/ 1598494 h 1967346"/>
                <a:gd name="connsiteX30" fmla="*/ 618319 w 3392681"/>
                <a:gd name="connsiteY30" fmla="*/ 1246996 h 1967346"/>
                <a:gd name="connsiteX31" fmla="*/ 526387 w 3392681"/>
                <a:gd name="connsiteY31" fmla="*/ 1120880 h 1967346"/>
                <a:gd name="connsiteX32" fmla="*/ 470019 w 3392681"/>
                <a:gd name="connsiteY32" fmla="*/ 1025495 h 1967346"/>
                <a:gd name="connsiteX33" fmla="*/ 247828 w 3392681"/>
                <a:gd name="connsiteY33" fmla="*/ 957129 h 1967346"/>
                <a:gd name="connsiteX34" fmla="*/ 76913 w 3392681"/>
                <a:gd name="connsiteY34" fmla="*/ 948583 h 1967346"/>
                <a:gd name="connsiteX35" fmla="*/ 0 w 3392681"/>
                <a:gd name="connsiteY35" fmla="*/ 965675 h 1967346"/>
                <a:gd name="connsiteX36" fmla="*/ 0 w 3392681"/>
                <a:gd name="connsiteY36" fmla="*/ 102549 h 1967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392681" h="1967346">
                  <a:moveTo>
                    <a:pt x="0" y="102549"/>
                  </a:moveTo>
                  <a:lnTo>
                    <a:pt x="196554" y="42729"/>
                  </a:lnTo>
                  <a:lnTo>
                    <a:pt x="555477" y="0"/>
                  </a:lnTo>
                  <a:lnTo>
                    <a:pt x="752030" y="85458"/>
                  </a:lnTo>
                  <a:lnTo>
                    <a:pt x="846034" y="94004"/>
                  </a:lnTo>
                  <a:lnTo>
                    <a:pt x="948584" y="145278"/>
                  </a:lnTo>
                  <a:lnTo>
                    <a:pt x="1117169" y="172555"/>
                  </a:lnTo>
                  <a:cubicBezTo>
                    <a:pt x="1179307" y="216940"/>
                    <a:pt x="1272558" y="159866"/>
                    <a:pt x="1305608" y="159866"/>
                  </a:cubicBezTo>
                  <a:lnTo>
                    <a:pt x="1362926" y="196121"/>
                  </a:lnTo>
                  <a:lnTo>
                    <a:pt x="1523915" y="200956"/>
                  </a:lnTo>
                  <a:lnTo>
                    <a:pt x="1702685" y="172555"/>
                  </a:lnTo>
                  <a:lnTo>
                    <a:pt x="2172962" y="232808"/>
                  </a:lnTo>
                  <a:lnTo>
                    <a:pt x="2418460" y="350377"/>
                  </a:lnTo>
                  <a:lnTo>
                    <a:pt x="2503918" y="358923"/>
                  </a:lnTo>
                  <a:lnTo>
                    <a:pt x="2691926" y="393106"/>
                  </a:lnTo>
                  <a:lnTo>
                    <a:pt x="3033757" y="538385"/>
                  </a:lnTo>
                  <a:lnTo>
                    <a:pt x="3153399" y="546931"/>
                  </a:lnTo>
                  <a:lnTo>
                    <a:pt x="3358498" y="529839"/>
                  </a:lnTo>
                  <a:lnTo>
                    <a:pt x="3392681" y="504202"/>
                  </a:lnTo>
                  <a:lnTo>
                    <a:pt x="3392681" y="1204957"/>
                  </a:lnTo>
                  <a:lnTo>
                    <a:pt x="3221765" y="1256232"/>
                  </a:lnTo>
                  <a:lnTo>
                    <a:pt x="2888479" y="1324598"/>
                  </a:lnTo>
                  <a:lnTo>
                    <a:pt x="2465073" y="1659956"/>
                  </a:lnTo>
                  <a:lnTo>
                    <a:pt x="2143097" y="1877744"/>
                  </a:lnTo>
                  <a:lnTo>
                    <a:pt x="1716496" y="1967346"/>
                  </a:lnTo>
                  <a:lnTo>
                    <a:pt x="1411869" y="1944470"/>
                  </a:lnTo>
                  <a:lnTo>
                    <a:pt x="1298012" y="1930831"/>
                  </a:lnTo>
                  <a:lnTo>
                    <a:pt x="1158949" y="1850898"/>
                  </a:lnTo>
                  <a:cubicBezTo>
                    <a:pt x="1133312" y="1839504"/>
                    <a:pt x="1032379" y="1793906"/>
                    <a:pt x="1008145" y="1779770"/>
                  </a:cubicBezTo>
                  <a:cubicBezTo>
                    <a:pt x="1008138" y="1779766"/>
                    <a:pt x="813149" y="1603246"/>
                    <a:pt x="808398" y="1598494"/>
                  </a:cubicBezTo>
                  <a:lnTo>
                    <a:pt x="618319" y="1246996"/>
                  </a:lnTo>
                  <a:lnTo>
                    <a:pt x="526387" y="1120880"/>
                  </a:lnTo>
                  <a:lnTo>
                    <a:pt x="470019" y="1025495"/>
                  </a:lnTo>
                  <a:lnTo>
                    <a:pt x="247828" y="957129"/>
                  </a:lnTo>
                  <a:lnTo>
                    <a:pt x="76913" y="948583"/>
                  </a:lnTo>
                  <a:lnTo>
                    <a:pt x="0" y="965675"/>
                  </a:lnTo>
                  <a:lnTo>
                    <a:pt x="0" y="10254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39D973D-F02A-4F68-9C3D-3D749753428F}"/>
                </a:ext>
              </a:extLst>
            </p:cNvPr>
            <p:cNvSpPr/>
            <p:nvPr/>
          </p:nvSpPr>
          <p:spPr>
            <a:xfrm>
              <a:off x="8003697" y="2249277"/>
              <a:ext cx="85458" cy="769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8157B58-72C0-4A0F-A8E2-F7D9DDBABCDE}"/>
                </a:ext>
              </a:extLst>
            </p:cNvPr>
            <p:cNvSpPr/>
            <p:nvPr/>
          </p:nvSpPr>
          <p:spPr>
            <a:xfrm>
              <a:off x="8156097" y="2401677"/>
              <a:ext cx="180886" cy="16379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D46C247-86FB-4E01-B5AE-3B055CABE8DA}"/>
                </a:ext>
              </a:extLst>
            </p:cNvPr>
            <p:cNvSpPr/>
            <p:nvPr/>
          </p:nvSpPr>
          <p:spPr>
            <a:xfrm>
              <a:off x="8413895" y="2190168"/>
              <a:ext cx="272042" cy="769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C5ABB1A-9D54-467E-B8CA-7068740DD6C0}"/>
                </a:ext>
              </a:extLst>
            </p:cNvPr>
            <p:cNvSpPr/>
            <p:nvPr/>
          </p:nvSpPr>
          <p:spPr>
            <a:xfrm>
              <a:off x="8909551" y="2565472"/>
              <a:ext cx="94004" cy="23928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2E37D01-556F-4EBB-902B-CE8EF0D4300B}"/>
                </a:ext>
              </a:extLst>
            </p:cNvPr>
            <p:cNvSpPr/>
            <p:nvPr/>
          </p:nvSpPr>
          <p:spPr>
            <a:xfrm>
              <a:off x="9610306" y="2932941"/>
              <a:ext cx="119641" cy="18159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9C10141-97F8-4DF4-94BB-8B8CFCE4A765}"/>
                </a:ext>
              </a:extLst>
            </p:cNvPr>
            <p:cNvSpPr/>
            <p:nvPr/>
          </p:nvSpPr>
          <p:spPr>
            <a:xfrm>
              <a:off x="9738492" y="2751343"/>
              <a:ext cx="119641" cy="18159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6504CC7-67AD-46FB-A3FB-DDAD77AC7B98}"/>
                </a:ext>
              </a:extLst>
            </p:cNvPr>
            <p:cNvSpPr/>
            <p:nvPr/>
          </p:nvSpPr>
          <p:spPr>
            <a:xfrm>
              <a:off x="9670125" y="2569745"/>
              <a:ext cx="119641" cy="18159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153DB0B-E149-48B4-AFBC-8D1AA73905AD}"/>
                </a:ext>
              </a:extLst>
            </p:cNvPr>
            <p:cNvSpPr/>
            <p:nvPr/>
          </p:nvSpPr>
          <p:spPr>
            <a:xfrm>
              <a:off x="10464881" y="2608201"/>
              <a:ext cx="119641" cy="18159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E85CDE1-3130-4571-B3D0-58B3BFB851F5}"/>
                </a:ext>
              </a:extLst>
            </p:cNvPr>
            <p:cNvSpPr/>
            <p:nvPr/>
          </p:nvSpPr>
          <p:spPr>
            <a:xfrm>
              <a:off x="10735502" y="2401676"/>
              <a:ext cx="180885" cy="10611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763244B-32AE-459D-9A4F-411774DE74A1}"/>
                </a:ext>
              </a:extLst>
            </p:cNvPr>
            <p:cNvSpPr/>
            <p:nvPr/>
          </p:nvSpPr>
          <p:spPr>
            <a:xfrm>
              <a:off x="10546071" y="2484997"/>
              <a:ext cx="180885" cy="10611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C819306-8F9C-4189-A3EB-B12AA674BC9A}"/>
                </a:ext>
              </a:extLst>
            </p:cNvPr>
            <p:cNvSpPr/>
            <p:nvPr/>
          </p:nvSpPr>
          <p:spPr>
            <a:xfrm>
              <a:off x="10188010" y="2411646"/>
              <a:ext cx="119641" cy="15382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778AC15-BB31-4CC3-8F43-D756ECD64138}"/>
                </a:ext>
              </a:extLst>
            </p:cNvPr>
            <p:cNvSpPr/>
            <p:nvPr/>
          </p:nvSpPr>
          <p:spPr>
            <a:xfrm>
              <a:off x="8246540" y="1945901"/>
              <a:ext cx="85458" cy="769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1E8EF39-2DE8-4081-B536-0B00AD078CC0}"/>
                </a:ext>
              </a:extLst>
            </p:cNvPr>
            <p:cNvSpPr/>
            <p:nvPr/>
          </p:nvSpPr>
          <p:spPr>
            <a:xfrm>
              <a:off x="10205102" y="2789799"/>
              <a:ext cx="85458" cy="769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642111E-4AE5-44BF-98F3-73FD25E2A51E}"/>
                </a:ext>
              </a:extLst>
            </p:cNvPr>
            <p:cNvSpPr/>
            <p:nvPr/>
          </p:nvSpPr>
          <p:spPr>
            <a:xfrm>
              <a:off x="10006995" y="2401676"/>
              <a:ext cx="85458" cy="769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1955D7F-ED43-44EF-BA19-F7C6FF7ACBCA}"/>
                </a:ext>
              </a:extLst>
            </p:cNvPr>
            <p:cNvSpPr/>
            <p:nvPr/>
          </p:nvSpPr>
          <p:spPr>
            <a:xfrm>
              <a:off x="8994658" y="3241251"/>
              <a:ext cx="85458" cy="769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C4E30D3-AA60-4667-BEFB-01000DEDAACB}"/>
                </a:ext>
              </a:extLst>
            </p:cNvPr>
            <p:cNvSpPr/>
            <p:nvPr/>
          </p:nvSpPr>
          <p:spPr>
            <a:xfrm>
              <a:off x="9392598" y="3270093"/>
              <a:ext cx="85458" cy="769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9B15D7D-2D07-4921-AC51-9E49A003E74C}"/>
                </a:ext>
              </a:extLst>
            </p:cNvPr>
            <p:cNvSpPr/>
            <p:nvPr/>
          </p:nvSpPr>
          <p:spPr>
            <a:xfrm>
              <a:off x="9080545" y="2234246"/>
              <a:ext cx="85458" cy="769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DC40D7E-C54F-4E5F-B460-796C2C33107F}"/>
                </a:ext>
              </a:extLst>
            </p:cNvPr>
            <p:cNvSpPr/>
            <p:nvPr/>
          </p:nvSpPr>
          <p:spPr>
            <a:xfrm>
              <a:off x="9387401" y="2126547"/>
              <a:ext cx="85458" cy="769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A4AFBAC-0DD0-42C3-986B-C12195A9F68B}"/>
                </a:ext>
              </a:extLst>
            </p:cNvPr>
            <p:cNvSpPr/>
            <p:nvPr/>
          </p:nvSpPr>
          <p:spPr>
            <a:xfrm>
              <a:off x="9695763" y="2093317"/>
              <a:ext cx="85458" cy="769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Cloud 56">
              <a:extLst>
                <a:ext uri="{FF2B5EF4-FFF2-40B4-BE49-F238E27FC236}">
                  <a16:creationId xmlns:a16="http://schemas.microsoft.com/office/drawing/2014/main" id="{382100D2-8870-46AF-B081-1946AF807C8C}"/>
                </a:ext>
              </a:extLst>
            </p:cNvPr>
            <p:cNvSpPr/>
            <p:nvPr/>
          </p:nvSpPr>
          <p:spPr>
            <a:xfrm rot="21050773">
              <a:off x="7782570" y="1607628"/>
              <a:ext cx="693207" cy="176307"/>
            </a:xfrm>
            <a:prstGeom prst="clou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80CA8A1A-5D3B-4B7D-A8A1-F51F32385E19}"/>
                </a:ext>
              </a:extLst>
            </p:cNvPr>
            <p:cNvSpPr/>
            <p:nvPr/>
          </p:nvSpPr>
          <p:spPr>
            <a:xfrm rot="917805">
              <a:off x="8312701" y="1666179"/>
              <a:ext cx="693207" cy="176307"/>
            </a:xfrm>
            <a:prstGeom prst="clou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Cloud 58">
              <a:extLst>
                <a:ext uri="{FF2B5EF4-FFF2-40B4-BE49-F238E27FC236}">
                  <a16:creationId xmlns:a16="http://schemas.microsoft.com/office/drawing/2014/main" id="{4801D3D1-2AC6-4EC7-95C3-EB7F3D0F539D}"/>
                </a:ext>
              </a:extLst>
            </p:cNvPr>
            <p:cNvSpPr/>
            <p:nvPr/>
          </p:nvSpPr>
          <p:spPr>
            <a:xfrm rot="153924">
              <a:off x="8955401" y="1660745"/>
              <a:ext cx="820836" cy="241109"/>
            </a:xfrm>
            <a:prstGeom prst="clou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Cloud 59">
              <a:extLst>
                <a:ext uri="{FF2B5EF4-FFF2-40B4-BE49-F238E27FC236}">
                  <a16:creationId xmlns:a16="http://schemas.microsoft.com/office/drawing/2014/main" id="{E8EB7266-6482-43B0-AEF9-B8E9C8EE0938}"/>
                </a:ext>
              </a:extLst>
            </p:cNvPr>
            <p:cNvSpPr/>
            <p:nvPr/>
          </p:nvSpPr>
          <p:spPr>
            <a:xfrm>
              <a:off x="9447901" y="1622728"/>
              <a:ext cx="820836" cy="241109"/>
            </a:xfrm>
            <a:prstGeom prst="clou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4F3AC5C0-3300-4239-ACC7-CF9FF9DF5669}"/>
                </a:ext>
              </a:extLst>
            </p:cNvPr>
            <p:cNvSpPr/>
            <p:nvPr/>
          </p:nvSpPr>
          <p:spPr>
            <a:xfrm rot="1208946">
              <a:off x="9952343" y="1874808"/>
              <a:ext cx="820836" cy="241109"/>
            </a:xfrm>
            <a:prstGeom prst="clou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Cloud 61">
              <a:extLst>
                <a:ext uri="{FF2B5EF4-FFF2-40B4-BE49-F238E27FC236}">
                  <a16:creationId xmlns:a16="http://schemas.microsoft.com/office/drawing/2014/main" id="{9D50FC77-17E7-4142-9964-8ECC9A1C1E54}"/>
                </a:ext>
              </a:extLst>
            </p:cNvPr>
            <p:cNvSpPr/>
            <p:nvPr/>
          </p:nvSpPr>
          <p:spPr>
            <a:xfrm rot="153924">
              <a:off x="10541336" y="2114538"/>
              <a:ext cx="681193" cy="151259"/>
            </a:xfrm>
            <a:prstGeom prst="clou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10F9620E-A830-47C4-A619-B324FAF3DF7F}"/>
              </a:ext>
            </a:extLst>
          </p:cNvPr>
          <p:cNvSpPr txBox="1"/>
          <p:nvPr/>
        </p:nvSpPr>
        <p:spPr>
          <a:xfrm>
            <a:off x="3851201" y="1170448"/>
            <a:ext cx="1102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DSWC-tissue gap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F2D9D1E-DF34-470F-AB86-BD6FD65D482F}"/>
              </a:ext>
            </a:extLst>
          </p:cNvPr>
          <p:cNvSpPr/>
          <p:nvPr/>
        </p:nvSpPr>
        <p:spPr>
          <a:xfrm rot="21284889" flipH="1" flipV="1">
            <a:off x="1781921" y="1014075"/>
            <a:ext cx="2495490" cy="858575"/>
          </a:xfrm>
          <a:custGeom>
            <a:avLst/>
            <a:gdLst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034042 w 3392681"/>
              <a:gd name="connsiteY6" fmla="*/ 264919 h 1828800"/>
              <a:gd name="connsiteX7" fmla="*/ 1102408 w 3392681"/>
              <a:gd name="connsiteY7" fmla="*/ 307648 h 1828800"/>
              <a:gd name="connsiteX8" fmla="*/ 1307507 w 3392681"/>
              <a:gd name="connsiteY8" fmla="*/ 316194 h 1828800"/>
              <a:gd name="connsiteX9" fmla="*/ 1486969 w 3392681"/>
              <a:gd name="connsiteY9" fmla="*/ 256374 h 1828800"/>
              <a:gd name="connsiteX10" fmla="*/ 1674976 w 3392681"/>
              <a:gd name="connsiteY10" fmla="*/ 264919 h 1828800"/>
              <a:gd name="connsiteX11" fmla="*/ 2256090 w 3392681"/>
              <a:gd name="connsiteY11" fmla="*/ 205099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247828 w 3392681"/>
              <a:gd name="connsiteY33" fmla="*/ 957129 h 1828800"/>
              <a:gd name="connsiteX34" fmla="*/ 76913 w 3392681"/>
              <a:gd name="connsiteY34" fmla="*/ 948583 h 1828800"/>
              <a:gd name="connsiteX35" fmla="*/ 0 w 3392681"/>
              <a:gd name="connsiteY35" fmla="*/ 965675 h 1828800"/>
              <a:gd name="connsiteX36" fmla="*/ 0 w 3392681"/>
              <a:gd name="connsiteY36" fmla="*/ 102549 h 1828800"/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034042 w 3392681"/>
              <a:gd name="connsiteY6" fmla="*/ 264919 h 1828800"/>
              <a:gd name="connsiteX7" fmla="*/ 1102408 w 3392681"/>
              <a:gd name="connsiteY7" fmla="*/ 307648 h 1828800"/>
              <a:gd name="connsiteX8" fmla="*/ 1307507 w 3392681"/>
              <a:gd name="connsiteY8" fmla="*/ 316194 h 1828800"/>
              <a:gd name="connsiteX9" fmla="*/ 1486969 w 3392681"/>
              <a:gd name="connsiteY9" fmla="*/ 256374 h 1828800"/>
              <a:gd name="connsiteX10" fmla="*/ 1674976 w 3392681"/>
              <a:gd name="connsiteY10" fmla="*/ 264919 h 1828800"/>
              <a:gd name="connsiteX11" fmla="*/ 2219144 w 3392681"/>
              <a:gd name="connsiteY11" fmla="*/ 205099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247828 w 3392681"/>
              <a:gd name="connsiteY33" fmla="*/ 957129 h 1828800"/>
              <a:gd name="connsiteX34" fmla="*/ 76913 w 3392681"/>
              <a:gd name="connsiteY34" fmla="*/ 948583 h 1828800"/>
              <a:gd name="connsiteX35" fmla="*/ 0 w 3392681"/>
              <a:gd name="connsiteY35" fmla="*/ 965675 h 1828800"/>
              <a:gd name="connsiteX36" fmla="*/ 0 w 3392681"/>
              <a:gd name="connsiteY36" fmla="*/ 102549 h 1828800"/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034042 w 3392681"/>
              <a:gd name="connsiteY6" fmla="*/ 264919 h 1828800"/>
              <a:gd name="connsiteX7" fmla="*/ 1102408 w 3392681"/>
              <a:gd name="connsiteY7" fmla="*/ 307648 h 1828800"/>
              <a:gd name="connsiteX8" fmla="*/ 1307507 w 3392681"/>
              <a:gd name="connsiteY8" fmla="*/ 316194 h 1828800"/>
              <a:gd name="connsiteX9" fmla="*/ 1486969 w 3392681"/>
              <a:gd name="connsiteY9" fmla="*/ 256374 h 1828800"/>
              <a:gd name="connsiteX10" fmla="*/ 1674976 w 3392681"/>
              <a:gd name="connsiteY10" fmla="*/ 264919 h 1828800"/>
              <a:gd name="connsiteX11" fmla="*/ 2172962 w 3392681"/>
              <a:gd name="connsiteY11" fmla="*/ 232808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247828 w 3392681"/>
              <a:gd name="connsiteY33" fmla="*/ 957129 h 1828800"/>
              <a:gd name="connsiteX34" fmla="*/ 76913 w 3392681"/>
              <a:gd name="connsiteY34" fmla="*/ 948583 h 1828800"/>
              <a:gd name="connsiteX35" fmla="*/ 0 w 3392681"/>
              <a:gd name="connsiteY35" fmla="*/ 965675 h 1828800"/>
              <a:gd name="connsiteX36" fmla="*/ 0 w 3392681"/>
              <a:gd name="connsiteY36" fmla="*/ 102549 h 1828800"/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117169 w 3392681"/>
              <a:gd name="connsiteY6" fmla="*/ 172555 h 1828800"/>
              <a:gd name="connsiteX7" fmla="*/ 1102408 w 3392681"/>
              <a:gd name="connsiteY7" fmla="*/ 307648 h 1828800"/>
              <a:gd name="connsiteX8" fmla="*/ 1307507 w 3392681"/>
              <a:gd name="connsiteY8" fmla="*/ 316194 h 1828800"/>
              <a:gd name="connsiteX9" fmla="*/ 1486969 w 3392681"/>
              <a:gd name="connsiteY9" fmla="*/ 256374 h 1828800"/>
              <a:gd name="connsiteX10" fmla="*/ 1674976 w 3392681"/>
              <a:gd name="connsiteY10" fmla="*/ 264919 h 1828800"/>
              <a:gd name="connsiteX11" fmla="*/ 2172962 w 3392681"/>
              <a:gd name="connsiteY11" fmla="*/ 232808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247828 w 3392681"/>
              <a:gd name="connsiteY33" fmla="*/ 957129 h 1828800"/>
              <a:gd name="connsiteX34" fmla="*/ 76913 w 3392681"/>
              <a:gd name="connsiteY34" fmla="*/ 948583 h 1828800"/>
              <a:gd name="connsiteX35" fmla="*/ 0 w 3392681"/>
              <a:gd name="connsiteY35" fmla="*/ 965675 h 1828800"/>
              <a:gd name="connsiteX36" fmla="*/ 0 w 3392681"/>
              <a:gd name="connsiteY36" fmla="*/ 102549 h 1828800"/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117169 w 3392681"/>
              <a:gd name="connsiteY6" fmla="*/ 172555 h 1828800"/>
              <a:gd name="connsiteX7" fmla="*/ 1305608 w 3392681"/>
              <a:gd name="connsiteY7" fmla="*/ 159866 h 1828800"/>
              <a:gd name="connsiteX8" fmla="*/ 1307507 w 3392681"/>
              <a:gd name="connsiteY8" fmla="*/ 316194 h 1828800"/>
              <a:gd name="connsiteX9" fmla="*/ 1486969 w 3392681"/>
              <a:gd name="connsiteY9" fmla="*/ 256374 h 1828800"/>
              <a:gd name="connsiteX10" fmla="*/ 1674976 w 3392681"/>
              <a:gd name="connsiteY10" fmla="*/ 264919 h 1828800"/>
              <a:gd name="connsiteX11" fmla="*/ 2172962 w 3392681"/>
              <a:gd name="connsiteY11" fmla="*/ 232808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247828 w 3392681"/>
              <a:gd name="connsiteY33" fmla="*/ 957129 h 1828800"/>
              <a:gd name="connsiteX34" fmla="*/ 76913 w 3392681"/>
              <a:gd name="connsiteY34" fmla="*/ 948583 h 1828800"/>
              <a:gd name="connsiteX35" fmla="*/ 0 w 3392681"/>
              <a:gd name="connsiteY35" fmla="*/ 965675 h 1828800"/>
              <a:gd name="connsiteX36" fmla="*/ 0 w 3392681"/>
              <a:gd name="connsiteY36" fmla="*/ 102549 h 1828800"/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117169 w 3392681"/>
              <a:gd name="connsiteY6" fmla="*/ 172555 h 1828800"/>
              <a:gd name="connsiteX7" fmla="*/ 1305608 w 3392681"/>
              <a:gd name="connsiteY7" fmla="*/ 159866 h 1828800"/>
              <a:gd name="connsiteX8" fmla="*/ 1362926 w 3392681"/>
              <a:gd name="connsiteY8" fmla="*/ 196121 h 1828800"/>
              <a:gd name="connsiteX9" fmla="*/ 1486969 w 3392681"/>
              <a:gd name="connsiteY9" fmla="*/ 256374 h 1828800"/>
              <a:gd name="connsiteX10" fmla="*/ 1674976 w 3392681"/>
              <a:gd name="connsiteY10" fmla="*/ 264919 h 1828800"/>
              <a:gd name="connsiteX11" fmla="*/ 2172962 w 3392681"/>
              <a:gd name="connsiteY11" fmla="*/ 232808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247828 w 3392681"/>
              <a:gd name="connsiteY33" fmla="*/ 957129 h 1828800"/>
              <a:gd name="connsiteX34" fmla="*/ 76913 w 3392681"/>
              <a:gd name="connsiteY34" fmla="*/ 948583 h 1828800"/>
              <a:gd name="connsiteX35" fmla="*/ 0 w 3392681"/>
              <a:gd name="connsiteY35" fmla="*/ 965675 h 1828800"/>
              <a:gd name="connsiteX36" fmla="*/ 0 w 3392681"/>
              <a:gd name="connsiteY36" fmla="*/ 102549 h 1828800"/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117169 w 3392681"/>
              <a:gd name="connsiteY6" fmla="*/ 172555 h 1828800"/>
              <a:gd name="connsiteX7" fmla="*/ 1305608 w 3392681"/>
              <a:gd name="connsiteY7" fmla="*/ 159866 h 1828800"/>
              <a:gd name="connsiteX8" fmla="*/ 1362926 w 3392681"/>
              <a:gd name="connsiteY8" fmla="*/ 196121 h 1828800"/>
              <a:gd name="connsiteX9" fmla="*/ 1523915 w 3392681"/>
              <a:gd name="connsiteY9" fmla="*/ 200956 h 1828800"/>
              <a:gd name="connsiteX10" fmla="*/ 1674976 w 3392681"/>
              <a:gd name="connsiteY10" fmla="*/ 264919 h 1828800"/>
              <a:gd name="connsiteX11" fmla="*/ 2172962 w 3392681"/>
              <a:gd name="connsiteY11" fmla="*/ 232808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247828 w 3392681"/>
              <a:gd name="connsiteY33" fmla="*/ 957129 h 1828800"/>
              <a:gd name="connsiteX34" fmla="*/ 76913 w 3392681"/>
              <a:gd name="connsiteY34" fmla="*/ 948583 h 1828800"/>
              <a:gd name="connsiteX35" fmla="*/ 0 w 3392681"/>
              <a:gd name="connsiteY35" fmla="*/ 965675 h 1828800"/>
              <a:gd name="connsiteX36" fmla="*/ 0 w 3392681"/>
              <a:gd name="connsiteY36" fmla="*/ 102549 h 1828800"/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117169 w 3392681"/>
              <a:gd name="connsiteY6" fmla="*/ 172555 h 1828800"/>
              <a:gd name="connsiteX7" fmla="*/ 1305608 w 3392681"/>
              <a:gd name="connsiteY7" fmla="*/ 159866 h 1828800"/>
              <a:gd name="connsiteX8" fmla="*/ 1362926 w 3392681"/>
              <a:gd name="connsiteY8" fmla="*/ 196121 h 1828800"/>
              <a:gd name="connsiteX9" fmla="*/ 1523915 w 3392681"/>
              <a:gd name="connsiteY9" fmla="*/ 200956 h 1828800"/>
              <a:gd name="connsiteX10" fmla="*/ 1702685 w 3392681"/>
              <a:gd name="connsiteY10" fmla="*/ 172555 h 1828800"/>
              <a:gd name="connsiteX11" fmla="*/ 2172962 w 3392681"/>
              <a:gd name="connsiteY11" fmla="*/ 232808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247828 w 3392681"/>
              <a:gd name="connsiteY33" fmla="*/ 957129 h 1828800"/>
              <a:gd name="connsiteX34" fmla="*/ 76913 w 3392681"/>
              <a:gd name="connsiteY34" fmla="*/ 948583 h 1828800"/>
              <a:gd name="connsiteX35" fmla="*/ 0 w 3392681"/>
              <a:gd name="connsiteY35" fmla="*/ 965675 h 1828800"/>
              <a:gd name="connsiteX36" fmla="*/ 0 w 3392681"/>
              <a:gd name="connsiteY36" fmla="*/ 102549 h 1828800"/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117169 w 3392681"/>
              <a:gd name="connsiteY6" fmla="*/ 172555 h 1828800"/>
              <a:gd name="connsiteX7" fmla="*/ 1305608 w 3392681"/>
              <a:gd name="connsiteY7" fmla="*/ 159866 h 1828800"/>
              <a:gd name="connsiteX8" fmla="*/ 1362926 w 3392681"/>
              <a:gd name="connsiteY8" fmla="*/ 196121 h 1828800"/>
              <a:gd name="connsiteX9" fmla="*/ 1523915 w 3392681"/>
              <a:gd name="connsiteY9" fmla="*/ 200956 h 1828800"/>
              <a:gd name="connsiteX10" fmla="*/ 1702685 w 3392681"/>
              <a:gd name="connsiteY10" fmla="*/ 172555 h 1828800"/>
              <a:gd name="connsiteX11" fmla="*/ 2172962 w 3392681"/>
              <a:gd name="connsiteY11" fmla="*/ 232808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247828 w 3392681"/>
              <a:gd name="connsiteY33" fmla="*/ 957129 h 1828800"/>
              <a:gd name="connsiteX34" fmla="*/ 76913 w 3392681"/>
              <a:gd name="connsiteY34" fmla="*/ 948583 h 1828800"/>
              <a:gd name="connsiteX35" fmla="*/ 0 w 3392681"/>
              <a:gd name="connsiteY35" fmla="*/ 102549 h 1828800"/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117169 w 3392681"/>
              <a:gd name="connsiteY6" fmla="*/ 172555 h 1828800"/>
              <a:gd name="connsiteX7" fmla="*/ 1305608 w 3392681"/>
              <a:gd name="connsiteY7" fmla="*/ 159866 h 1828800"/>
              <a:gd name="connsiteX8" fmla="*/ 1362926 w 3392681"/>
              <a:gd name="connsiteY8" fmla="*/ 196121 h 1828800"/>
              <a:gd name="connsiteX9" fmla="*/ 1523915 w 3392681"/>
              <a:gd name="connsiteY9" fmla="*/ 200956 h 1828800"/>
              <a:gd name="connsiteX10" fmla="*/ 1702685 w 3392681"/>
              <a:gd name="connsiteY10" fmla="*/ 172555 h 1828800"/>
              <a:gd name="connsiteX11" fmla="*/ 2172962 w 3392681"/>
              <a:gd name="connsiteY11" fmla="*/ 232808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247828 w 3392681"/>
              <a:gd name="connsiteY33" fmla="*/ 957129 h 1828800"/>
              <a:gd name="connsiteX34" fmla="*/ 0 w 3392681"/>
              <a:gd name="connsiteY34" fmla="*/ 102549 h 1828800"/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117169 w 3392681"/>
              <a:gd name="connsiteY6" fmla="*/ 172555 h 1828800"/>
              <a:gd name="connsiteX7" fmla="*/ 1305608 w 3392681"/>
              <a:gd name="connsiteY7" fmla="*/ 159866 h 1828800"/>
              <a:gd name="connsiteX8" fmla="*/ 1362926 w 3392681"/>
              <a:gd name="connsiteY8" fmla="*/ 196121 h 1828800"/>
              <a:gd name="connsiteX9" fmla="*/ 1523915 w 3392681"/>
              <a:gd name="connsiteY9" fmla="*/ 200956 h 1828800"/>
              <a:gd name="connsiteX10" fmla="*/ 1702685 w 3392681"/>
              <a:gd name="connsiteY10" fmla="*/ 172555 h 1828800"/>
              <a:gd name="connsiteX11" fmla="*/ 2172962 w 3392681"/>
              <a:gd name="connsiteY11" fmla="*/ 232808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0 w 3392681"/>
              <a:gd name="connsiteY33" fmla="*/ 102549 h 1828800"/>
              <a:gd name="connsiteX0" fmla="*/ 273465 w 3196127"/>
              <a:gd name="connsiteY0" fmla="*/ 1025495 h 1828800"/>
              <a:gd name="connsiteX1" fmla="*/ 0 w 3196127"/>
              <a:gd name="connsiteY1" fmla="*/ 42729 h 1828800"/>
              <a:gd name="connsiteX2" fmla="*/ 358923 w 3196127"/>
              <a:gd name="connsiteY2" fmla="*/ 0 h 1828800"/>
              <a:gd name="connsiteX3" fmla="*/ 555476 w 3196127"/>
              <a:gd name="connsiteY3" fmla="*/ 85458 h 1828800"/>
              <a:gd name="connsiteX4" fmla="*/ 649480 w 3196127"/>
              <a:gd name="connsiteY4" fmla="*/ 94004 h 1828800"/>
              <a:gd name="connsiteX5" fmla="*/ 752030 w 3196127"/>
              <a:gd name="connsiteY5" fmla="*/ 145278 h 1828800"/>
              <a:gd name="connsiteX6" fmla="*/ 920615 w 3196127"/>
              <a:gd name="connsiteY6" fmla="*/ 172555 h 1828800"/>
              <a:gd name="connsiteX7" fmla="*/ 1109054 w 3196127"/>
              <a:gd name="connsiteY7" fmla="*/ 159866 h 1828800"/>
              <a:gd name="connsiteX8" fmla="*/ 1166372 w 3196127"/>
              <a:gd name="connsiteY8" fmla="*/ 196121 h 1828800"/>
              <a:gd name="connsiteX9" fmla="*/ 1327361 w 3196127"/>
              <a:gd name="connsiteY9" fmla="*/ 200956 h 1828800"/>
              <a:gd name="connsiteX10" fmla="*/ 1506131 w 3196127"/>
              <a:gd name="connsiteY10" fmla="*/ 172555 h 1828800"/>
              <a:gd name="connsiteX11" fmla="*/ 1976408 w 3196127"/>
              <a:gd name="connsiteY11" fmla="*/ 232808 h 1828800"/>
              <a:gd name="connsiteX12" fmla="*/ 2221906 w 3196127"/>
              <a:gd name="connsiteY12" fmla="*/ 350377 h 1828800"/>
              <a:gd name="connsiteX13" fmla="*/ 2307364 w 3196127"/>
              <a:gd name="connsiteY13" fmla="*/ 358923 h 1828800"/>
              <a:gd name="connsiteX14" fmla="*/ 2495372 w 3196127"/>
              <a:gd name="connsiteY14" fmla="*/ 393106 h 1828800"/>
              <a:gd name="connsiteX15" fmla="*/ 2837203 w 3196127"/>
              <a:gd name="connsiteY15" fmla="*/ 538385 h 1828800"/>
              <a:gd name="connsiteX16" fmla="*/ 2956845 w 3196127"/>
              <a:gd name="connsiteY16" fmla="*/ 546931 h 1828800"/>
              <a:gd name="connsiteX17" fmla="*/ 3161944 w 3196127"/>
              <a:gd name="connsiteY17" fmla="*/ 529839 h 1828800"/>
              <a:gd name="connsiteX18" fmla="*/ 3196127 w 3196127"/>
              <a:gd name="connsiteY18" fmla="*/ 504202 h 1828800"/>
              <a:gd name="connsiteX19" fmla="*/ 3196127 w 3196127"/>
              <a:gd name="connsiteY19" fmla="*/ 1204957 h 1828800"/>
              <a:gd name="connsiteX20" fmla="*/ 3025211 w 3196127"/>
              <a:gd name="connsiteY20" fmla="*/ 1256232 h 1828800"/>
              <a:gd name="connsiteX21" fmla="*/ 2691925 w 3196127"/>
              <a:gd name="connsiteY21" fmla="*/ 1324598 h 1828800"/>
              <a:gd name="connsiteX22" fmla="*/ 2102265 w 3196127"/>
              <a:gd name="connsiteY22" fmla="*/ 1632247 h 1828800"/>
              <a:gd name="connsiteX23" fmla="*/ 1743342 w 3196127"/>
              <a:gd name="connsiteY23" fmla="*/ 1794617 h 1828800"/>
              <a:gd name="connsiteX24" fmla="*/ 1307506 w 3196127"/>
              <a:gd name="connsiteY24" fmla="*/ 1828800 h 1828800"/>
              <a:gd name="connsiteX25" fmla="*/ 1076770 w 3196127"/>
              <a:gd name="connsiteY25" fmla="*/ 1768979 h 1828800"/>
              <a:gd name="connsiteX26" fmla="*/ 999858 w 3196127"/>
              <a:gd name="connsiteY26" fmla="*/ 1709159 h 1828800"/>
              <a:gd name="connsiteX27" fmla="*/ 777667 w 3196127"/>
              <a:gd name="connsiteY27" fmla="*/ 1555334 h 1828800"/>
              <a:gd name="connsiteX28" fmla="*/ 700755 w 3196127"/>
              <a:gd name="connsiteY28" fmla="*/ 1521151 h 1828800"/>
              <a:gd name="connsiteX29" fmla="*/ 658026 w 3196127"/>
              <a:gd name="connsiteY29" fmla="*/ 1478422 h 1828800"/>
              <a:gd name="connsiteX30" fmla="*/ 495656 w 3196127"/>
              <a:gd name="connsiteY30" fmla="*/ 1256232 h 1828800"/>
              <a:gd name="connsiteX31" fmla="*/ 376015 w 3196127"/>
              <a:gd name="connsiteY31" fmla="*/ 1102407 h 1828800"/>
              <a:gd name="connsiteX32" fmla="*/ 273465 w 3196127"/>
              <a:gd name="connsiteY32" fmla="*/ 1025495 h 1828800"/>
              <a:gd name="connsiteX0" fmla="*/ 0 w 2922662"/>
              <a:gd name="connsiteY0" fmla="*/ 1025495 h 1828800"/>
              <a:gd name="connsiteX1" fmla="*/ 85458 w 2922662"/>
              <a:gd name="connsiteY1" fmla="*/ 0 h 1828800"/>
              <a:gd name="connsiteX2" fmla="*/ 282011 w 2922662"/>
              <a:gd name="connsiteY2" fmla="*/ 85458 h 1828800"/>
              <a:gd name="connsiteX3" fmla="*/ 376015 w 2922662"/>
              <a:gd name="connsiteY3" fmla="*/ 94004 h 1828800"/>
              <a:gd name="connsiteX4" fmla="*/ 478565 w 2922662"/>
              <a:gd name="connsiteY4" fmla="*/ 145278 h 1828800"/>
              <a:gd name="connsiteX5" fmla="*/ 647150 w 2922662"/>
              <a:gd name="connsiteY5" fmla="*/ 172555 h 1828800"/>
              <a:gd name="connsiteX6" fmla="*/ 835589 w 2922662"/>
              <a:gd name="connsiteY6" fmla="*/ 159866 h 1828800"/>
              <a:gd name="connsiteX7" fmla="*/ 892907 w 2922662"/>
              <a:gd name="connsiteY7" fmla="*/ 196121 h 1828800"/>
              <a:gd name="connsiteX8" fmla="*/ 1053896 w 2922662"/>
              <a:gd name="connsiteY8" fmla="*/ 200956 h 1828800"/>
              <a:gd name="connsiteX9" fmla="*/ 1232666 w 2922662"/>
              <a:gd name="connsiteY9" fmla="*/ 172555 h 1828800"/>
              <a:gd name="connsiteX10" fmla="*/ 1702943 w 2922662"/>
              <a:gd name="connsiteY10" fmla="*/ 232808 h 1828800"/>
              <a:gd name="connsiteX11" fmla="*/ 1948441 w 2922662"/>
              <a:gd name="connsiteY11" fmla="*/ 350377 h 1828800"/>
              <a:gd name="connsiteX12" fmla="*/ 2033899 w 2922662"/>
              <a:gd name="connsiteY12" fmla="*/ 358923 h 1828800"/>
              <a:gd name="connsiteX13" fmla="*/ 2221907 w 2922662"/>
              <a:gd name="connsiteY13" fmla="*/ 393106 h 1828800"/>
              <a:gd name="connsiteX14" fmla="*/ 2563738 w 2922662"/>
              <a:gd name="connsiteY14" fmla="*/ 538385 h 1828800"/>
              <a:gd name="connsiteX15" fmla="*/ 2683380 w 2922662"/>
              <a:gd name="connsiteY15" fmla="*/ 546931 h 1828800"/>
              <a:gd name="connsiteX16" fmla="*/ 2888479 w 2922662"/>
              <a:gd name="connsiteY16" fmla="*/ 529839 h 1828800"/>
              <a:gd name="connsiteX17" fmla="*/ 2922662 w 2922662"/>
              <a:gd name="connsiteY17" fmla="*/ 504202 h 1828800"/>
              <a:gd name="connsiteX18" fmla="*/ 2922662 w 2922662"/>
              <a:gd name="connsiteY18" fmla="*/ 1204957 h 1828800"/>
              <a:gd name="connsiteX19" fmla="*/ 2751746 w 2922662"/>
              <a:gd name="connsiteY19" fmla="*/ 1256232 h 1828800"/>
              <a:gd name="connsiteX20" fmla="*/ 2418460 w 2922662"/>
              <a:gd name="connsiteY20" fmla="*/ 1324598 h 1828800"/>
              <a:gd name="connsiteX21" fmla="*/ 1828800 w 2922662"/>
              <a:gd name="connsiteY21" fmla="*/ 1632247 h 1828800"/>
              <a:gd name="connsiteX22" fmla="*/ 1469877 w 2922662"/>
              <a:gd name="connsiteY22" fmla="*/ 1794617 h 1828800"/>
              <a:gd name="connsiteX23" fmla="*/ 1034041 w 2922662"/>
              <a:gd name="connsiteY23" fmla="*/ 1828800 h 1828800"/>
              <a:gd name="connsiteX24" fmla="*/ 803305 w 2922662"/>
              <a:gd name="connsiteY24" fmla="*/ 1768979 h 1828800"/>
              <a:gd name="connsiteX25" fmla="*/ 726393 w 2922662"/>
              <a:gd name="connsiteY25" fmla="*/ 1709159 h 1828800"/>
              <a:gd name="connsiteX26" fmla="*/ 504202 w 2922662"/>
              <a:gd name="connsiteY26" fmla="*/ 1555334 h 1828800"/>
              <a:gd name="connsiteX27" fmla="*/ 427290 w 2922662"/>
              <a:gd name="connsiteY27" fmla="*/ 1521151 h 1828800"/>
              <a:gd name="connsiteX28" fmla="*/ 384561 w 2922662"/>
              <a:gd name="connsiteY28" fmla="*/ 1478422 h 1828800"/>
              <a:gd name="connsiteX29" fmla="*/ 222191 w 2922662"/>
              <a:gd name="connsiteY29" fmla="*/ 1256232 h 1828800"/>
              <a:gd name="connsiteX30" fmla="*/ 102550 w 2922662"/>
              <a:gd name="connsiteY30" fmla="*/ 1102407 h 1828800"/>
              <a:gd name="connsiteX31" fmla="*/ 0 w 2922662"/>
              <a:gd name="connsiteY31" fmla="*/ 1025495 h 1828800"/>
              <a:gd name="connsiteX0" fmla="*/ 0 w 2922662"/>
              <a:gd name="connsiteY0" fmla="*/ 996466 h 1799771"/>
              <a:gd name="connsiteX1" fmla="*/ 27401 w 2922662"/>
              <a:gd name="connsiteY1" fmla="*/ 0 h 1799771"/>
              <a:gd name="connsiteX2" fmla="*/ 282011 w 2922662"/>
              <a:gd name="connsiteY2" fmla="*/ 56429 h 1799771"/>
              <a:gd name="connsiteX3" fmla="*/ 376015 w 2922662"/>
              <a:gd name="connsiteY3" fmla="*/ 64975 h 1799771"/>
              <a:gd name="connsiteX4" fmla="*/ 478565 w 2922662"/>
              <a:gd name="connsiteY4" fmla="*/ 116249 h 1799771"/>
              <a:gd name="connsiteX5" fmla="*/ 647150 w 2922662"/>
              <a:gd name="connsiteY5" fmla="*/ 143526 h 1799771"/>
              <a:gd name="connsiteX6" fmla="*/ 835589 w 2922662"/>
              <a:gd name="connsiteY6" fmla="*/ 130837 h 1799771"/>
              <a:gd name="connsiteX7" fmla="*/ 892907 w 2922662"/>
              <a:gd name="connsiteY7" fmla="*/ 167092 h 1799771"/>
              <a:gd name="connsiteX8" fmla="*/ 1053896 w 2922662"/>
              <a:gd name="connsiteY8" fmla="*/ 171927 h 1799771"/>
              <a:gd name="connsiteX9" fmla="*/ 1232666 w 2922662"/>
              <a:gd name="connsiteY9" fmla="*/ 143526 h 1799771"/>
              <a:gd name="connsiteX10" fmla="*/ 1702943 w 2922662"/>
              <a:gd name="connsiteY10" fmla="*/ 203779 h 1799771"/>
              <a:gd name="connsiteX11" fmla="*/ 1948441 w 2922662"/>
              <a:gd name="connsiteY11" fmla="*/ 321348 h 1799771"/>
              <a:gd name="connsiteX12" fmla="*/ 2033899 w 2922662"/>
              <a:gd name="connsiteY12" fmla="*/ 329894 h 1799771"/>
              <a:gd name="connsiteX13" fmla="*/ 2221907 w 2922662"/>
              <a:gd name="connsiteY13" fmla="*/ 364077 h 1799771"/>
              <a:gd name="connsiteX14" fmla="*/ 2563738 w 2922662"/>
              <a:gd name="connsiteY14" fmla="*/ 509356 h 1799771"/>
              <a:gd name="connsiteX15" fmla="*/ 2683380 w 2922662"/>
              <a:gd name="connsiteY15" fmla="*/ 517902 h 1799771"/>
              <a:gd name="connsiteX16" fmla="*/ 2888479 w 2922662"/>
              <a:gd name="connsiteY16" fmla="*/ 500810 h 1799771"/>
              <a:gd name="connsiteX17" fmla="*/ 2922662 w 2922662"/>
              <a:gd name="connsiteY17" fmla="*/ 475173 h 1799771"/>
              <a:gd name="connsiteX18" fmla="*/ 2922662 w 2922662"/>
              <a:gd name="connsiteY18" fmla="*/ 1175928 h 1799771"/>
              <a:gd name="connsiteX19" fmla="*/ 2751746 w 2922662"/>
              <a:gd name="connsiteY19" fmla="*/ 1227203 h 1799771"/>
              <a:gd name="connsiteX20" fmla="*/ 2418460 w 2922662"/>
              <a:gd name="connsiteY20" fmla="*/ 1295569 h 1799771"/>
              <a:gd name="connsiteX21" fmla="*/ 1828800 w 2922662"/>
              <a:gd name="connsiteY21" fmla="*/ 1603218 h 1799771"/>
              <a:gd name="connsiteX22" fmla="*/ 1469877 w 2922662"/>
              <a:gd name="connsiteY22" fmla="*/ 1765588 h 1799771"/>
              <a:gd name="connsiteX23" fmla="*/ 1034041 w 2922662"/>
              <a:gd name="connsiteY23" fmla="*/ 1799771 h 1799771"/>
              <a:gd name="connsiteX24" fmla="*/ 803305 w 2922662"/>
              <a:gd name="connsiteY24" fmla="*/ 1739950 h 1799771"/>
              <a:gd name="connsiteX25" fmla="*/ 726393 w 2922662"/>
              <a:gd name="connsiteY25" fmla="*/ 1680130 h 1799771"/>
              <a:gd name="connsiteX26" fmla="*/ 504202 w 2922662"/>
              <a:gd name="connsiteY26" fmla="*/ 1526305 h 1799771"/>
              <a:gd name="connsiteX27" fmla="*/ 427290 w 2922662"/>
              <a:gd name="connsiteY27" fmla="*/ 1492122 h 1799771"/>
              <a:gd name="connsiteX28" fmla="*/ 384561 w 2922662"/>
              <a:gd name="connsiteY28" fmla="*/ 1449393 h 1799771"/>
              <a:gd name="connsiteX29" fmla="*/ 222191 w 2922662"/>
              <a:gd name="connsiteY29" fmla="*/ 1227203 h 1799771"/>
              <a:gd name="connsiteX30" fmla="*/ 102550 w 2922662"/>
              <a:gd name="connsiteY30" fmla="*/ 1073378 h 1799771"/>
              <a:gd name="connsiteX31" fmla="*/ 0 w 2922662"/>
              <a:gd name="connsiteY31" fmla="*/ 996466 h 1799771"/>
              <a:gd name="connsiteX0" fmla="*/ 0 w 2922662"/>
              <a:gd name="connsiteY0" fmla="*/ 996466 h 1799771"/>
              <a:gd name="connsiteX1" fmla="*/ 27401 w 2922662"/>
              <a:gd name="connsiteY1" fmla="*/ 0 h 1799771"/>
              <a:gd name="connsiteX2" fmla="*/ 282011 w 2922662"/>
              <a:gd name="connsiteY2" fmla="*/ 56429 h 1799771"/>
              <a:gd name="connsiteX3" fmla="*/ 376015 w 2922662"/>
              <a:gd name="connsiteY3" fmla="*/ 64975 h 1799771"/>
              <a:gd name="connsiteX4" fmla="*/ 478565 w 2922662"/>
              <a:gd name="connsiteY4" fmla="*/ 116249 h 1799771"/>
              <a:gd name="connsiteX5" fmla="*/ 647150 w 2922662"/>
              <a:gd name="connsiteY5" fmla="*/ 143526 h 1799771"/>
              <a:gd name="connsiteX6" fmla="*/ 835589 w 2922662"/>
              <a:gd name="connsiteY6" fmla="*/ 130837 h 1799771"/>
              <a:gd name="connsiteX7" fmla="*/ 892907 w 2922662"/>
              <a:gd name="connsiteY7" fmla="*/ 167092 h 1799771"/>
              <a:gd name="connsiteX8" fmla="*/ 1053896 w 2922662"/>
              <a:gd name="connsiteY8" fmla="*/ 171927 h 1799771"/>
              <a:gd name="connsiteX9" fmla="*/ 1232666 w 2922662"/>
              <a:gd name="connsiteY9" fmla="*/ 143526 h 1799771"/>
              <a:gd name="connsiteX10" fmla="*/ 1702943 w 2922662"/>
              <a:gd name="connsiteY10" fmla="*/ 203779 h 1799771"/>
              <a:gd name="connsiteX11" fmla="*/ 1948441 w 2922662"/>
              <a:gd name="connsiteY11" fmla="*/ 321348 h 1799771"/>
              <a:gd name="connsiteX12" fmla="*/ 2033899 w 2922662"/>
              <a:gd name="connsiteY12" fmla="*/ 329894 h 1799771"/>
              <a:gd name="connsiteX13" fmla="*/ 2221907 w 2922662"/>
              <a:gd name="connsiteY13" fmla="*/ 364077 h 1799771"/>
              <a:gd name="connsiteX14" fmla="*/ 2563738 w 2922662"/>
              <a:gd name="connsiteY14" fmla="*/ 509356 h 1799771"/>
              <a:gd name="connsiteX15" fmla="*/ 2683380 w 2922662"/>
              <a:gd name="connsiteY15" fmla="*/ 517902 h 1799771"/>
              <a:gd name="connsiteX16" fmla="*/ 2888479 w 2922662"/>
              <a:gd name="connsiteY16" fmla="*/ 500810 h 1799771"/>
              <a:gd name="connsiteX17" fmla="*/ 2922662 w 2922662"/>
              <a:gd name="connsiteY17" fmla="*/ 475173 h 1799771"/>
              <a:gd name="connsiteX18" fmla="*/ 2922662 w 2922662"/>
              <a:gd name="connsiteY18" fmla="*/ 1175928 h 1799771"/>
              <a:gd name="connsiteX19" fmla="*/ 2418460 w 2922662"/>
              <a:gd name="connsiteY19" fmla="*/ 1295569 h 1799771"/>
              <a:gd name="connsiteX20" fmla="*/ 1828800 w 2922662"/>
              <a:gd name="connsiteY20" fmla="*/ 1603218 h 1799771"/>
              <a:gd name="connsiteX21" fmla="*/ 1469877 w 2922662"/>
              <a:gd name="connsiteY21" fmla="*/ 1765588 h 1799771"/>
              <a:gd name="connsiteX22" fmla="*/ 1034041 w 2922662"/>
              <a:gd name="connsiteY22" fmla="*/ 1799771 h 1799771"/>
              <a:gd name="connsiteX23" fmla="*/ 803305 w 2922662"/>
              <a:gd name="connsiteY23" fmla="*/ 1739950 h 1799771"/>
              <a:gd name="connsiteX24" fmla="*/ 726393 w 2922662"/>
              <a:gd name="connsiteY24" fmla="*/ 1680130 h 1799771"/>
              <a:gd name="connsiteX25" fmla="*/ 504202 w 2922662"/>
              <a:gd name="connsiteY25" fmla="*/ 1526305 h 1799771"/>
              <a:gd name="connsiteX26" fmla="*/ 427290 w 2922662"/>
              <a:gd name="connsiteY26" fmla="*/ 1492122 h 1799771"/>
              <a:gd name="connsiteX27" fmla="*/ 384561 w 2922662"/>
              <a:gd name="connsiteY27" fmla="*/ 1449393 h 1799771"/>
              <a:gd name="connsiteX28" fmla="*/ 222191 w 2922662"/>
              <a:gd name="connsiteY28" fmla="*/ 1227203 h 1799771"/>
              <a:gd name="connsiteX29" fmla="*/ 102550 w 2922662"/>
              <a:gd name="connsiteY29" fmla="*/ 1073378 h 1799771"/>
              <a:gd name="connsiteX30" fmla="*/ 0 w 2922662"/>
              <a:gd name="connsiteY30" fmla="*/ 996466 h 1799771"/>
              <a:gd name="connsiteX0" fmla="*/ 0 w 2922662"/>
              <a:gd name="connsiteY0" fmla="*/ 996466 h 1799771"/>
              <a:gd name="connsiteX1" fmla="*/ 27401 w 2922662"/>
              <a:gd name="connsiteY1" fmla="*/ 0 h 1799771"/>
              <a:gd name="connsiteX2" fmla="*/ 282011 w 2922662"/>
              <a:gd name="connsiteY2" fmla="*/ 56429 h 1799771"/>
              <a:gd name="connsiteX3" fmla="*/ 376015 w 2922662"/>
              <a:gd name="connsiteY3" fmla="*/ 64975 h 1799771"/>
              <a:gd name="connsiteX4" fmla="*/ 478565 w 2922662"/>
              <a:gd name="connsiteY4" fmla="*/ 116249 h 1799771"/>
              <a:gd name="connsiteX5" fmla="*/ 647150 w 2922662"/>
              <a:gd name="connsiteY5" fmla="*/ 143526 h 1799771"/>
              <a:gd name="connsiteX6" fmla="*/ 835589 w 2922662"/>
              <a:gd name="connsiteY6" fmla="*/ 130837 h 1799771"/>
              <a:gd name="connsiteX7" fmla="*/ 892907 w 2922662"/>
              <a:gd name="connsiteY7" fmla="*/ 167092 h 1799771"/>
              <a:gd name="connsiteX8" fmla="*/ 1053896 w 2922662"/>
              <a:gd name="connsiteY8" fmla="*/ 171927 h 1799771"/>
              <a:gd name="connsiteX9" fmla="*/ 1232666 w 2922662"/>
              <a:gd name="connsiteY9" fmla="*/ 143526 h 1799771"/>
              <a:gd name="connsiteX10" fmla="*/ 1702943 w 2922662"/>
              <a:gd name="connsiteY10" fmla="*/ 203779 h 1799771"/>
              <a:gd name="connsiteX11" fmla="*/ 1948441 w 2922662"/>
              <a:gd name="connsiteY11" fmla="*/ 321348 h 1799771"/>
              <a:gd name="connsiteX12" fmla="*/ 2033899 w 2922662"/>
              <a:gd name="connsiteY12" fmla="*/ 329894 h 1799771"/>
              <a:gd name="connsiteX13" fmla="*/ 2221907 w 2922662"/>
              <a:gd name="connsiteY13" fmla="*/ 364077 h 1799771"/>
              <a:gd name="connsiteX14" fmla="*/ 2563738 w 2922662"/>
              <a:gd name="connsiteY14" fmla="*/ 509356 h 1799771"/>
              <a:gd name="connsiteX15" fmla="*/ 2683380 w 2922662"/>
              <a:gd name="connsiteY15" fmla="*/ 517902 h 1799771"/>
              <a:gd name="connsiteX16" fmla="*/ 2888479 w 2922662"/>
              <a:gd name="connsiteY16" fmla="*/ 500810 h 1799771"/>
              <a:gd name="connsiteX17" fmla="*/ 2922662 w 2922662"/>
              <a:gd name="connsiteY17" fmla="*/ 475173 h 1799771"/>
              <a:gd name="connsiteX18" fmla="*/ 2418460 w 2922662"/>
              <a:gd name="connsiteY18" fmla="*/ 1295569 h 1799771"/>
              <a:gd name="connsiteX19" fmla="*/ 1828800 w 2922662"/>
              <a:gd name="connsiteY19" fmla="*/ 1603218 h 1799771"/>
              <a:gd name="connsiteX20" fmla="*/ 1469877 w 2922662"/>
              <a:gd name="connsiteY20" fmla="*/ 1765588 h 1799771"/>
              <a:gd name="connsiteX21" fmla="*/ 1034041 w 2922662"/>
              <a:gd name="connsiteY21" fmla="*/ 1799771 h 1799771"/>
              <a:gd name="connsiteX22" fmla="*/ 803305 w 2922662"/>
              <a:gd name="connsiteY22" fmla="*/ 1739950 h 1799771"/>
              <a:gd name="connsiteX23" fmla="*/ 726393 w 2922662"/>
              <a:gd name="connsiteY23" fmla="*/ 1680130 h 1799771"/>
              <a:gd name="connsiteX24" fmla="*/ 504202 w 2922662"/>
              <a:gd name="connsiteY24" fmla="*/ 1526305 h 1799771"/>
              <a:gd name="connsiteX25" fmla="*/ 427290 w 2922662"/>
              <a:gd name="connsiteY25" fmla="*/ 1492122 h 1799771"/>
              <a:gd name="connsiteX26" fmla="*/ 384561 w 2922662"/>
              <a:gd name="connsiteY26" fmla="*/ 1449393 h 1799771"/>
              <a:gd name="connsiteX27" fmla="*/ 222191 w 2922662"/>
              <a:gd name="connsiteY27" fmla="*/ 1227203 h 1799771"/>
              <a:gd name="connsiteX28" fmla="*/ 102550 w 2922662"/>
              <a:gd name="connsiteY28" fmla="*/ 1073378 h 1799771"/>
              <a:gd name="connsiteX29" fmla="*/ 0 w 2922662"/>
              <a:gd name="connsiteY29" fmla="*/ 996466 h 1799771"/>
              <a:gd name="connsiteX0" fmla="*/ 0 w 2888479"/>
              <a:gd name="connsiteY0" fmla="*/ 996466 h 1799771"/>
              <a:gd name="connsiteX1" fmla="*/ 27401 w 2888479"/>
              <a:gd name="connsiteY1" fmla="*/ 0 h 1799771"/>
              <a:gd name="connsiteX2" fmla="*/ 282011 w 2888479"/>
              <a:gd name="connsiteY2" fmla="*/ 56429 h 1799771"/>
              <a:gd name="connsiteX3" fmla="*/ 376015 w 2888479"/>
              <a:gd name="connsiteY3" fmla="*/ 64975 h 1799771"/>
              <a:gd name="connsiteX4" fmla="*/ 478565 w 2888479"/>
              <a:gd name="connsiteY4" fmla="*/ 116249 h 1799771"/>
              <a:gd name="connsiteX5" fmla="*/ 647150 w 2888479"/>
              <a:gd name="connsiteY5" fmla="*/ 143526 h 1799771"/>
              <a:gd name="connsiteX6" fmla="*/ 835589 w 2888479"/>
              <a:gd name="connsiteY6" fmla="*/ 130837 h 1799771"/>
              <a:gd name="connsiteX7" fmla="*/ 892907 w 2888479"/>
              <a:gd name="connsiteY7" fmla="*/ 167092 h 1799771"/>
              <a:gd name="connsiteX8" fmla="*/ 1053896 w 2888479"/>
              <a:gd name="connsiteY8" fmla="*/ 171927 h 1799771"/>
              <a:gd name="connsiteX9" fmla="*/ 1232666 w 2888479"/>
              <a:gd name="connsiteY9" fmla="*/ 143526 h 1799771"/>
              <a:gd name="connsiteX10" fmla="*/ 1702943 w 2888479"/>
              <a:gd name="connsiteY10" fmla="*/ 203779 h 1799771"/>
              <a:gd name="connsiteX11" fmla="*/ 1948441 w 2888479"/>
              <a:gd name="connsiteY11" fmla="*/ 321348 h 1799771"/>
              <a:gd name="connsiteX12" fmla="*/ 2033899 w 2888479"/>
              <a:gd name="connsiteY12" fmla="*/ 329894 h 1799771"/>
              <a:gd name="connsiteX13" fmla="*/ 2221907 w 2888479"/>
              <a:gd name="connsiteY13" fmla="*/ 364077 h 1799771"/>
              <a:gd name="connsiteX14" fmla="*/ 2563738 w 2888479"/>
              <a:gd name="connsiteY14" fmla="*/ 509356 h 1799771"/>
              <a:gd name="connsiteX15" fmla="*/ 2683380 w 2888479"/>
              <a:gd name="connsiteY15" fmla="*/ 517902 h 1799771"/>
              <a:gd name="connsiteX16" fmla="*/ 2888479 w 2888479"/>
              <a:gd name="connsiteY16" fmla="*/ 500810 h 1799771"/>
              <a:gd name="connsiteX17" fmla="*/ 2418460 w 2888479"/>
              <a:gd name="connsiteY17" fmla="*/ 1295569 h 1799771"/>
              <a:gd name="connsiteX18" fmla="*/ 1828800 w 2888479"/>
              <a:gd name="connsiteY18" fmla="*/ 1603218 h 1799771"/>
              <a:gd name="connsiteX19" fmla="*/ 1469877 w 2888479"/>
              <a:gd name="connsiteY19" fmla="*/ 1765588 h 1799771"/>
              <a:gd name="connsiteX20" fmla="*/ 1034041 w 2888479"/>
              <a:gd name="connsiteY20" fmla="*/ 1799771 h 1799771"/>
              <a:gd name="connsiteX21" fmla="*/ 803305 w 2888479"/>
              <a:gd name="connsiteY21" fmla="*/ 1739950 h 1799771"/>
              <a:gd name="connsiteX22" fmla="*/ 726393 w 2888479"/>
              <a:gd name="connsiteY22" fmla="*/ 1680130 h 1799771"/>
              <a:gd name="connsiteX23" fmla="*/ 504202 w 2888479"/>
              <a:gd name="connsiteY23" fmla="*/ 1526305 h 1799771"/>
              <a:gd name="connsiteX24" fmla="*/ 427290 w 2888479"/>
              <a:gd name="connsiteY24" fmla="*/ 1492122 h 1799771"/>
              <a:gd name="connsiteX25" fmla="*/ 384561 w 2888479"/>
              <a:gd name="connsiteY25" fmla="*/ 1449393 h 1799771"/>
              <a:gd name="connsiteX26" fmla="*/ 222191 w 2888479"/>
              <a:gd name="connsiteY26" fmla="*/ 1227203 h 1799771"/>
              <a:gd name="connsiteX27" fmla="*/ 102550 w 2888479"/>
              <a:gd name="connsiteY27" fmla="*/ 1073378 h 1799771"/>
              <a:gd name="connsiteX28" fmla="*/ 0 w 2888479"/>
              <a:gd name="connsiteY28" fmla="*/ 996466 h 1799771"/>
              <a:gd name="connsiteX0" fmla="*/ 0 w 2683380"/>
              <a:gd name="connsiteY0" fmla="*/ 996466 h 1799771"/>
              <a:gd name="connsiteX1" fmla="*/ 27401 w 2683380"/>
              <a:gd name="connsiteY1" fmla="*/ 0 h 1799771"/>
              <a:gd name="connsiteX2" fmla="*/ 282011 w 2683380"/>
              <a:gd name="connsiteY2" fmla="*/ 56429 h 1799771"/>
              <a:gd name="connsiteX3" fmla="*/ 376015 w 2683380"/>
              <a:gd name="connsiteY3" fmla="*/ 64975 h 1799771"/>
              <a:gd name="connsiteX4" fmla="*/ 478565 w 2683380"/>
              <a:gd name="connsiteY4" fmla="*/ 116249 h 1799771"/>
              <a:gd name="connsiteX5" fmla="*/ 647150 w 2683380"/>
              <a:gd name="connsiteY5" fmla="*/ 143526 h 1799771"/>
              <a:gd name="connsiteX6" fmla="*/ 835589 w 2683380"/>
              <a:gd name="connsiteY6" fmla="*/ 130837 h 1799771"/>
              <a:gd name="connsiteX7" fmla="*/ 892907 w 2683380"/>
              <a:gd name="connsiteY7" fmla="*/ 167092 h 1799771"/>
              <a:gd name="connsiteX8" fmla="*/ 1053896 w 2683380"/>
              <a:gd name="connsiteY8" fmla="*/ 171927 h 1799771"/>
              <a:gd name="connsiteX9" fmla="*/ 1232666 w 2683380"/>
              <a:gd name="connsiteY9" fmla="*/ 143526 h 1799771"/>
              <a:gd name="connsiteX10" fmla="*/ 1702943 w 2683380"/>
              <a:gd name="connsiteY10" fmla="*/ 203779 h 1799771"/>
              <a:gd name="connsiteX11" fmla="*/ 1948441 w 2683380"/>
              <a:gd name="connsiteY11" fmla="*/ 321348 h 1799771"/>
              <a:gd name="connsiteX12" fmla="*/ 2033899 w 2683380"/>
              <a:gd name="connsiteY12" fmla="*/ 329894 h 1799771"/>
              <a:gd name="connsiteX13" fmla="*/ 2221907 w 2683380"/>
              <a:gd name="connsiteY13" fmla="*/ 364077 h 1799771"/>
              <a:gd name="connsiteX14" fmla="*/ 2563738 w 2683380"/>
              <a:gd name="connsiteY14" fmla="*/ 509356 h 1799771"/>
              <a:gd name="connsiteX15" fmla="*/ 2683380 w 2683380"/>
              <a:gd name="connsiteY15" fmla="*/ 517902 h 1799771"/>
              <a:gd name="connsiteX16" fmla="*/ 2418460 w 2683380"/>
              <a:gd name="connsiteY16" fmla="*/ 1295569 h 1799771"/>
              <a:gd name="connsiteX17" fmla="*/ 1828800 w 2683380"/>
              <a:gd name="connsiteY17" fmla="*/ 1603218 h 1799771"/>
              <a:gd name="connsiteX18" fmla="*/ 1469877 w 2683380"/>
              <a:gd name="connsiteY18" fmla="*/ 1765588 h 1799771"/>
              <a:gd name="connsiteX19" fmla="*/ 1034041 w 2683380"/>
              <a:gd name="connsiteY19" fmla="*/ 1799771 h 1799771"/>
              <a:gd name="connsiteX20" fmla="*/ 803305 w 2683380"/>
              <a:gd name="connsiteY20" fmla="*/ 1739950 h 1799771"/>
              <a:gd name="connsiteX21" fmla="*/ 726393 w 2683380"/>
              <a:gd name="connsiteY21" fmla="*/ 1680130 h 1799771"/>
              <a:gd name="connsiteX22" fmla="*/ 504202 w 2683380"/>
              <a:gd name="connsiteY22" fmla="*/ 1526305 h 1799771"/>
              <a:gd name="connsiteX23" fmla="*/ 427290 w 2683380"/>
              <a:gd name="connsiteY23" fmla="*/ 1492122 h 1799771"/>
              <a:gd name="connsiteX24" fmla="*/ 384561 w 2683380"/>
              <a:gd name="connsiteY24" fmla="*/ 1449393 h 1799771"/>
              <a:gd name="connsiteX25" fmla="*/ 222191 w 2683380"/>
              <a:gd name="connsiteY25" fmla="*/ 1227203 h 1799771"/>
              <a:gd name="connsiteX26" fmla="*/ 102550 w 2683380"/>
              <a:gd name="connsiteY26" fmla="*/ 1073378 h 1799771"/>
              <a:gd name="connsiteX27" fmla="*/ 0 w 2683380"/>
              <a:gd name="connsiteY27" fmla="*/ 996466 h 1799771"/>
              <a:gd name="connsiteX0" fmla="*/ 0 w 2563738"/>
              <a:gd name="connsiteY0" fmla="*/ 996466 h 1799771"/>
              <a:gd name="connsiteX1" fmla="*/ 27401 w 2563738"/>
              <a:gd name="connsiteY1" fmla="*/ 0 h 1799771"/>
              <a:gd name="connsiteX2" fmla="*/ 282011 w 2563738"/>
              <a:gd name="connsiteY2" fmla="*/ 56429 h 1799771"/>
              <a:gd name="connsiteX3" fmla="*/ 376015 w 2563738"/>
              <a:gd name="connsiteY3" fmla="*/ 64975 h 1799771"/>
              <a:gd name="connsiteX4" fmla="*/ 478565 w 2563738"/>
              <a:gd name="connsiteY4" fmla="*/ 116249 h 1799771"/>
              <a:gd name="connsiteX5" fmla="*/ 647150 w 2563738"/>
              <a:gd name="connsiteY5" fmla="*/ 143526 h 1799771"/>
              <a:gd name="connsiteX6" fmla="*/ 835589 w 2563738"/>
              <a:gd name="connsiteY6" fmla="*/ 130837 h 1799771"/>
              <a:gd name="connsiteX7" fmla="*/ 892907 w 2563738"/>
              <a:gd name="connsiteY7" fmla="*/ 167092 h 1799771"/>
              <a:gd name="connsiteX8" fmla="*/ 1053896 w 2563738"/>
              <a:gd name="connsiteY8" fmla="*/ 171927 h 1799771"/>
              <a:gd name="connsiteX9" fmla="*/ 1232666 w 2563738"/>
              <a:gd name="connsiteY9" fmla="*/ 143526 h 1799771"/>
              <a:gd name="connsiteX10" fmla="*/ 1702943 w 2563738"/>
              <a:gd name="connsiteY10" fmla="*/ 203779 h 1799771"/>
              <a:gd name="connsiteX11" fmla="*/ 1948441 w 2563738"/>
              <a:gd name="connsiteY11" fmla="*/ 321348 h 1799771"/>
              <a:gd name="connsiteX12" fmla="*/ 2033899 w 2563738"/>
              <a:gd name="connsiteY12" fmla="*/ 329894 h 1799771"/>
              <a:gd name="connsiteX13" fmla="*/ 2221907 w 2563738"/>
              <a:gd name="connsiteY13" fmla="*/ 364077 h 1799771"/>
              <a:gd name="connsiteX14" fmla="*/ 2563738 w 2563738"/>
              <a:gd name="connsiteY14" fmla="*/ 509356 h 1799771"/>
              <a:gd name="connsiteX15" fmla="*/ 2418460 w 2563738"/>
              <a:gd name="connsiteY15" fmla="*/ 1295569 h 1799771"/>
              <a:gd name="connsiteX16" fmla="*/ 1828800 w 2563738"/>
              <a:gd name="connsiteY16" fmla="*/ 1603218 h 1799771"/>
              <a:gd name="connsiteX17" fmla="*/ 1469877 w 2563738"/>
              <a:gd name="connsiteY17" fmla="*/ 1765588 h 1799771"/>
              <a:gd name="connsiteX18" fmla="*/ 1034041 w 2563738"/>
              <a:gd name="connsiteY18" fmla="*/ 1799771 h 1799771"/>
              <a:gd name="connsiteX19" fmla="*/ 803305 w 2563738"/>
              <a:gd name="connsiteY19" fmla="*/ 1739950 h 1799771"/>
              <a:gd name="connsiteX20" fmla="*/ 726393 w 2563738"/>
              <a:gd name="connsiteY20" fmla="*/ 1680130 h 1799771"/>
              <a:gd name="connsiteX21" fmla="*/ 504202 w 2563738"/>
              <a:gd name="connsiteY21" fmla="*/ 1526305 h 1799771"/>
              <a:gd name="connsiteX22" fmla="*/ 427290 w 2563738"/>
              <a:gd name="connsiteY22" fmla="*/ 1492122 h 1799771"/>
              <a:gd name="connsiteX23" fmla="*/ 384561 w 2563738"/>
              <a:gd name="connsiteY23" fmla="*/ 1449393 h 1799771"/>
              <a:gd name="connsiteX24" fmla="*/ 222191 w 2563738"/>
              <a:gd name="connsiteY24" fmla="*/ 1227203 h 1799771"/>
              <a:gd name="connsiteX25" fmla="*/ 102550 w 2563738"/>
              <a:gd name="connsiteY25" fmla="*/ 1073378 h 1799771"/>
              <a:gd name="connsiteX26" fmla="*/ 0 w 2563738"/>
              <a:gd name="connsiteY26" fmla="*/ 996466 h 1799771"/>
              <a:gd name="connsiteX0" fmla="*/ 0 w 2418460"/>
              <a:gd name="connsiteY0" fmla="*/ 996466 h 1799771"/>
              <a:gd name="connsiteX1" fmla="*/ 27401 w 2418460"/>
              <a:gd name="connsiteY1" fmla="*/ 0 h 1799771"/>
              <a:gd name="connsiteX2" fmla="*/ 282011 w 2418460"/>
              <a:gd name="connsiteY2" fmla="*/ 56429 h 1799771"/>
              <a:gd name="connsiteX3" fmla="*/ 376015 w 2418460"/>
              <a:gd name="connsiteY3" fmla="*/ 64975 h 1799771"/>
              <a:gd name="connsiteX4" fmla="*/ 478565 w 2418460"/>
              <a:gd name="connsiteY4" fmla="*/ 116249 h 1799771"/>
              <a:gd name="connsiteX5" fmla="*/ 647150 w 2418460"/>
              <a:gd name="connsiteY5" fmla="*/ 143526 h 1799771"/>
              <a:gd name="connsiteX6" fmla="*/ 835589 w 2418460"/>
              <a:gd name="connsiteY6" fmla="*/ 130837 h 1799771"/>
              <a:gd name="connsiteX7" fmla="*/ 892907 w 2418460"/>
              <a:gd name="connsiteY7" fmla="*/ 167092 h 1799771"/>
              <a:gd name="connsiteX8" fmla="*/ 1053896 w 2418460"/>
              <a:gd name="connsiteY8" fmla="*/ 171927 h 1799771"/>
              <a:gd name="connsiteX9" fmla="*/ 1232666 w 2418460"/>
              <a:gd name="connsiteY9" fmla="*/ 143526 h 1799771"/>
              <a:gd name="connsiteX10" fmla="*/ 1702943 w 2418460"/>
              <a:gd name="connsiteY10" fmla="*/ 203779 h 1799771"/>
              <a:gd name="connsiteX11" fmla="*/ 1948441 w 2418460"/>
              <a:gd name="connsiteY11" fmla="*/ 321348 h 1799771"/>
              <a:gd name="connsiteX12" fmla="*/ 2033899 w 2418460"/>
              <a:gd name="connsiteY12" fmla="*/ 329894 h 1799771"/>
              <a:gd name="connsiteX13" fmla="*/ 2221907 w 2418460"/>
              <a:gd name="connsiteY13" fmla="*/ 364077 h 1799771"/>
              <a:gd name="connsiteX14" fmla="*/ 2418460 w 2418460"/>
              <a:gd name="connsiteY14" fmla="*/ 1295569 h 1799771"/>
              <a:gd name="connsiteX15" fmla="*/ 1828800 w 2418460"/>
              <a:gd name="connsiteY15" fmla="*/ 1603218 h 1799771"/>
              <a:gd name="connsiteX16" fmla="*/ 1469877 w 2418460"/>
              <a:gd name="connsiteY16" fmla="*/ 1765588 h 1799771"/>
              <a:gd name="connsiteX17" fmla="*/ 1034041 w 2418460"/>
              <a:gd name="connsiteY17" fmla="*/ 1799771 h 1799771"/>
              <a:gd name="connsiteX18" fmla="*/ 803305 w 2418460"/>
              <a:gd name="connsiteY18" fmla="*/ 1739950 h 1799771"/>
              <a:gd name="connsiteX19" fmla="*/ 726393 w 2418460"/>
              <a:gd name="connsiteY19" fmla="*/ 1680130 h 1799771"/>
              <a:gd name="connsiteX20" fmla="*/ 504202 w 2418460"/>
              <a:gd name="connsiteY20" fmla="*/ 1526305 h 1799771"/>
              <a:gd name="connsiteX21" fmla="*/ 427290 w 2418460"/>
              <a:gd name="connsiteY21" fmla="*/ 1492122 h 1799771"/>
              <a:gd name="connsiteX22" fmla="*/ 384561 w 2418460"/>
              <a:gd name="connsiteY22" fmla="*/ 1449393 h 1799771"/>
              <a:gd name="connsiteX23" fmla="*/ 222191 w 2418460"/>
              <a:gd name="connsiteY23" fmla="*/ 1227203 h 1799771"/>
              <a:gd name="connsiteX24" fmla="*/ 102550 w 2418460"/>
              <a:gd name="connsiteY24" fmla="*/ 1073378 h 1799771"/>
              <a:gd name="connsiteX25" fmla="*/ 0 w 2418460"/>
              <a:gd name="connsiteY25" fmla="*/ 996466 h 1799771"/>
              <a:gd name="connsiteX0" fmla="*/ 0 w 2418460"/>
              <a:gd name="connsiteY0" fmla="*/ 996466 h 1799771"/>
              <a:gd name="connsiteX1" fmla="*/ 27401 w 2418460"/>
              <a:gd name="connsiteY1" fmla="*/ 0 h 1799771"/>
              <a:gd name="connsiteX2" fmla="*/ 282011 w 2418460"/>
              <a:gd name="connsiteY2" fmla="*/ 56429 h 1799771"/>
              <a:gd name="connsiteX3" fmla="*/ 376015 w 2418460"/>
              <a:gd name="connsiteY3" fmla="*/ 64975 h 1799771"/>
              <a:gd name="connsiteX4" fmla="*/ 478565 w 2418460"/>
              <a:gd name="connsiteY4" fmla="*/ 116249 h 1799771"/>
              <a:gd name="connsiteX5" fmla="*/ 647150 w 2418460"/>
              <a:gd name="connsiteY5" fmla="*/ 143526 h 1799771"/>
              <a:gd name="connsiteX6" fmla="*/ 835589 w 2418460"/>
              <a:gd name="connsiteY6" fmla="*/ 130837 h 1799771"/>
              <a:gd name="connsiteX7" fmla="*/ 892907 w 2418460"/>
              <a:gd name="connsiteY7" fmla="*/ 167092 h 1799771"/>
              <a:gd name="connsiteX8" fmla="*/ 1053896 w 2418460"/>
              <a:gd name="connsiteY8" fmla="*/ 171927 h 1799771"/>
              <a:gd name="connsiteX9" fmla="*/ 1232666 w 2418460"/>
              <a:gd name="connsiteY9" fmla="*/ 143526 h 1799771"/>
              <a:gd name="connsiteX10" fmla="*/ 1702943 w 2418460"/>
              <a:gd name="connsiteY10" fmla="*/ 203779 h 1799771"/>
              <a:gd name="connsiteX11" fmla="*/ 1948441 w 2418460"/>
              <a:gd name="connsiteY11" fmla="*/ 321348 h 1799771"/>
              <a:gd name="connsiteX12" fmla="*/ 2033899 w 2418460"/>
              <a:gd name="connsiteY12" fmla="*/ 329894 h 1799771"/>
              <a:gd name="connsiteX13" fmla="*/ 2221907 w 2418460"/>
              <a:gd name="connsiteY13" fmla="*/ 364077 h 1799771"/>
              <a:gd name="connsiteX14" fmla="*/ 2418460 w 2418460"/>
              <a:gd name="connsiteY14" fmla="*/ 1295569 h 1799771"/>
              <a:gd name="connsiteX15" fmla="*/ 1828800 w 2418460"/>
              <a:gd name="connsiteY15" fmla="*/ 1603218 h 1799771"/>
              <a:gd name="connsiteX16" fmla="*/ 1469877 w 2418460"/>
              <a:gd name="connsiteY16" fmla="*/ 1765588 h 1799771"/>
              <a:gd name="connsiteX17" fmla="*/ 1034041 w 2418460"/>
              <a:gd name="connsiteY17" fmla="*/ 1799771 h 1799771"/>
              <a:gd name="connsiteX18" fmla="*/ 803305 w 2418460"/>
              <a:gd name="connsiteY18" fmla="*/ 1739950 h 1799771"/>
              <a:gd name="connsiteX19" fmla="*/ 726393 w 2418460"/>
              <a:gd name="connsiteY19" fmla="*/ 1680130 h 1799771"/>
              <a:gd name="connsiteX20" fmla="*/ 504202 w 2418460"/>
              <a:gd name="connsiteY20" fmla="*/ 1526305 h 1799771"/>
              <a:gd name="connsiteX21" fmla="*/ 427290 w 2418460"/>
              <a:gd name="connsiteY21" fmla="*/ 1492122 h 1799771"/>
              <a:gd name="connsiteX22" fmla="*/ 384561 w 2418460"/>
              <a:gd name="connsiteY22" fmla="*/ 1449393 h 1799771"/>
              <a:gd name="connsiteX23" fmla="*/ 222191 w 2418460"/>
              <a:gd name="connsiteY23" fmla="*/ 1227203 h 1799771"/>
              <a:gd name="connsiteX24" fmla="*/ 102550 w 2418460"/>
              <a:gd name="connsiteY24" fmla="*/ 1073378 h 1799771"/>
              <a:gd name="connsiteX25" fmla="*/ 0 w 2418460"/>
              <a:gd name="connsiteY25" fmla="*/ 996466 h 1799771"/>
              <a:gd name="connsiteX0" fmla="*/ 0 w 2418460"/>
              <a:gd name="connsiteY0" fmla="*/ 996466 h 1799771"/>
              <a:gd name="connsiteX1" fmla="*/ 27401 w 2418460"/>
              <a:gd name="connsiteY1" fmla="*/ 0 h 1799771"/>
              <a:gd name="connsiteX2" fmla="*/ 282011 w 2418460"/>
              <a:gd name="connsiteY2" fmla="*/ 56429 h 1799771"/>
              <a:gd name="connsiteX3" fmla="*/ 376015 w 2418460"/>
              <a:gd name="connsiteY3" fmla="*/ 64975 h 1799771"/>
              <a:gd name="connsiteX4" fmla="*/ 478565 w 2418460"/>
              <a:gd name="connsiteY4" fmla="*/ 116249 h 1799771"/>
              <a:gd name="connsiteX5" fmla="*/ 647150 w 2418460"/>
              <a:gd name="connsiteY5" fmla="*/ 143526 h 1799771"/>
              <a:gd name="connsiteX6" fmla="*/ 835589 w 2418460"/>
              <a:gd name="connsiteY6" fmla="*/ 130837 h 1799771"/>
              <a:gd name="connsiteX7" fmla="*/ 892907 w 2418460"/>
              <a:gd name="connsiteY7" fmla="*/ 167092 h 1799771"/>
              <a:gd name="connsiteX8" fmla="*/ 1053896 w 2418460"/>
              <a:gd name="connsiteY8" fmla="*/ 171927 h 1799771"/>
              <a:gd name="connsiteX9" fmla="*/ 1232666 w 2418460"/>
              <a:gd name="connsiteY9" fmla="*/ 143526 h 1799771"/>
              <a:gd name="connsiteX10" fmla="*/ 1702943 w 2418460"/>
              <a:gd name="connsiteY10" fmla="*/ 203779 h 1799771"/>
              <a:gd name="connsiteX11" fmla="*/ 1948441 w 2418460"/>
              <a:gd name="connsiteY11" fmla="*/ 321348 h 1799771"/>
              <a:gd name="connsiteX12" fmla="*/ 2033899 w 2418460"/>
              <a:gd name="connsiteY12" fmla="*/ 329894 h 1799771"/>
              <a:gd name="connsiteX13" fmla="*/ 2410592 w 2418460"/>
              <a:gd name="connsiteY13" fmla="*/ 378592 h 1799771"/>
              <a:gd name="connsiteX14" fmla="*/ 2418460 w 2418460"/>
              <a:gd name="connsiteY14" fmla="*/ 1295569 h 1799771"/>
              <a:gd name="connsiteX15" fmla="*/ 1828800 w 2418460"/>
              <a:gd name="connsiteY15" fmla="*/ 1603218 h 1799771"/>
              <a:gd name="connsiteX16" fmla="*/ 1469877 w 2418460"/>
              <a:gd name="connsiteY16" fmla="*/ 1765588 h 1799771"/>
              <a:gd name="connsiteX17" fmla="*/ 1034041 w 2418460"/>
              <a:gd name="connsiteY17" fmla="*/ 1799771 h 1799771"/>
              <a:gd name="connsiteX18" fmla="*/ 803305 w 2418460"/>
              <a:gd name="connsiteY18" fmla="*/ 1739950 h 1799771"/>
              <a:gd name="connsiteX19" fmla="*/ 726393 w 2418460"/>
              <a:gd name="connsiteY19" fmla="*/ 1680130 h 1799771"/>
              <a:gd name="connsiteX20" fmla="*/ 504202 w 2418460"/>
              <a:gd name="connsiteY20" fmla="*/ 1526305 h 1799771"/>
              <a:gd name="connsiteX21" fmla="*/ 427290 w 2418460"/>
              <a:gd name="connsiteY21" fmla="*/ 1492122 h 1799771"/>
              <a:gd name="connsiteX22" fmla="*/ 384561 w 2418460"/>
              <a:gd name="connsiteY22" fmla="*/ 1449393 h 1799771"/>
              <a:gd name="connsiteX23" fmla="*/ 222191 w 2418460"/>
              <a:gd name="connsiteY23" fmla="*/ 1227203 h 1799771"/>
              <a:gd name="connsiteX24" fmla="*/ 102550 w 2418460"/>
              <a:gd name="connsiteY24" fmla="*/ 1073378 h 1799771"/>
              <a:gd name="connsiteX25" fmla="*/ 0 w 2418460"/>
              <a:gd name="connsiteY25" fmla="*/ 996466 h 1799771"/>
              <a:gd name="connsiteX0" fmla="*/ 0 w 2454255"/>
              <a:gd name="connsiteY0" fmla="*/ 996466 h 1799771"/>
              <a:gd name="connsiteX1" fmla="*/ 27401 w 2454255"/>
              <a:gd name="connsiteY1" fmla="*/ 0 h 1799771"/>
              <a:gd name="connsiteX2" fmla="*/ 282011 w 2454255"/>
              <a:gd name="connsiteY2" fmla="*/ 56429 h 1799771"/>
              <a:gd name="connsiteX3" fmla="*/ 376015 w 2454255"/>
              <a:gd name="connsiteY3" fmla="*/ 64975 h 1799771"/>
              <a:gd name="connsiteX4" fmla="*/ 478565 w 2454255"/>
              <a:gd name="connsiteY4" fmla="*/ 116249 h 1799771"/>
              <a:gd name="connsiteX5" fmla="*/ 647150 w 2454255"/>
              <a:gd name="connsiteY5" fmla="*/ 143526 h 1799771"/>
              <a:gd name="connsiteX6" fmla="*/ 835589 w 2454255"/>
              <a:gd name="connsiteY6" fmla="*/ 130837 h 1799771"/>
              <a:gd name="connsiteX7" fmla="*/ 892907 w 2454255"/>
              <a:gd name="connsiteY7" fmla="*/ 167092 h 1799771"/>
              <a:gd name="connsiteX8" fmla="*/ 1053896 w 2454255"/>
              <a:gd name="connsiteY8" fmla="*/ 171927 h 1799771"/>
              <a:gd name="connsiteX9" fmla="*/ 1232666 w 2454255"/>
              <a:gd name="connsiteY9" fmla="*/ 143526 h 1799771"/>
              <a:gd name="connsiteX10" fmla="*/ 1702943 w 2454255"/>
              <a:gd name="connsiteY10" fmla="*/ 203779 h 1799771"/>
              <a:gd name="connsiteX11" fmla="*/ 1948441 w 2454255"/>
              <a:gd name="connsiteY11" fmla="*/ 321348 h 1799771"/>
              <a:gd name="connsiteX12" fmla="*/ 2033899 w 2454255"/>
              <a:gd name="connsiteY12" fmla="*/ 329894 h 1799771"/>
              <a:gd name="connsiteX13" fmla="*/ 2454135 w 2454255"/>
              <a:gd name="connsiteY13" fmla="*/ 436649 h 1799771"/>
              <a:gd name="connsiteX14" fmla="*/ 2418460 w 2454255"/>
              <a:gd name="connsiteY14" fmla="*/ 1295569 h 1799771"/>
              <a:gd name="connsiteX15" fmla="*/ 1828800 w 2454255"/>
              <a:gd name="connsiteY15" fmla="*/ 1603218 h 1799771"/>
              <a:gd name="connsiteX16" fmla="*/ 1469877 w 2454255"/>
              <a:gd name="connsiteY16" fmla="*/ 1765588 h 1799771"/>
              <a:gd name="connsiteX17" fmla="*/ 1034041 w 2454255"/>
              <a:gd name="connsiteY17" fmla="*/ 1799771 h 1799771"/>
              <a:gd name="connsiteX18" fmla="*/ 803305 w 2454255"/>
              <a:gd name="connsiteY18" fmla="*/ 1739950 h 1799771"/>
              <a:gd name="connsiteX19" fmla="*/ 726393 w 2454255"/>
              <a:gd name="connsiteY19" fmla="*/ 1680130 h 1799771"/>
              <a:gd name="connsiteX20" fmla="*/ 504202 w 2454255"/>
              <a:gd name="connsiteY20" fmla="*/ 1526305 h 1799771"/>
              <a:gd name="connsiteX21" fmla="*/ 427290 w 2454255"/>
              <a:gd name="connsiteY21" fmla="*/ 1492122 h 1799771"/>
              <a:gd name="connsiteX22" fmla="*/ 384561 w 2454255"/>
              <a:gd name="connsiteY22" fmla="*/ 1449393 h 1799771"/>
              <a:gd name="connsiteX23" fmla="*/ 222191 w 2454255"/>
              <a:gd name="connsiteY23" fmla="*/ 1227203 h 1799771"/>
              <a:gd name="connsiteX24" fmla="*/ 102550 w 2454255"/>
              <a:gd name="connsiteY24" fmla="*/ 1073378 h 1799771"/>
              <a:gd name="connsiteX25" fmla="*/ 0 w 2454255"/>
              <a:gd name="connsiteY25" fmla="*/ 996466 h 1799771"/>
              <a:gd name="connsiteX0" fmla="*/ 0 w 2454255"/>
              <a:gd name="connsiteY0" fmla="*/ 996466 h 1799771"/>
              <a:gd name="connsiteX1" fmla="*/ 27401 w 2454255"/>
              <a:gd name="connsiteY1" fmla="*/ 0 h 1799771"/>
              <a:gd name="connsiteX2" fmla="*/ 282011 w 2454255"/>
              <a:gd name="connsiteY2" fmla="*/ 56429 h 1799771"/>
              <a:gd name="connsiteX3" fmla="*/ 376015 w 2454255"/>
              <a:gd name="connsiteY3" fmla="*/ 64975 h 1799771"/>
              <a:gd name="connsiteX4" fmla="*/ 478565 w 2454255"/>
              <a:gd name="connsiteY4" fmla="*/ 116249 h 1799771"/>
              <a:gd name="connsiteX5" fmla="*/ 647150 w 2454255"/>
              <a:gd name="connsiteY5" fmla="*/ 143526 h 1799771"/>
              <a:gd name="connsiteX6" fmla="*/ 835589 w 2454255"/>
              <a:gd name="connsiteY6" fmla="*/ 130837 h 1799771"/>
              <a:gd name="connsiteX7" fmla="*/ 892907 w 2454255"/>
              <a:gd name="connsiteY7" fmla="*/ 167092 h 1799771"/>
              <a:gd name="connsiteX8" fmla="*/ 1053896 w 2454255"/>
              <a:gd name="connsiteY8" fmla="*/ 171927 h 1799771"/>
              <a:gd name="connsiteX9" fmla="*/ 1232666 w 2454255"/>
              <a:gd name="connsiteY9" fmla="*/ 143526 h 1799771"/>
              <a:gd name="connsiteX10" fmla="*/ 1702943 w 2454255"/>
              <a:gd name="connsiteY10" fmla="*/ 203779 h 1799771"/>
              <a:gd name="connsiteX11" fmla="*/ 1948441 w 2454255"/>
              <a:gd name="connsiteY11" fmla="*/ 321348 h 1799771"/>
              <a:gd name="connsiteX12" fmla="*/ 2033899 w 2454255"/>
              <a:gd name="connsiteY12" fmla="*/ 329894 h 1799771"/>
              <a:gd name="connsiteX13" fmla="*/ 2454135 w 2454255"/>
              <a:gd name="connsiteY13" fmla="*/ 436649 h 1799771"/>
              <a:gd name="connsiteX14" fmla="*/ 2418460 w 2454255"/>
              <a:gd name="connsiteY14" fmla="*/ 1295569 h 1799771"/>
              <a:gd name="connsiteX15" fmla="*/ 1828800 w 2454255"/>
              <a:gd name="connsiteY15" fmla="*/ 1603218 h 1799771"/>
              <a:gd name="connsiteX16" fmla="*/ 1469877 w 2454255"/>
              <a:gd name="connsiteY16" fmla="*/ 1765588 h 1799771"/>
              <a:gd name="connsiteX17" fmla="*/ 1034041 w 2454255"/>
              <a:gd name="connsiteY17" fmla="*/ 1799771 h 1799771"/>
              <a:gd name="connsiteX18" fmla="*/ 803305 w 2454255"/>
              <a:gd name="connsiteY18" fmla="*/ 1739950 h 1799771"/>
              <a:gd name="connsiteX19" fmla="*/ 726393 w 2454255"/>
              <a:gd name="connsiteY19" fmla="*/ 1680130 h 1799771"/>
              <a:gd name="connsiteX20" fmla="*/ 504202 w 2454255"/>
              <a:gd name="connsiteY20" fmla="*/ 1526305 h 1799771"/>
              <a:gd name="connsiteX21" fmla="*/ 427290 w 2454255"/>
              <a:gd name="connsiteY21" fmla="*/ 1492122 h 1799771"/>
              <a:gd name="connsiteX22" fmla="*/ 384561 w 2454255"/>
              <a:gd name="connsiteY22" fmla="*/ 1449393 h 1799771"/>
              <a:gd name="connsiteX23" fmla="*/ 222191 w 2454255"/>
              <a:gd name="connsiteY23" fmla="*/ 1227203 h 1799771"/>
              <a:gd name="connsiteX24" fmla="*/ 102550 w 2454255"/>
              <a:gd name="connsiteY24" fmla="*/ 1073378 h 1799771"/>
              <a:gd name="connsiteX25" fmla="*/ 0 w 2454255"/>
              <a:gd name="connsiteY25" fmla="*/ 996466 h 1799771"/>
              <a:gd name="connsiteX0" fmla="*/ 33942 w 2488197"/>
              <a:gd name="connsiteY0" fmla="*/ 996466 h 1799771"/>
              <a:gd name="connsiteX1" fmla="*/ 61343 w 2488197"/>
              <a:gd name="connsiteY1" fmla="*/ 0 h 1799771"/>
              <a:gd name="connsiteX2" fmla="*/ 315953 w 2488197"/>
              <a:gd name="connsiteY2" fmla="*/ 56429 h 1799771"/>
              <a:gd name="connsiteX3" fmla="*/ 409957 w 2488197"/>
              <a:gd name="connsiteY3" fmla="*/ 64975 h 1799771"/>
              <a:gd name="connsiteX4" fmla="*/ 512507 w 2488197"/>
              <a:gd name="connsiteY4" fmla="*/ 116249 h 1799771"/>
              <a:gd name="connsiteX5" fmla="*/ 681092 w 2488197"/>
              <a:gd name="connsiteY5" fmla="*/ 143526 h 1799771"/>
              <a:gd name="connsiteX6" fmla="*/ 869531 w 2488197"/>
              <a:gd name="connsiteY6" fmla="*/ 130837 h 1799771"/>
              <a:gd name="connsiteX7" fmla="*/ 926849 w 2488197"/>
              <a:gd name="connsiteY7" fmla="*/ 167092 h 1799771"/>
              <a:gd name="connsiteX8" fmla="*/ 1087838 w 2488197"/>
              <a:gd name="connsiteY8" fmla="*/ 171927 h 1799771"/>
              <a:gd name="connsiteX9" fmla="*/ 1266608 w 2488197"/>
              <a:gd name="connsiteY9" fmla="*/ 143526 h 1799771"/>
              <a:gd name="connsiteX10" fmla="*/ 1736885 w 2488197"/>
              <a:gd name="connsiteY10" fmla="*/ 203779 h 1799771"/>
              <a:gd name="connsiteX11" fmla="*/ 1982383 w 2488197"/>
              <a:gd name="connsiteY11" fmla="*/ 321348 h 1799771"/>
              <a:gd name="connsiteX12" fmla="*/ 2067841 w 2488197"/>
              <a:gd name="connsiteY12" fmla="*/ 329894 h 1799771"/>
              <a:gd name="connsiteX13" fmla="*/ 2488077 w 2488197"/>
              <a:gd name="connsiteY13" fmla="*/ 436649 h 1799771"/>
              <a:gd name="connsiteX14" fmla="*/ 2452402 w 2488197"/>
              <a:gd name="connsiteY14" fmla="*/ 1295569 h 1799771"/>
              <a:gd name="connsiteX15" fmla="*/ 0 w 2488197"/>
              <a:gd name="connsiteY15" fmla="*/ 1019349 h 1799771"/>
              <a:gd name="connsiteX16" fmla="*/ 1503819 w 2488197"/>
              <a:gd name="connsiteY16" fmla="*/ 1765588 h 1799771"/>
              <a:gd name="connsiteX17" fmla="*/ 1067983 w 2488197"/>
              <a:gd name="connsiteY17" fmla="*/ 1799771 h 1799771"/>
              <a:gd name="connsiteX18" fmla="*/ 837247 w 2488197"/>
              <a:gd name="connsiteY18" fmla="*/ 1739950 h 1799771"/>
              <a:gd name="connsiteX19" fmla="*/ 760335 w 2488197"/>
              <a:gd name="connsiteY19" fmla="*/ 1680130 h 1799771"/>
              <a:gd name="connsiteX20" fmla="*/ 538144 w 2488197"/>
              <a:gd name="connsiteY20" fmla="*/ 1526305 h 1799771"/>
              <a:gd name="connsiteX21" fmla="*/ 461232 w 2488197"/>
              <a:gd name="connsiteY21" fmla="*/ 1492122 h 1799771"/>
              <a:gd name="connsiteX22" fmla="*/ 418503 w 2488197"/>
              <a:gd name="connsiteY22" fmla="*/ 1449393 h 1799771"/>
              <a:gd name="connsiteX23" fmla="*/ 256133 w 2488197"/>
              <a:gd name="connsiteY23" fmla="*/ 1227203 h 1799771"/>
              <a:gd name="connsiteX24" fmla="*/ 136492 w 2488197"/>
              <a:gd name="connsiteY24" fmla="*/ 1073378 h 1799771"/>
              <a:gd name="connsiteX25" fmla="*/ 33942 w 2488197"/>
              <a:gd name="connsiteY25" fmla="*/ 996466 h 1799771"/>
              <a:gd name="connsiteX0" fmla="*/ 33942 w 2488197"/>
              <a:gd name="connsiteY0" fmla="*/ 996466 h 1799771"/>
              <a:gd name="connsiteX1" fmla="*/ 61343 w 2488197"/>
              <a:gd name="connsiteY1" fmla="*/ 0 h 1799771"/>
              <a:gd name="connsiteX2" fmla="*/ 315953 w 2488197"/>
              <a:gd name="connsiteY2" fmla="*/ 56429 h 1799771"/>
              <a:gd name="connsiteX3" fmla="*/ 409957 w 2488197"/>
              <a:gd name="connsiteY3" fmla="*/ 64975 h 1799771"/>
              <a:gd name="connsiteX4" fmla="*/ 512507 w 2488197"/>
              <a:gd name="connsiteY4" fmla="*/ 116249 h 1799771"/>
              <a:gd name="connsiteX5" fmla="*/ 681092 w 2488197"/>
              <a:gd name="connsiteY5" fmla="*/ 143526 h 1799771"/>
              <a:gd name="connsiteX6" fmla="*/ 869531 w 2488197"/>
              <a:gd name="connsiteY6" fmla="*/ 130837 h 1799771"/>
              <a:gd name="connsiteX7" fmla="*/ 926849 w 2488197"/>
              <a:gd name="connsiteY7" fmla="*/ 167092 h 1799771"/>
              <a:gd name="connsiteX8" fmla="*/ 1087838 w 2488197"/>
              <a:gd name="connsiteY8" fmla="*/ 171927 h 1799771"/>
              <a:gd name="connsiteX9" fmla="*/ 1266608 w 2488197"/>
              <a:gd name="connsiteY9" fmla="*/ 143526 h 1799771"/>
              <a:gd name="connsiteX10" fmla="*/ 1736885 w 2488197"/>
              <a:gd name="connsiteY10" fmla="*/ 203779 h 1799771"/>
              <a:gd name="connsiteX11" fmla="*/ 1982383 w 2488197"/>
              <a:gd name="connsiteY11" fmla="*/ 321348 h 1799771"/>
              <a:gd name="connsiteX12" fmla="*/ 2067841 w 2488197"/>
              <a:gd name="connsiteY12" fmla="*/ 329894 h 1799771"/>
              <a:gd name="connsiteX13" fmla="*/ 2488077 w 2488197"/>
              <a:gd name="connsiteY13" fmla="*/ 436649 h 1799771"/>
              <a:gd name="connsiteX14" fmla="*/ 2452402 w 2488197"/>
              <a:gd name="connsiteY14" fmla="*/ 1295569 h 1799771"/>
              <a:gd name="connsiteX15" fmla="*/ 0 w 2488197"/>
              <a:gd name="connsiteY15" fmla="*/ 1019349 h 1799771"/>
              <a:gd name="connsiteX16" fmla="*/ 1067983 w 2488197"/>
              <a:gd name="connsiteY16" fmla="*/ 1799771 h 1799771"/>
              <a:gd name="connsiteX17" fmla="*/ 837247 w 2488197"/>
              <a:gd name="connsiteY17" fmla="*/ 1739950 h 1799771"/>
              <a:gd name="connsiteX18" fmla="*/ 760335 w 2488197"/>
              <a:gd name="connsiteY18" fmla="*/ 1680130 h 1799771"/>
              <a:gd name="connsiteX19" fmla="*/ 538144 w 2488197"/>
              <a:gd name="connsiteY19" fmla="*/ 1526305 h 1799771"/>
              <a:gd name="connsiteX20" fmla="*/ 461232 w 2488197"/>
              <a:gd name="connsiteY20" fmla="*/ 1492122 h 1799771"/>
              <a:gd name="connsiteX21" fmla="*/ 418503 w 2488197"/>
              <a:gd name="connsiteY21" fmla="*/ 1449393 h 1799771"/>
              <a:gd name="connsiteX22" fmla="*/ 256133 w 2488197"/>
              <a:gd name="connsiteY22" fmla="*/ 1227203 h 1799771"/>
              <a:gd name="connsiteX23" fmla="*/ 136492 w 2488197"/>
              <a:gd name="connsiteY23" fmla="*/ 1073378 h 1799771"/>
              <a:gd name="connsiteX24" fmla="*/ 33942 w 2488197"/>
              <a:gd name="connsiteY24" fmla="*/ 996466 h 1799771"/>
              <a:gd name="connsiteX0" fmla="*/ 33942 w 2488197"/>
              <a:gd name="connsiteY0" fmla="*/ 996466 h 1739950"/>
              <a:gd name="connsiteX1" fmla="*/ 61343 w 2488197"/>
              <a:gd name="connsiteY1" fmla="*/ 0 h 1739950"/>
              <a:gd name="connsiteX2" fmla="*/ 315953 w 2488197"/>
              <a:gd name="connsiteY2" fmla="*/ 56429 h 1739950"/>
              <a:gd name="connsiteX3" fmla="*/ 409957 w 2488197"/>
              <a:gd name="connsiteY3" fmla="*/ 64975 h 1739950"/>
              <a:gd name="connsiteX4" fmla="*/ 512507 w 2488197"/>
              <a:gd name="connsiteY4" fmla="*/ 116249 h 1739950"/>
              <a:gd name="connsiteX5" fmla="*/ 681092 w 2488197"/>
              <a:gd name="connsiteY5" fmla="*/ 143526 h 1739950"/>
              <a:gd name="connsiteX6" fmla="*/ 869531 w 2488197"/>
              <a:gd name="connsiteY6" fmla="*/ 130837 h 1739950"/>
              <a:gd name="connsiteX7" fmla="*/ 926849 w 2488197"/>
              <a:gd name="connsiteY7" fmla="*/ 167092 h 1739950"/>
              <a:gd name="connsiteX8" fmla="*/ 1087838 w 2488197"/>
              <a:gd name="connsiteY8" fmla="*/ 171927 h 1739950"/>
              <a:gd name="connsiteX9" fmla="*/ 1266608 w 2488197"/>
              <a:gd name="connsiteY9" fmla="*/ 143526 h 1739950"/>
              <a:gd name="connsiteX10" fmla="*/ 1736885 w 2488197"/>
              <a:gd name="connsiteY10" fmla="*/ 203779 h 1739950"/>
              <a:gd name="connsiteX11" fmla="*/ 1982383 w 2488197"/>
              <a:gd name="connsiteY11" fmla="*/ 321348 h 1739950"/>
              <a:gd name="connsiteX12" fmla="*/ 2067841 w 2488197"/>
              <a:gd name="connsiteY12" fmla="*/ 329894 h 1739950"/>
              <a:gd name="connsiteX13" fmla="*/ 2488077 w 2488197"/>
              <a:gd name="connsiteY13" fmla="*/ 436649 h 1739950"/>
              <a:gd name="connsiteX14" fmla="*/ 2452402 w 2488197"/>
              <a:gd name="connsiteY14" fmla="*/ 1295569 h 1739950"/>
              <a:gd name="connsiteX15" fmla="*/ 0 w 2488197"/>
              <a:gd name="connsiteY15" fmla="*/ 1019349 h 1739950"/>
              <a:gd name="connsiteX16" fmla="*/ 837247 w 2488197"/>
              <a:gd name="connsiteY16" fmla="*/ 1739950 h 1739950"/>
              <a:gd name="connsiteX17" fmla="*/ 760335 w 2488197"/>
              <a:gd name="connsiteY17" fmla="*/ 1680130 h 1739950"/>
              <a:gd name="connsiteX18" fmla="*/ 538144 w 2488197"/>
              <a:gd name="connsiteY18" fmla="*/ 1526305 h 1739950"/>
              <a:gd name="connsiteX19" fmla="*/ 461232 w 2488197"/>
              <a:gd name="connsiteY19" fmla="*/ 1492122 h 1739950"/>
              <a:gd name="connsiteX20" fmla="*/ 418503 w 2488197"/>
              <a:gd name="connsiteY20" fmla="*/ 1449393 h 1739950"/>
              <a:gd name="connsiteX21" fmla="*/ 256133 w 2488197"/>
              <a:gd name="connsiteY21" fmla="*/ 1227203 h 1739950"/>
              <a:gd name="connsiteX22" fmla="*/ 136492 w 2488197"/>
              <a:gd name="connsiteY22" fmla="*/ 1073378 h 1739950"/>
              <a:gd name="connsiteX23" fmla="*/ 33942 w 2488197"/>
              <a:gd name="connsiteY23" fmla="*/ 996466 h 1739950"/>
              <a:gd name="connsiteX0" fmla="*/ 33942 w 2488197"/>
              <a:gd name="connsiteY0" fmla="*/ 996466 h 1739950"/>
              <a:gd name="connsiteX1" fmla="*/ 61343 w 2488197"/>
              <a:gd name="connsiteY1" fmla="*/ 0 h 1739950"/>
              <a:gd name="connsiteX2" fmla="*/ 315953 w 2488197"/>
              <a:gd name="connsiteY2" fmla="*/ 56429 h 1739950"/>
              <a:gd name="connsiteX3" fmla="*/ 409957 w 2488197"/>
              <a:gd name="connsiteY3" fmla="*/ 64975 h 1739950"/>
              <a:gd name="connsiteX4" fmla="*/ 512507 w 2488197"/>
              <a:gd name="connsiteY4" fmla="*/ 116249 h 1739950"/>
              <a:gd name="connsiteX5" fmla="*/ 681092 w 2488197"/>
              <a:gd name="connsiteY5" fmla="*/ 143526 h 1739950"/>
              <a:gd name="connsiteX6" fmla="*/ 869531 w 2488197"/>
              <a:gd name="connsiteY6" fmla="*/ 130837 h 1739950"/>
              <a:gd name="connsiteX7" fmla="*/ 926849 w 2488197"/>
              <a:gd name="connsiteY7" fmla="*/ 167092 h 1739950"/>
              <a:gd name="connsiteX8" fmla="*/ 1087838 w 2488197"/>
              <a:gd name="connsiteY8" fmla="*/ 171927 h 1739950"/>
              <a:gd name="connsiteX9" fmla="*/ 1266608 w 2488197"/>
              <a:gd name="connsiteY9" fmla="*/ 143526 h 1739950"/>
              <a:gd name="connsiteX10" fmla="*/ 1736885 w 2488197"/>
              <a:gd name="connsiteY10" fmla="*/ 203779 h 1739950"/>
              <a:gd name="connsiteX11" fmla="*/ 1982383 w 2488197"/>
              <a:gd name="connsiteY11" fmla="*/ 321348 h 1739950"/>
              <a:gd name="connsiteX12" fmla="*/ 2067841 w 2488197"/>
              <a:gd name="connsiteY12" fmla="*/ 329894 h 1739950"/>
              <a:gd name="connsiteX13" fmla="*/ 2488077 w 2488197"/>
              <a:gd name="connsiteY13" fmla="*/ 436649 h 1739950"/>
              <a:gd name="connsiteX14" fmla="*/ 2452402 w 2488197"/>
              <a:gd name="connsiteY14" fmla="*/ 1295569 h 1739950"/>
              <a:gd name="connsiteX15" fmla="*/ 0 w 2488197"/>
              <a:gd name="connsiteY15" fmla="*/ 1019349 h 1739950"/>
              <a:gd name="connsiteX16" fmla="*/ 837247 w 2488197"/>
              <a:gd name="connsiteY16" fmla="*/ 1739950 h 1739950"/>
              <a:gd name="connsiteX17" fmla="*/ 538144 w 2488197"/>
              <a:gd name="connsiteY17" fmla="*/ 1526305 h 1739950"/>
              <a:gd name="connsiteX18" fmla="*/ 461232 w 2488197"/>
              <a:gd name="connsiteY18" fmla="*/ 1492122 h 1739950"/>
              <a:gd name="connsiteX19" fmla="*/ 418503 w 2488197"/>
              <a:gd name="connsiteY19" fmla="*/ 1449393 h 1739950"/>
              <a:gd name="connsiteX20" fmla="*/ 256133 w 2488197"/>
              <a:gd name="connsiteY20" fmla="*/ 1227203 h 1739950"/>
              <a:gd name="connsiteX21" fmla="*/ 136492 w 2488197"/>
              <a:gd name="connsiteY21" fmla="*/ 1073378 h 1739950"/>
              <a:gd name="connsiteX22" fmla="*/ 33942 w 2488197"/>
              <a:gd name="connsiteY22" fmla="*/ 996466 h 1739950"/>
              <a:gd name="connsiteX0" fmla="*/ 33942 w 2488197"/>
              <a:gd name="connsiteY0" fmla="*/ 996466 h 1526305"/>
              <a:gd name="connsiteX1" fmla="*/ 61343 w 2488197"/>
              <a:gd name="connsiteY1" fmla="*/ 0 h 1526305"/>
              <a:gd name="connsiteX2" fmla="*/ 315953 w 2488197"/>
              <a:gd name="connsiteY2" fmla="*/ 56429 h 1526305"/>
              <a:gd name="connsiteX3" fmla="*/ 409957 w 2488197"/>
              <a:gd name="connsiteY3" fmla="*/ 64975 h 1526305"/>
              <a:gd name="connsiteX4" fmla="*/ 512507 w 2488197"/>
              <a:gd name="connsiteY4" fmla="*/ 116249 h 1526305"/>
              <a:gd name="connsiteX5" fmla="*/ 681092 w 2488197"/>
              <a:gd name="connsiteY5" fmla="*/ 143526 h 1526305"/>
              <a:gd name="connsiteX6" fmla="*/ 869531 w 2488197"/>
              <a:gd name="connsiteY6" fmla="*/ 130837 h 1526305"/>
              <a:gd name="connsiteX7" fmla="*/ 926849 w 2488197"/>
              <a:gd name="connsiteY7" fmla="*/ 167092 h 1526305"/>
              <a:gd name="connsiteX8" fmla="*/ 1087838 w 2488197"/>
              <a:gd name="connsiteY8" fmla="*/ 171927 h 1526305"/>
              <a:gd name="connsiteX9" fmla="*/ 1266608 w 2488197"/>
              <a:gd name="connsiteY9" fmla="*/ 143526 h 1526305"/>
              <a:gd name="connsiteX10" fmla="*/ 1736885 w 2488197"/>
              <a:gd name="connsiteY10" fmla="*/ 203779 h 1526305"/>
              <a:gd name="connsiteX11" fmla="*/ 1982383 w 2488197"/>
              <a:gd name="connsiteY11" fmla="*/ 321348 h 1526305"/>
              <a:gd name="connsiteX12" fmla="*/ 2067841 w 2488197"/>
              <a:gd name="connsiteY12" fmla="*/ 329894 h 1526305"/>
              <a:gd name="connsiteX13" fmla="*/ 2488077 w 2488197"/>
              <a:gd name="connsiteY13" fmla="*/ 436649 h 1526305"/>
              <a:gd name="connsiteX14" fmla="*/ 2452402 w 2488197"/>
              <a:gd name="connsiteY14" fmla="*/ 1295569 h 1526305"/>
              <a:gd name="connsiteX15" fmla="*/ 0 w 2488197"/>
              <a:gd name="connsiteY15" fmla="*/ 1019349 h 1526305"/>
              <a:gd name="connsiteX16" fmla="*/ 538144 w 2488197"/>
              <a:gd name="connsiteY16" fmla="*/ 1526305 h 1526305"/>
              <a:gd name="connsiteX17" fmla="*/ 461232 w 2488197"/>
              <a:gd name="connsiteY17" fmla="*/ 1492122 h 1526305"/>
              <a:gd name="connsiteX18" fmla="*/ 418503 w 2488197"/>
              <a:gd name="connsiteY18" fmla="*/ 1449393 h 1526305"/>
              <a:gd name="connsiteX19" fmla="*/ 256133 w 2488197"/>
              <a:gd name="connsiteY19" fmla="*/ 1227203 h 1526305"/>
              <a:gd name="connsiteX20" fmla="*/ 136492 w 2488197"/>
              <a:gd name="connsiteY20" fmla="*/ 1073378 h 1526305"/>
              <a:gd name="connsiteX21" fmla="*/ 33942 w 2488197"/>
              <a:gd name="connsiteY21" fmla="*/ 996466 h 1526305"/>
              <a:gd name="connsiteX0" fmla="*/ 33942 w 2488197"/>
              <a:gd name="connsiteY0" fmla="*/ 996466 h 1551535"/>
              <a:gd name="connsiteX1" fmla="*/ 61343 w 2488197"/>
              <a:gd name="connsiteY1" fmla="*/ 0 h 1551535"/>
              <a:gd name="connsiteX2" fmla="*/ 315953 w 2488197"/>
              <a:gd name="connsiteY2" fmla="*/ 56429 h 1551535"/>
              <a:gd name="connsiteX3" fmla="*/ 409957 w 2488197"/>
              <a:gd name="connsiteY3" fmla="*/ 64975 h 1551535"/>
              <a:gd name="connsiteX4" fmla="*/ 512507 w 2488197"/>
              <a:gd name="connsiteY4" fmla="*/ 116249 h 1551535"/>
              <a:gd name="connsiteX5" fmla="*/ 681092 w 2488197"/>
              <a:gd name="connsiteY5" fmla="*/ 143526 h 1551535"/>
              <a:gd name="connsiteX6" fmla="*/ 869531 w 2488197"/>
              <a:gd name="connsiteY6" fmla="*/ 130837 h 1551535"/>
              <a:gd name="connsiteX7" fmla="*/ 926849 w 2488197"/>
              <a:gd name="connsiteY7" fmla="*/ 167092 h 1551535"/>
              <a:gd name="connsiteX8" fmla="*/ 1087838 w 2488197"/>
              <a:gd name="connsiteY8" fmla="*/ 171927 h 1551535"/>
              <a:gd name="connsiteX9" fmla="*/ 1266608 w 2488197"/>
              <a:gd name="connsiteY9" fmla="*/ 143526 h 1551535"/>
              <a:gd name="connsiteX10" fmla="*/ 1736885 w 2488197"/>
              <a:gd name="connsiteY10" fmla="*/ 203779 h 1551535"/>
              <a:gd name="connsiteX11" fmla="*/ 1982383 w 2488197"/>
              <a:gd name="connsiteY11" fmla="*/ 321348 h 1551535"/>
              <a:gd name="connsiteX12" fmla="*/ 2067841 w 2488197"/>
              <a:gd name="connsiteY12" fmla="*/ 329894 h 1551535"/>
              <a:gd name="connsiteX13" fmla="*/ 2488077 w 2488197"/>
              <a:gd name="connsiteY13" fmla="*/ 436649 h 1551535"/>
              <a:gd name="connsiteX14" fmla="*/ 2452402 w 2488197"/>
              <a:gd name="connsiteY14" fmla="*/ 1295569 h 1551535"/>
              <a:gd name="connsiteX15" fmla="*/ 0 w 2488197"/>
              <a:gd name="connsiteY15" fmla="*/ 1019349 h 1551535"/>
              <a:gd name="connsiteX16" fmla="*/ 538144 w 2488197"/>
              <a:gd name="connsiteY16" fmla="*/ 1526305 h 1551535"/>
              <a:gd name="connsiteX17" fmla="*/ 418503 w 2488197"/>
              <a:gd name="connsiteY17" fmla="*/ 1449393 h 1551535"/>
              <a:gd name="connsiteX18" fmla="*/ 256133 w 2488197"/>
              <a:gd name="connsiteY18" fmla="*/ 1227203 h 1551535"/>
              <a:gd name="connsiteX19" fmla="*/ 136492 w 2488197"/>
              <a:gd name="connsiteY19" fmla="*/ 1073378 h 1551535"/>
              <a:gd name="connsiteX20" fmla="*/ 33942 w 2488197"/>
              <a:gd name="connsiteY20" fmla="*/ 996466 h 1551535"/>
              <a:gd name="connsiteX0" fmla="*/ 33942 w 2488197"/>
              <a:gd name="connsiteY0" fmla="*/ 996466 h 1529484"/>
              <a:gd name="connsiteX1" fmla="*/ 61343 w 2488197"/>
              <a:gd name="connsiteY1" fmla="*/ 0 h 1529484"/>
              <a:gd name="connsiteX2" fmla="*/ 315953 w 2488197"/>
              <a:gd name="connsiteY2" fmla="*/ 56429 h 1529484"/>
              <a:gd name="connsiteX3" fmla="*/ 409957 w 2488197"/>
              <a:gd name="connsiteY3" fmla="*/ 64975 h 1529484"/>
              <a:gd name="connsiteX4" fmla="*/ 512507 w 2488197"/>
              <a:gd name="connsiteY4" fmla="*/ 116249 h 1529484"/>
              <a:gd name="connsiteX5" fmla="*/ 681092 w 2488197"/>
              <a:gd name="connsiteY5" fmla="*/ 143526 h 1529484"/>
              <a:gd name="connsiteX6" fmla="*/ 869531 w 2488197"/>
              <a:gd name="connsiteY6" fmla="*/ 130837 h 1529484"/>
              <a:gd name="connsiteX7" fmla="*/ 926849 w 2488197"/>
              <a:gd name="connsiteY7" fmla="*/ 167092 h 1529484"/>
              <a:gd name="connsiteX8" fmla="*/ 1087838 w 2488197"/>
              <a:gd name="connsiteY8" fmla="*/ 171927 h 1529484"/>
              <a:gd name="connsiteX9" fmla="*/ 1266608 w 2488197"/>
              <a:gd name="connsiteY9" fmla="*/ 143526 h 1529484"/>
              <a:gd name="connsiteX10" fmla="*/ 1736885 w 2488197"/>
              <a:gd name="connsiteY10" fmla="*/ 203779 h 1529484"/>
              <a:gd name="connsiteX11" fmla="*/ 1982383 w 2488197"/>
              <a:gd name="connsiteY11" fmla="*/ 321348 h 1529484"/>
              <a:gd name="connsiteX12" fmla="*/ 2067841 w 2488197"/>
              <a:gd name="connsiteY12" fmla="*/ 329894 h 1529484"/>
              <a:gd name="connsiteX13" fmla="*/ 2488077 w 2488197"/>
              <a:gd name="connsiteY13" fmla="*/ 436649 h 1529484"/>
              <a:gd name="connsiteX14" fmla="*/ 2452402 w 2488197"/>
              <a:gd name="connsiteY14" fmla="*/ 1295569 h 1529484"/>
              <a:gd name="connsiteX15" fmla="*/ 0 w 2488197"/>
              <a:gd name="connsiteY15" fmla="*/ 1019349 h 1529484"/>
              <a:gd name="connsiteX16" fmla="*/ 538144 w 2488197"/>
              <a:gd name="connsiteY16" fmla="*/ 1526305 h 1529484"/>
              <a:gd name="connsiteX17" fmla="*/ 256133 w 2488197"/>
              <a:gd name="connsiteY17" fmla="*/ 1227203 h 1529484"/>
              <a:gd name="connsiteX18" fmla="*/ 136492 w 2488197"/>
              <a:gd name="connsiteY18" fmla="*/ 1073378 h 1529484"/>
              <a:gd name="connsiteX19" fmla="*/ 33942 w 2488197"/>
              <a:gd name="connsiteY19" fmla="*/ 996466 h 1529484"/>
              <a:gd name="connsiteX0" fmla="*/ 33942 w 2488197"/>
              <a:gd name="connsiteY0" fmla="*/ 996466 h 1295569"/>
              <a:gd name="connsiteX1" fmla="*/ 61343 w 2488197"/>
              <a:gd name="connsiteY1" fmla="*/ 0 h 1295569"/>
              <a:gd name="connsiteX2" fmla="*/ 315953 w 2488197"/>
              <a:gd name="connsiteY2" fmla="*/ 56429 h 1295569"/>
              <a:gd name="connsiteX3" fmla="*/ 409957 w 2488197"/>
              <a:gd name="connsiteY3" fmla="*/ 64975 h 1295569"/>
              <a:gd name="connsiteX4" fmla="*/ 512507 w 2488197"/>
              <a:gd name="connsiteY4" fmla="*/ 116249 h 1295569"/>
              <a:gd name="connsiteX5" fmla="*/ 681092 w 2488197"/>
              <a:gd name="connsiteY5" fmla="*/ 143526 h 1295569"/>
              <a:gd name="connsiteX6" fmla="*/ 869531 w 2488197"/>
              <a:gd name="connsiteY6" fmla="*/ 130837 h 1295569"/>
              <a:gd name="connsiteX7" fmla="*/ 926849 w 2488197"/>
              <a:gd name="connsiteY7" fmla="*/ 167092 h 1295569"/>
              <a:gd name="connsiteX8" fmla="*/ 1087838 w 2488197"/>
              <a:gd name="connsiteY8" fmla="*/ 171927 h 1295569"/>
              <a:gd name="connsiteX9" fmla="*/ 1266608 w 2488197"/>
              <a:gd name="connsiteY9" fmla="*/ 143526 h 1295569"/>
              <a:gd name="connsiteX10" fmla="*/ 1736885 w 2488197"/>
              <a:gd name="connsiteY10" fmla="*/ 203779 h 1295569"/>
              <a:gd name="connsiteX11" fmla="*/ 1982383 w 2488197"/>
              <a:gd name="connsiteY11" fmla="*/ 321348 h 1295569"/>
              <a:gd name="connsiteX12" fmla="*/ 2067841 w 2488197"/>
              <a:gd name="connsiteY12" fmla="*/ 329894 h 1295569"/>
              <a:gd name="connsiteX13" fmla="*/ 2488077 w 2488197"/>
              <a:gd name="connsiteY13" fmla="*/ 436649 h 1295569"/>
              <a:gd name="connsiteX14" fmla="*/ 2452402 w 2488197"/>
              <a:gd name="connsiteY14" fmla="*/ 1295569 h 1295569"/>
              <a:gd name="connsiteX15" fmla="*/ 0 w 2488197"/>
              <a:gd name="connsiteY15" fmla="*/ 1019349 h 1295569"/>
              <a:gd name="connsiteX16" fmla="*/ 256133 w 2488197"/>
              <a:gd name="connsiteY16" fmla="*/ 1227203 h 1295569"/>
              <a:gd name="connsiteX17" fmla="*/ 136492 w 2488197"/>
              <a:gd name="connsiteY17" fmla="*/ 1073378 h 1295569"/>
              <a:gd name="connsiteX18" fmla="*/ 33942 w 2488197"/>
              <a:gd name="connsiteY18" fmla="*/ 996466 h 1295569"/>
              <a:gd name="connsiteX0" fmla="*/ 33942 w 2488197"/>
              <a:gd name="connsiteY0" fmla="*/ 996466 h 1295569"/>
              <a:gd name="connsiteX1" fmla="*/ 61343 w 2488197"/>
              <a:gd name="connsiteY1" fmla="*/ 0 h 1295569"/>
              <a:gd name="connsiteX2" fmla="*/ 315953 w 2488197"/>
              <a:gd name="connsiteY2" fmla="*/ 56429 h 1295569"/>
              <a:gd name="connsiteX3" fmla="*/ 409957 w 2488197"/>
              <a:gd name="connsiteY3" fmla="*/ 64975 h 1295569"/>
              <a:gd name="connsiteX4" fmla="*/ 512507 w 2488197"/>
              <a:gd name="connsiteY4" fmla="*/ 116249 h 1295569"/>
              <a:gd name="connsiteX5" fmla="*/ 681092 w 2488197"/>
              <a:gd name="connsiteY5" fmla="*/ 143526 h 1295569"/>
              <a:gd name="connsiteX6" fmla="*/ 869531 w 2488197"/>
              <a:gd name="connsiteY6" fmla="*/ 130837 h 1295569"/>
              <a:gd name="connsiteX7" fmla="*/ 926849 w 2488197"/>
              <a:gd name="connsiteY7" fmla="*/ 167092 h 1295569"/>
              <a:gd name="connsiteX8" fmla="*/ 1087838 w 2488197"/>
              <a:gd name="connsiteY8" fmla="*/ 171927 h 1295569"/>
              <a:gd name="connsiteX9" fmla="*/ 1266608 w 2488197"/>
              <a:gd name="connsiteY9" fmla="*/ 143526 h 1295569"/>
              <a:gd name="connsiteX10" fmla="*/ 1736885 w 2488197"/>
              <a:gd name="connsiteY10" fmla="*/ 203779 h 1295569"/>
              <a:gd name="connsiteX11" fmla="*/ 1982383 w 2488197"/>
              <a:gd name="connsiteY11" fmla="*/ 321348 h 1295569"/>
              <a:gd name="connsiteX12" fmla="*/ 2067841 w 2488197"/>
              <a:gd name="connsiteY12" fmla="*/ 329894 h 1295569"/>
              <a:gd name="connsiteX13" fmla="*/ 2488077 w 2488197"/>
              <a:gd name="connsiteY13" fmla="*/ 436649 h 1295569"/>
              <a:gd name="connsiteX14" fmla="*/ 2452402 w 2488197"/>
              <a:gd name="connsiteY14" fmla="*/ 1295569 h 1295569"/>
              <a:gd name="connsiteX15" fmla="*/ 0 w 2488197"/>
              <a:gd name="connsiteY15" fmla="*/ 1019349 h 1295569"/>
              <a:gd name="connsiteX16" fmla="*/ 136492 w 2488197"/>
              <a:gd name="connsiteY16" fmla="*/ 1073378 h 1295569"/>
              <a:gd name="connsiteX17" fmla="*/ 33942 w 2488197"/>
              <a:gd name="connsiteY17" fmla="*/ 996466 h 1295569"/>
              <a:gd name="connsiteX0" fmla="*/ 33942 w 2488197"/>
              <a:gd name="connsiteY0" fmla="*/ 996466 h 1295569"/>
              <a:gd name="connsiteX1" fmla="*/ 61343 w 2488197"/>
              <a:gd name="connsiteY1" fmla="*/ 0 h 1295569"/>
              <a:gd name="connsiteX2" fmla="*/ 315953 w 2488197"/>
              <a:gd name="connsiteY2" fmla="*/ 56429 h 1295569"/>
              <a:gd name="connsiteX3" fmla="*/ 409957 w 2488197"/>
              <a:gd name="connsiteY3" fmla="*/ 64975 h 1295569"/>
              <a:gd name="connsiteX4" fmla="*/ 512507 w 2488197"/>
              <a:gd name="connsiteY4" fmla="*/ 116249 h 1295569"/>
              <a:gd name="connsiteX5" fmla="*/ 681092 w 2488197"/>
              <a:gd name="connsiteY5" fmla="*/ 143526 h 1295569"/>
              <a:gd name="connsiteX6" fmla="*/ 869531 w 2488197"/>
              <a:gd name="connsiteY6" fmla="*/ 130837 h 1295569"/>
              <a:gd name="connsiteX7" fmla="*/ 926849 w 2488197"/>
              <a:gd name="connsiteY7" fmla="*/ 167092 h 1295569"/>
              <a:gd name="connsiteX8" fmla="*/ 1087838 w 2488197"/>
              <a:gd name="connsiteY8" fmla="*/ 171927 h 1295569"/>
              <a:gd name="connsiteX9" fmla="*/ 1266608 w 2488197"/>
              <a:gd name="connsiteY9" fmla="*/ 143526 h 1295569"/>
              <a:gd name="connsiteX10" fmla="*/ 1736885 w 2488197"/>
              <a:gd name="connsiteY10" fmla="*/ 203779 h 1295569"/>
              <a:gd name="connsiteX11" fmla="*/ 1982383 w 2488197"/>
              <a:gd name="connsiteY11" fmla="*/ 321348 h 1295569"/>
              <a:gd name="connsiteX12" fmla="*/ 2067841 w 2488197"/>
              <a:gd name="connsiteY12" fmla="*/ 329894 h 1295569"/>
              <a:gd name="connsiteX13" fmla="*/ 2488077 w 2488197"/>
              <a:gd name="connsiteY13" fmla="*/ 436649 h 1295569"/>
              <a:gd name="connsiteX14" fmla="*/ 2452402 w 2488197"/>
              <a:gd name="connsiteY14" fmla="*/ 1295569 h 1295569"/>
              <a:gd name="connsiteX15" fmla="*/ 0 w 2488197"/>
              <a:gd name="connsiteY15" fmla="*/ 1019349 h 1295569"/>
              <a:gd name="connsiteX16" fmla="*/ 33942 w 2488197"/>
              <a:gd name="connsiteY16" fmla="*/ 996466 h 1295569"/>
              <a:gd name="connsiteX0" fmla="*/ 0 w 2488197"/>
              <a:gd name="connsiteY0" fmla="*/ 1019349 h 1295569"/>
              <a:gd name="connsiteX1" fmla="*/ 61343 w 2488197"/>
              <a:gd name="connsiteY1" fmla="*/ 0 h 1295569"/>
              <a:gd name="connsiteX2" fmla="*/ 315953 w 2488197"/>
              <a:gd name="connsiteY2" fmla="*/ 56429 h 1295569"/>
              <a:gd name="connsiteX3" fmla="*/ 409957 w 2488197"/>
              <a:gd name="connsiteY3" fmla="*/ 64975 h 1295569"/>
              <a:gd name="connsiteX4" fmla="*/ 512507 w 2488197"/>
              <a:gd name="connsiteY4" fmla="*/ 116249 h 1295569"/>
              <a:gd name="connsiteX5" fmla="*/ 681092 w 2488197"/>
              <a:gd name="connsiteY5" fmla="*/ 143526 h 1295569"/>
              <a:gd name="connsiteX6" fmla="*/ 869531 w 2488197"/>
              <a:gd name="connsiteY6" fmla="*/ 130837 h 1295569"/>
              <a:gd name="connsiteX7" fmla="*/ 926849 w 2488197"/>
              <a:gd name="connsiteY7" fmla="*/ 167092 h 1295569"/>
              <a:gd name="connsiteX8" fmla="*/ 1087838 w 2488197"/>
              <a:gd name="connsiteY8" fmla="*/ 171927 h 1295569"/>
              <a:gd name="connsiteX9" fmla="*/ 1266608 w 2488197"/>
              <a:gd name="connsiteY9" fmla="*/ 143526 h 1295569"/>
              <a:gd name="connsiteX10" fmla="*/ 1736885 w 2488197"/>
              <a:gd name="connsiteY10" fmla="*/ 203779 h 1295569"/>
              <a:gd name="connsiteX11" fmla="*/ 1982383 w 2488197"/>
              <a:gd name="connsiteY11" fmla="*/ 321348 h 1295569"/>
              <a:gd name="connsiteX12" fmla="*/ 2067841 w 2488197"/>
              <a:gd name="connsiteY12" fmla="*/ 329894 h 1295569"/>
              <a:gd name="connsiteX13" fmla="*/ 2488077 w 2488197"/>
              <a:gd name="connsiteY13" fmla="*/ 436649 h 1295569"/>
              <a:gd name="connsiteX14" fmla="*/ 2452402 w 2488197"/>
              <a:gd name="connsiteY14" fmla="*/ 1295569 h 1295569"/>
              <a:gd name="connsiteX15" fmla="*/ 0 w 2488197"/>
              <a:gd name="connsiteY15" fmla="*/ 1019349 h 1295569"/>
              <a:gd name="connsiteX0" fmla="*/ 0 w 2538862"/>
              <a:gd name="connsiteY0" fmla="*/ 967392 h 1295569"/>
              <a:gd name="connsiteX1" fmla="*/ 112008 w 2538862"/>
              <a:gd name="connsiteY1" fmla="*/ 0 h 1295569"/>
              <a:gd name="connsiteX2" fmla="*/ 366618 w 2538862"/>
              <a:gd name="connsiteY2" fmla="*/ 56429 h 1295569"/>
              <a:gd name="connsiteX3" fmla="*/ 460622 w 2538862"/>
              <a:gd name="connsiteY3" fmla="*/ 64975 h 1295569"/>
              <a:gd name="connsiteX4" fmla="*/ 563172 w 2538862"/>
              <a:gd name="connsiteY4" fmla="*/ 116249 h 1295569"/>
              <a:gd name="connsiteX5" fmla="*/ 731757 w 2538862"/>
              <a:gd name="connsiteY5" fmla="*/ 143526 h 1295569"/>
              <a:gd name="connsiteX6" fmla="*/ 920196 w 2538862"/>
              <a:gd name="connsiteY6" fmla="*/ 130837 h 1295569"/>
              <a:gd name="connsiteX7" fmla="*/ 977514 w 2538862"/>
              <a:gd name="connsiteY7" fmla="*/ 167092 h 1295569"/>
              <a:gd name="connsiteX8" fmla="*/ 1138503 w 2538862"/>
              <a:gd name="connsiteY8" fmla="*/ 171927 h 1295569"/>
              <a:gd name="connsiteX9" fmla="*/ 1317273 w 2538862"/>
              <a:gd name="connsiteY9" fmla="*/ 143526 h 1295569"/>
              <a:gd name="connsiteX10" fmla="*/ 1787550 w 2538862"/>
              <a:gd name="connsiteY10" fmla="*/ 203779 h 1295569"/>
              <a:gd name="connsiteX11" fmla="*/ 2033048 w 2538862"/>
              <a:gd name="connsiteY11" fmla="*/ 321348 h 1295569"/>
              <a:gd name="connsiteX12" fmla="*/ 2118506 w 2538862"/>
              <a:gd name="connsiteY12" fmla="*/ 329894 h 1295569"/>
              <a:gd name="connsiteX13" fmla="*/ 2538742 w 2538862"/>
              <a:gd name="connsiteY13" fmla="*/ 436649 h 1295569"/>
              <a:gd name="connsiteX14" fmla="*/ 2503067 w 2538862"/>
              <a:gd name="connsiteY14" fmla="*/ 1295569 h 1295569"/>
              <a:gd name="connsiteX15" fmla="*/ 0 w 2538862"/>
              <a:gd name="connsiteY15" fmla="*/ 967392 h 1295569"/>
              <a:gd name="connsiteX0" fmla="*/ 0 w 2538793"/>
              <a:gd name="connsiteY0" fmla="*/ 967392 h 1286635"/>
              <a:gd name="connsiteX1" fmla="*/ 112008 w 2538793"/>
              <a:gd name="connsiteY1" fmla="*/ 0 h 1286635"/>
              <a:gd name="connsiteX2" fmla="*/ 366618 w 2538793"/>
              <a:gd name="connsiteY2" fmla="*/ 56429 h 1286635"/>
              <a:gd name="connsiteX3" fmla="*/ 460622 w 2538793"/>
              <a:gd name="connsiteY3" fmla="*/ 64975 h 1286635"/>
              <a:gd name="connsiteX4" fmla="*/ 563172 w 2538793"/>
              <a:gd name="connsiteY4" fmla="*/ 116249 h 1286635"/>
              <a:gd name="connsiteX5" fmla="*/ 731757 w 2538793"/>
              <a:gd name="connsiteY5" fmla="*/ 143526 h 1286635"/>
              <a:gd name="connsiteX6" fmla="*/ 920196 w 2538793"/>
              <a:gd name="connsiteY6" fmla="*/ 130837 h 1286635"/>
              <a:gd name="connsiteX7" fmla="*/ 977514 w 2538793"/>
              <a:gd name="connsiteY7" fmla="*/ 167092 h 1286635"/>
              <a:gd name="connsiteX8" fmla="*/ 1138503 w 2538793"/>
              <a:gd name="connsiteY8" fmla="*/ 171927 h 1286635"/>
              <a:gd name="connsiteX9" fmla="*/ 1317273 w 2538793"/>
              <a:gd name="connsiteY9" fmla="*/ 143526 h 1286635"/>
              <a:gd name="connsiteX10" fmla="*/ 1787550 w 2538793"/>
              <a:gd name="connsiteY10" fmla="*/ 203779 h 1286635"/>
              <a:gd name="connsiteX11" fmla="*/ 2033048 w 2538793"/>
              <a:gd name="connsiteY11" fmla="*/ 321348 h 1286635"/>
              <a:gd name="connsiteX12" fmla="*/ 2118506 w 2538793"/>
              <a:gd name="connsiteY12" fmla="*/ 329894 h 1286635"/>
              <a:gd name="connsiteX13" fmla="*/ 2538742 w 2538793"/>
              <a:gd name="connsiteY13" fmla="*/ 436649 h 1286635"/>
              <a:gd name="connsiteX14" fmla="*/ 2445702 w 2538793"/>
              <a:gd name="connsiteY14" fmla="*/ 1286635 h 1286635"/>
              <a:gd name="connsiteX15" fmla="*/ 0 w 2538793"/>
              <a:gd name="connsiteY15" fmla="*/ 967392 h 1286635"/>
              <a:gd name="connsiteX0" fmla="*/ 0 w 2538790"/>
              <a:gd name="connsiteY0" fmla="*/ 967392 h 1329659"/>
              <a:gd name="connsiteX1" fmla="*/ 112008 w 2538790"/>
              <a:gd name="connsiteY1" fmla="*/ 0 h 1329659"/>
              <a:gd name="connsiteX2" fmla="*/ 366618 w 2538790"/>
              <a:gd name="connsiteY2" fmla="*/ 56429 h 1329659"/>
              <a:gd name="connsiteX3" fmla="*/ 460622 w 2538790"/>
              <a:gd name="connsiteY3" fmla="*/ 64975 h 1329659"/>
              <a:gd name="connsiteX4" fmla="*/ 563172 w 2538790"/>
              <a:gd name="connsiteY4" fmla="*/ 116249 h 1329659"/>
              <a:gd name="connsiteX5" fmla="*/ 731757 w 2538790"/>
              <a:gd name="connsiteY5" fmla="*/ 143526 h 1329659"/>
              <a:gd name="connsiteX6" fmla="*/ 920196 w 2538790"/>
              <a:gd name="connsiteY6" fmla="*/ 130837 h 1329659"/>
              <a:gd name="connsiteX7" fmla="*/ 977514 w 2538790"/>
              <a:gd name="connsiteY7" fmla="*/ 167092 h 1329659"/>
              <a:gd name="connsiteX8" fmla="*/ 1138503 w 2538790"/>
              <a:gd name="connsiteY8" fmla="*/ 171927 h 1329659"/>
              <a:gd name="connsiteX9" fmla="*/ 1317273 w 2538790"/>
              <a:gd name="connsiteY9" fmla="*/ 143526 h 1329659"/>
              <a:gd name="connsiteX10" fmla="*/ 1787550 w 2538790"/>
              <a:gd name="connsiteY10" fmla="*/ 203779 h 1329659"/>
              <a:gd name="connsiteX11" fmla="*/ 2033048 w 2538790"/>
              <a:gd name="connsiteY11" fmla="*/ 321348 h 1329659"/>
              <a:gd name="connsiteX12" fmla="*/ 2118506 w 2538790"/>
              <a:gd name="connsiteY12" fmla="*/ 329894 h 1329659"/>
              <a:gd name="connsiteX13" fmla="*/ 2538742 w 2538790"/>
              <a:gd name="connsiteY13" fmla="*/ 436649 h 1329659"/>
              <a:gd name="connsiteX14" fmla="*/ 2439002 w 2538790"/>
              <a:gd name="connsiteY14" fmla="*/ 1329659 h 1329659"/>
              <a:gd name="connsiteX15" fmla="*/ 0 w 2538790"/>
              <a:gd name="connsiteY15" fmla="*/ 967392 h 1329659"/>
              <a:gd name="connsiteX0" fmla="*/ 0 w 2538790"/>
              <a:gd name="connsiteY0" fmla="*/ 967392 h 1329659"/>
              <a:gd name="connsiteX1" fmla="*/ 112008 w 2538790"/>
              <a:gd name="connsiteY1" fmla="*/ 0 h 1329659"/>
              <a:gd name="connsiteX2" fmla="*/ 366618 w 2538790"/>
              <a:gd name="connsiteY2" fmla="*/ 56429 h 1329659"/>
              <a:gd name="connsiteX3" fmla="*/ 460622 w 2538790"/>
              <a:gd name="connsiteY3" fmla="*/ 64975 h 1329659"/>
              <a:gd name="connsiteX4" fmla="*/ 563172 w 2538790"/>
              <a:gd name="connsiteY4" fmla="*/ 116249 h 1329659"/>
              <a:gd name="connsiteX5" fmla="*/ 731757 w 2538790"/>
              <a:gd name="connsiteY5" fmla="*/ 143526 h 1329659"/>
              <a:gd name="connsiteX6" fmla="*/ 920196 w 2538790"/>
              <a:gd name="connsiteY6" fmla="*/ 130837 h 1329659"/>
              <a:gd name="connsiteX7" fmla="*/ 977514 w 2538790"/>
              <a:gd name="connsiteY7" fmla="*/ 167092 h 1329659"/>
              <a:gd name="connsiteX8" fmla="*/ 1138503 w 2538790"/>
              <a:gd name="connsiteY8" fmla="*/ 171927 h 1329659"/>
              <a:gd name="connsiteX9" fmla="*/ 1787550 w 2538790"/>
              <a:gd name="connsiteY9" fmla="*/ 203779 h 1329659"/>
              <a:gd name="connsiteX10" fmla="*/ 2033048 w 2538790"/>
              <a:gd name="connsiteY10" fmla="*/ 321348 h 1329659"/>
              <a:gd name="connsiteX11" fmla="*/ 2118506 w 2538790"/>
              <a:gd name="connsiteY11" fmla="*/ 329894 h 1329659"/>
              <a:gd name="connsiteX12" fmla="*/ 2538742 w 2538790"/>
              <a:gd name="connsiteY12" fmla="*/ 436649 h 1329659"/>
              <a:gd name="connsiteX13" fmla="*/ 2439002 w 2538790"/>
              <a:gd name="connsiteY13" fmla="*/ 1329659 h 1329659"/>
              <a:gd name="connsiteX14" fmla="*/ 0 w 2538790"/>
              <a:gd name="connsiteY14" fmla="*/ 967392 h 1329659"/>
              <a:gd name="connsiteX0" fmla="*/ 0 w 2538790"/>
              <a:gd name="connsiteY0" fmla="*/ 967392 h 1329659"/>
              <a:gd name="connsiteX1" fmla="*/ 112008 w 2538790"/>
              <a:gd name="connsiteY1" fmla="*/ 0 h 1329659"/>
              <a:gd name="connsiteX2" fmla="*/ 366618 w 2538790"/>
              <a:gd name="connsiteY2" fmla="*/ 56429 h 1329659"/>
              <a:gd name="connsiteX3" fmla="*/ 460622 w 2538790"/>
              <a:gd name="connsiteY3" fmla="*/ 64975 h 1329659"/>
              <a:gd name="connsiteX4" fmla="*/ 563172 w 2538790"/>
              <a:gd name="connsiteY4" fmla="*/ 116249 h 1329659"/>
              <a:gd name="connsiteX5" fmla="*/ 731757 w 2538790"/>
              <a:gd name="connsiteY5" fmla="*/ 143526 h 1329659"/>
              <a:gd name="connsiteX6" fmla="*/ 920196 w 2538790"/>
              <a:gd name="connsiteY6" fmla="*/ 130837 h 1329659"/>
              <a:gd name="connsiteX7" fmla="*/ 977514 w 2538790"/>
              <a:gd name="connsiteY7" fmla="*/ 167092 h 1329659"/>
              <a:gd name="connsiteX8" fmla="*/ 1217252 w 2538790"/>
              <a:gd name="connsiteY8" fmla="*/ 317029 h 1329659"/>
              <a:gd name="connsiteX9" fmla="*/ 1787550 w 2538790"/>
              <a:gd name="connsiteY9" fmla="*/ 203779 h 1329659"/>
              <a:gd name="connsiteX10" fmla="*/ 2033048 w 2538790"/>
              <a:gd name="connsiteY10" fmla="*/ 321348 h 1329659"/>
              <a:gd name="connsiteX11" fmla="*/ 2118506 w 2538790"/>
              <a:gd name="connsiteY11" fmla="*/ 329894 h 1329659"/>
              <a:gd name="connsiteX12" fmla="*/ 2538742 w 2538790"/>
              <a:gd name="connsiteY12" fmla="*/ 436649 h 1329659"/>
              <a:gd name="connsiteX13" fmla="*/ 2439002 w 2538790"/>
              <a:gd name="connsiteY13" fmla="*/ 1329659 h 1329659"/>
              <a:gd name="connsiteX14" fmla="*/ 0 w 2538790"/>
              <a:gd name="connsiteY14" fmla="*/ 967392 h 1329659"/>
              <a:gd name="connsiteX0" fmla="*/ 0 w 2538790"/>
              <a:gd name="connsiteY0" fmla="*/ 967392 h 1329659"/>
              <a:gd name="connsiteX1" fmla="*/ 112008 w 2538790"/>
              <a:gd name="connsiteY1" fmla="*/ 0 h 1329659"/>
              <a:gd name="connsiteX2" fmla="*/ 366618 w 2538790"/>
              <a:gd name="connsiteY2" fmla="*/ 56429 h 1329659"/>
              <a:gd name="connsiteX3" fmla="*/ 460622 w 2538790"/>
              <a:gd name="connsiteY3" fmla="*/ 64975 h 1329659"/>
              <a:gd name="connsiteX4" fmla="*/ 563172 w 2538790"/>
              <a:gd name="connsiteY4" fmla="*/ 116249 h 1329659"/>
              <a:gd name="connsiteX5" fmla="*/ 731757 w 2538790"/>
              <a:gd name="connsiteY5" fmla="*/ 143526 h 1329659"/>
              <a:gd name="connsiteX6" fmla="*/ 920196 w 2538790"/>
              <a:gd name="connsiteY6" fmla="*/ 130837 h 1329659"/>
              <a:gd name="connsiteX7" fmla="*/ 977514 w 2538790"/>
              <a:gd name="connsiteY7" fmla="*/ 167092 h 1329659"/>
              <a:gd name="connsiteX8" fmla="*/ 1217252 w 2538790"/>
              <a:gd name="connsiteY8" fmla="*/ 317029 h 1329659"/>
              <a:gd name="connsiteX9" fmla="*/ 1662623 w 2538790"/>
              <a:gd name="connsiteY9" fmla="*/ 342527 h 1329659"/>
              <a:gd name="connsiteX10" fmla="*/ 2033048 w 2538790"/>
              <a:gd name="connsiteY10" fmla="*/ 321348 h 1329659"/>
              <a:gd name="connsiteX11" fmla="*/ 2118506 w 2538790"/>
              <a:gd name="connsiteY11" fmla="*/ 329894 h 1329659"/>
              <a:gd name="connsiteX12" fmla="*/ 2538742 w 2538790"/>
              <a:gd name="connsiteY12" fmla="*/ 436649 h 1329659"/>
              <a:gd name="connsiteX13" fmla="*/ 2439002 w 2538790"/>
              <a:gd name="connsiteY13" fmla="*/ 1329659 h 1329659"/>
              <a:gd name="connsiteX14" fmla="*/ 0 w 2538790"/>
              <a:gd name="connsiteY14" fmla="*/ 967392 h 1329659"/>
              <a:gd name="connsiteX0" fmla="*/ 0 w 2538790"/>
              <a:gd name="connsiteY0" fmla="*/ 967392 h 1329659"/>
              <a:gd name="connsiteX1" fmla="*/ 112008 w 2538790"/>
              <a:gd name="connsiteY1" fmla="*/ 0 h 1329659"/>
              <a:gd name="connsiteX2" fmla="*/ 366618 w 2538790"/>
              <a:gd name="connsiteY2" fmla="*/ 56429 h 1329659"/>
              <a:gd name="connsiteX3" fmla="*/ 460622 w 2538790"/>
              <a:gd name="connsiteY3" fmla="*/ 64975 h 1329659"/>
              <a:gd name="connsiteX4" fmla="*/ 563172 w 2538790"/>
              <a:gd name="connsiteY4" fmla="*/ 116249 h 1329659"/>
              <a:gd name="connsiteX5" fmla="*/ 731757 w 2538790"/>
              <a:gd name="connsiteY5" fmla="*/ 143526 h 1329659"/>
              <a:gd name="connsiteX6" fmla="*/ 920196 w 2538790"/>
              <a:gd name="connsiteY6" fmla="*/ 130837 h 1329659"/>
              <a:gd name="connsiteX7" fmla="*/ 927512 w 2538790"/>
              <a:gd name="connsiteY7" fmla="*/ 271726 h 1329659"/>
              <a:gd name="connsiteX8" fmla="*/ 1217252 w 2538790"/>
              <a:gd name="connsiteY8" fmla="*/ 317029 h 1329659"/>
              <a:gd name="connsiteX9" fmla="*/ 1662623 w 2538790"/>
              <a:gd name="connsiteY9" fmla="*/ 342527 h 1329659"/>
              <a:gd name="connsiteX10" fmla="*/ 2033048 w 2538790"/>
              <a:gd name="connsiteY10" fmla="*/ 321348 h 1329659"/>
              <a:gd name="connsiteX11" fmla="*/ 2118506 w 2538790"/>
              <a:gd name="connsiteY11" fmla="*/ 329894 h 1329659"/>
              <a:gd name="connsiteX12" fmla="*/ 2538742 w 2538790"/>
              <a:gd name="connsiteY12" fmla="*/ 436649 h 1329659"/>
              <a:gd name="connsiteX13" fmla="*/ 2439002 w 2538790"/>
              <a:gd name="connsiteY13" fmla="*/ 1329659 h 1329659"/>
              <a:gd name="connsiteX14" fmla="*/ 0 w 2538790"/>
              <a:gd name="connsiteY14" fmla="*/ 967392 h 1329659"/>
              <a:gd name="connsiteX0" fmla="*/ 0 w 2538790"/>
              <a:gd name="connsiteY0" fmla="*/ 967392 h 1329659"/>
              <a:gd name="connsiteX1" fmla="*/ 112008 w 2538790"/>
              <a:gd name="connsiteY1" fmla="*/ 0 h 1329659"/>
              <a:gd name="connsiteX2" fmla="*/ 366618 w 2538790"/>
              <a:gd name="connsiteY2" fmla="*/ 56429 h 1329659"/>
              <a:gd name="connsiteX3" fmla="*/ 460622 w 2538790"/>
              <a:gd name="connsiteY3" fmla="*/ 64975 h 1329659"/>
              <a:gd name="connsiteX4" fmla="*/ 563172 w 2538790"/>
              <a:gd name="connsiteY4" fmla="*/ 116249 h 1329659"/>
              <a:gd name="connsiteX5" fmla="*/ 920196 w 2538790"/>
              <a:gd name="connsiteY5" fmla="*/ 130837 h 1329659"/>
              <a:gd name="connsiteX6" fmla="*/ 927512 w 2538790"/>
              <a:gd name="connsiteY6" fmla="*/ 271726 h 1329659"/>
              <a:gd name="connsiteX7" fmla="*/ 1217252 w 2538790"/>
              <a:gd name="connsiteY7" fmla="*/ 317029 h 1329659"/>
              <a:gd name="connsiteX8" fmla="*/ 1662623 w 2538790"/>
              <a:gd name="connsiteY8" fmla="*/ 342527 h 1329659"/>
              <a:gd name="connsiteX9" fmla="*/ 2033048 w 2538790"/>
              <a:gd name="connsiteY9" fmla="*/ 321348 h 1329659"/>
              <a:gd name="connsiteX10" fmla="*/ 2118506 w 2538790"/>
              <a:gd name="connsiteY10" fmla="*/ 329894 h 1329659"/>
              <a:gd name="connsiteX11" fmla="*/ 2538742 w 2538790"/>
              <a:gd name="connsiteY11" fmla="*/ 436649 h 1329659"/>
              <a:gd name="connsiteX12" fmla="*/ 2439002 w 2538790"/>
              <a:gd name="connsiteY12" fmla="*/ 1329659 h 1329659"/>
              <a:gd name="connsiteX13" fmla="*/ 0 w 2538790"/>
              <a:gd name="connsiteY13" fmla="*/ 967392 h 1329659"/>
              <a:gd name="connsiteX0" fmla="*/ 0 w 2538790"/>
              <a:gd name="connsiteY0" fmla="*/ 967392 h 1329659"/>
              <a:gd name="connsiteX1" fmla="*/ 112008 w 2538790"/>
              <a:gd name="connsiteY1" fmla="*/ 0 h 1329659"/>
              <a:gd name="connsiteX2" fmla="*/ 366618 w 2538790"/>
              <a:gd name="connsiteY2" fmla="*/ 56429 h 1329659"/>
              <a:gd name="connsiteX3" fmla="*/ 460622 w 2538790"/>
              <a:gd name="connsiteY3" fmla="*/ 64975 h 1329659"/>
              <a:gd name="connsiteX4" fmla="*/ 563172 w 2538790"/>
              <a:gd name="connsiteY4" fmla="*/ 116249 h 1329659"/>
              <a:gd name="connsiteX5" fmla="*/ 920196 w 2538790"/>
              <a:gd name="connsiteY5" fmla="*/ 130837 h 1329659"/>
              <a:gd name="connsiteX6" fmla="*/ 1217252 w 2538790"/>
              <a:gd name="connsiteY6" fmla="*/ 317029 h 1329659"/>
              <a:gd name="connsiteX7" fmla="*/ 1662623 w 2538790"/>
              <a:gd name="connsiteY7" fmla="*/ 342527 h 1329659"/>
              <a:gd name="connsiteX8" fmla="*/ 2033048 w 2538790"/>
              <a:gd name="connsiteY8" fmla="*/ 321348 h 1329659"/>
              <a:gd name="connsiteX9" fmla="*/ 2118506 w 2538790"/>
              <a:gd name="connsiteY9" fmla="*/ 329894 h 1329659"/>
              <a:gd name="connsiteX10" fmla="*/ 2538742 w 2538790"/>
              <a:gd name="connsiteY10" fmla="*/ 436649 h 1329659"/>
              <a:gd name="connsiteX11" fmla="*/ 2439002 w 2538790"/>
              <a:gd name="connsiteY11" fmla="*/ 1329659 h 1329659"/>
              <a:gd name="connsiteX12" fmla="*/ 0 w 2538790"/>
              <a:gd name="connsiteY12" fmla="*/ 967392 h 1329659"/>
              <a:gd name="connsiteX0" fmla="*/ 0 w 2538790"/>
              <a:gd name="connsiteY0" fmla="*/ 967392 h 1329659"/>
              <a:gd name="connsiteX1" fmla="*/ 112008 w 2538790"/>
              <a:gd name="connsiteY1" fmla="*/ 0 h 1329659"/>
              <a:gd name="connsiteX2" fmla="*/ 366618 w 2538790"/>
              <a:gd name="connsiteY2" fmla="*/ 56429 h 1329659"/>
              <a:gd name="connsiteX3" fmla="*/ 460622 w 2538790"/>
              <a:gd name="connsiteY3" fmla="*/ 64975 h 1329659"/>
              <a:gd name="connsiteX4" fmla="*/ 563172 w 2538790"/>
              <a:gd name="connsiteY4" fmla="*/ 116249 h 1329659"/>
              <a:gd name="connsiteX5" fmla="*/ 967381 w 2538790"/>
              <a:gd name="connsiteY5" fmla="*/ 316163 h 1329659"/>
              <a:gd name="connsiteX6" fmla="*/ 1217252 w 2538790"/>
              <a:gd name="connsiteY6" fmla="*/ 317029 h 1329659"/>
              <a:gd name="connsiteX7" fmla="*/ 1662623 w 2538790"/>
              <a:gd name="connsiteY7" fmla="*/ 342527 h 1329659"/>
              <a:gd name="connsiteX8" fmla="*/ 2033048 w 2538790"/>
              <a:gd name="connsiteY8" fmla="*/ 321348 h 1329659"/>
              <a:gd name="connsiteX9" fmla="*/ 2118506 w 2538790"/>
              <a:gd name="connsiteY9" fmla="*/ 329894 h 1329659"/>
              <a:gd name="connsiteX10" fmla="*/ 2538742 w 2538790"/>
              <a:gd name="connsiteY10" fmla="*/ 436649 h 1329659"/>
              <a:gd name="connsiteX11" fmla="*/ 2439002 w 2538790"/>
              <a:gd name="connsiteY11" fmla="*/ 1329659 h 1329659"/>
              <a:gd name="connsiteX12" fmla="*/ 0 w 2538790"/>
              <a:gd name="connsiteY12" fmla="*/ 967392 h 1329659"/>
              <a:gd name="connsiteX0" fmla="*/ 0 w 2538790"/>
              <a:gd name="connsiteY0" fmla="*/ 967392 h 1329659"/>
              <a:gd name="connsiteX1" fmla="*/ 112008 w 2538790"/>
              <a:gd name="connsiteY1" fmla="*/ 0 h 1329659"/>
              <a:gd name="connsiteX2" fmla="*/ 366618 w 2538790"/>
              <a:gd name="connsiteY2" fmla="*/ 56429 h 1329659"/>
              <a:gd name="connsiteX3" fmla="*/ 460622 w 2538790"/>
              <a:gd name="connsiteY3" fmla="*/ 64975 h 1329659"/>
              <a:gd name="connsiteX4" fmla="*/ 586765 w 2538790"/>
              <a:gd name="connsiteY4" fmla="*/ 208913 h 1329659"/>
              <a:gd name="connsiteX5" fmla="*/ 967381 w 2538790"/>
              <a:gd name="connsiteY5" fmla="*/ 316163 h 1329659"/>
              <a:gd name="connsiteX6" fmla="*/ 1217252 w 2538790"/>
              <a:gd name="connsiteY6" fmla="*/ 317029 h 1329659"/>
              <a:gd name="connsiteX7" fmla="*/ 1662623 w 2538790"/>
              <a:gd name="connsiteY7" fmla="*/ 342527 h 1329659"/>
              <a:gd name="connsiteX8" fmla="*/ 2033048 w 2538790"/>
              <a:gd name="connsiteY8" fmla="*/ 321348 h 1329659"/>
              <a:gd name="connsiteX9" fmla="*/ 2118506 w 2538790"/>
              <a:gd name="connsiteY9" fmla="*/ 329894 h 1329659"/>
              <a:gd name="connsiteX10" fmla="*/ 2538742 w 2538790"/>
              <a:gd name="connsiteY10" fmla="*/ 436649 h 1329659"/>
              <a:gd name="connsiteX11" fmla="*/ 2439002 w 2538790"/>
              <a:gd name="connsiteY11" fmla="*/ 1329659 h 1329659"/>
              <a:gd name="connsiteX12" fmla="*/ 0 w 2538790"/>
              <a:gd name="connsiteY12" fmla="*/ 967392 h 1329659"/>
              <a:gd name="connsiteX0" fmla="*/ 0 w 2538790"/>
              <a:gd name="connsiteY0" fmla="*/ 967392 h 1329659"/>
              <a:gd name="connsiteX1" fmla="*/ 112008 w 2538790"/>
              <a:gd name="connsiteY1" fmla="*/ 0 h 1329659"/>
              <a:gd name="connsiteX2" fmla="*/ 366618 w 2538790"/>
              <a:gd name="connsiteY2" fmla="*/ 56429 h 1329659"/>
              <a:gd name="connsiteX3" fmla="*/ 413277 w 2538790"/>
              <a:gd name="connsiteY3" fmla="*/ 125311 h 1329659"/>
              <a:gd name="connsiteX4" fmla="*/ 586765 w 2538790"/>
              <a:gd name="connsiteY4" fmla="*/ 208913 h 1329659"/>
              <a:gd name="connsiteX5" fmla="*/ 967381 w 2538790"/>
              <a:gd name="connsiteY5" fmla="*/ 316163 h 1329659"/>
              <a:gd name="connsiteX6" fmla="*/ 1217252 w 2538790"/>
              <a:gd name="connsiteY6" fmla="*/ 317029 h 1329659"/>
              <a:gd name="connsiteX7" fmla="*/ 1662623 w 2538790"/>
              <a:gd name="connsiteY7" fmla="*/ 342527 h 1329659"/>
              <a:gd name="connsiteX8" fmla="*/ 2033048 w 2538790"/>
              <a:gd name="connsiteY8" fmla="*/ 321348 h 1329659"/>
              <a:gd name="connsiteX9" fmla="*/ 2118506 w 2538790"/>
              <a:gd name="connsiteY9" fmla="*/ 329894 h 1329659"/>
              <a:gd name="connsiteX10" fmla="*/ 2538742 w 2538790"/>
              <a:gd name="connsiteY10" fmla="*/ 436649 h 1329659"/>
              <a:gd name="connsiteX11" fmla="*/ 2439002 w 2538790"/>
              <a:gd name="connsiteY11" fmla="*/ 1329659 h 1329659"/>
              <a:gd name="connsiteX12" fmla="*/ 0 w 2538790"/>
              <a:gd name="connsiteY12" fmla="*/ 967392 h 1329659"/>
              <a:gd name="connsiteX0" fmla="*/ 0 w 2538790"/>
              <a:gd name="connsiteY0" fmla="*/ 967392 h 1329659"/>
              <a:gd name="connsiteX1" fmla="*/ 112008 w 2538790"/>
              <a:gd name="connsiteY1" fmla="*/ 0 h 1329659"/>
              <a:gd name="connsiteX2" fmla="*/ 366618 w 2538790"/>
              <a:gd name="connsiteY2" fmla="*/ 56429 h 1329659"/>
              <a:gd name="connsiteX3" fmla="*/ 413277 w 2538790"/>
              <a:gd name="connsiteY3" fmla="*/ 125311 h 1329659"/>
              <a:gd name="connsiteX4" fmla="*/ 586765 w 2538790"/>
              <a:gd name="connsiteY4" fmla="*/ 208913 h 1329659"/>
              <a:gd name="connsiteX5" fmla="*/ 967381 w 2538790"/>
              <a:gd name="connsiteY5" fmla="*/ 316163 h 1329659"/>
              <a:gd name="connsiteX6" fmla="*/ 1217252 w 2538790"/>
              <a:gd name="connsiteY6" fmla="*/ 317029 h 1329659"/>
              <a:gd name="connsiteX7" fmla="*/ 1662623 w 2538790"/>
              <a:gd name="connsiteY7" fmla="*/ 342527 h 1329659"/>
              <a:gd name="connsiteX8" fmla="*/ 1992345 w 2538790"/>
              <a:gd name="connsiteY8" fmla="*/ 270946 h 1329659"/>
              <a:gd name="connsiteX9" fmla="*/ 2118506 w 2538790"/>
              <a:gd name="connsiteY9" fmla="*/ 329894 h 1329659"/>
              <a:gd name="connsiteX10" fmla="*/ 2538742 w 2538790"/>
              <a:gd name="connsiteY10" fmla="*/ 436649 h 1329659"/>
              <a:gd name="connsiteX11" fmla="*/ 2439002 w 2538790"/>
              <a:gd name="connsiteY11" fmla="*/ 1329659 h 1329659"/>
              <a:gd name="connsiteX12" fmla="*/ 0 w 2538790"/>
              <a:gd name="connsiteY12" fmla="*/ 967392 h 1329659"/>
              <a:gd name="connsiteX0" fmla="*/ 0 w 2538850"/>
              <a:gd name="connsiteY0" fmla="*/ 967392 h 1315653"/>
              <a:gd name="connsiteX1" fmla="*/ 112008 w 2538850"/>
              <a:gd name="connsiteY1" fmla="*/ 0 h 1315653"/>
              <a:gd name="connsiteX2" fmla="*/ 366618 w 2538850"/>
              <a:gd name="connsiteY2" fmla="*/ 56429 h 1315653"/>
              <a:gd name="connsiteX3" fmla="*/ 413277 w 2538850"/>
              <a:gd name="connsiteY3" fmla="*/ 125311 h 1315653"/>
              <a:gd name="connsiteX4" fmla="*/ 586765 w 2538850"/>
              <a:gd name="connsiteY4" fmla="*/ 208913 h 1315653"/>
              <a:gd name="connsiteX5" fmla="*/ 967381 w 2538850"/>
              <a:gd name="connsiteY5" fmla="*/ 316163 h 1315653"/>
              <a:gd name="connsiteX6" fmla="*/ 1217252 w 2538850"/>
              <a:gd name="connsiteY6" fmla="*/ 317029 h 1315653"/>
              <a:gd name="connsiteX7" fmla="*/ 1662623 w 2538850"/>
              <a:gd name="connsiteY7" fmla="*/ 342527 h 1315653"/>
              <a:gd name="connsiteX8" fmla="*/ 1992345 w 2538850"/>
              <a:gd name="connsiteY8" fmla="*/ 270946 h 1315653"/>
              <a:gd name="connsiteX9" fmla="*/ 2118506 w 2538850"/>
              <a:gd name="connsiteY9" fmla="*/ 329894 h 1315653"/>
              <a:gd name="connsiteX10" fmla="*/ 2538742 w 2538850"/>
              <a:gd name="connsiteY10" fmla="*/ 436649 h 1315653"/>
              <a:gd name="connsiteX11" fmla="*/ 2498145 w 2538850"/>
              <a:gd name="connsiteY11" fmla="*/ 1315653 h 1315653"/>
              <a:gd name="connsiteX12" fmla="*/ 0 w 2538850"/>
              <a:gd name="connsiteY12" fmla="*/ 967392 h 1315653"/>
              <a:gd name="connsiteX0" fmla="*/ 0 w 2538850"/>
              <a:gd name="connsiteY0" fmla="*/ 967392 h 1315653"/>
              <a:gd name="connsiteX1" fmla="*/ 112008 w 2538850"/>
              <a:gd name="connsiteY1" fmla="*/ 0 h 1315653"/>
              <a:gd name="connsiteX2" fmla="*/ 366618 w 2538850"/>
              <a:gd name="connsiteY2" fmla="*/ 56429 h 1315653"/>
              <a:gd name="connsiteX3" fmla="*/ 413277 w 2538850"/>
              <a:gd name="connsiteY3" fmla="*/ 125311 h 1315653"/>
              <a:gd name="connsiteX4" fmla="*/ 586765 w 2538850"/>
              <a:gd name="connsiteY4" fmla="*/ 208913 h 1315653"/>
              <a:gd name="connsiteX5" fmla="*/ 967381 w 2538850"/>
              <a:gd name="connsiteY5" fmla="*/ 316163 h 1315653"/>
              <a:gd name="connsiteX6" fmla="*/ 1217252 w 2538850"/>
              <a:gd name="connsiteY6" fmla="*/ 317029 h 1315653"/>
              <a:gd name="connsiteX7" fmla="*/ 1662623 w 2538850"/>
              <a:gd name="connsiteY7" fmla="*/ 342527 h 1315653"/>
              <a:gd name="connsiteX8" fmla="*/ 1992345 w 2538850"/>
              <a:gd name="connsiteY8" fmla="*/ 270946 h 1315653"/>
              <a:gd name="connsiteX9" fmla="*/ 2118506 w 2538850"/>
              <a:gd name="connsiteY9" fmla="*/ 329894 h 1315653"/>
              <a:gd name="connsiteX10" fmla="*/ 2538742 w 2538850"/>
              <a:gd name="connsiteY10" fmla="*/ 436649 h 1315653"/>
              <a:gd name="connsiteX11" fmla="*/ 2498145 w 2538850"/>
              <a:gd name="connsiteY11" fmla="*/ 1315653 h 1315653"/>
              <a:gd name="connsiteX12" fmla="*/ 0 w 2538850"/>
              <a:gd name="connsiteY12" fmla="*/ 967392 h 1315653"/>
              <a:gd name="connsiteX0" fmla="*/ 0 w 2538850"/>
              <a:gd name="connsiteY0" fmla="*/ 967392 h 1315653"/>
              <a:gd name="connsiteX1" fmla="*/ 112008 w 2538850"/>
              <a:gd name="connsiteY1" fmla="*/ 0 h 1315653"/>
              <a:gd name="connsiteX2" fmla="*/ 366618 w 2538850"/>
              <a:gd name="connsiteY2" fmla="*/ 56429 h 1315653"/>
              <a:gd name="connsiteX3" fmla="*/ 413277 w 2538850"/>
              <a:gd name="connsiteY3" fmla="*/ 125311 h 1315653"/>
              <a:gd name="connsiteX4" fmla="*/ 586765 w 2538850"/>
              <a:gd name="connsiteY4" fmla="*/ 208913 h 1315653"/>
              <a:gd name="connsiteX5" fmla="*/ 967381 w 2538850"/>
              <a:gd name="connsiteY5" fmla="*/ 316163 h 1315653"/>
              <a:gd name="connsiteX6" fmla="*/ 1217252 w 2538850"/>
              <a:gd name="connsiteY6" fmla="*/ 317029 h 1315653"/>
              <a:gd name="connsiteX7" fmla="*/ 1663952 w 2538850"/>
              <a:gd name="connsiteY7" fmla="*/ 320380 h 1315653"/>
              <a:gd name="connsiteX8" fmla="*/ 1992345 w 2538850"/>
              <a:gd name="connsiteY8" fmla="*/ 270946 h 1315653"/>
              <a:gd name="connsiteX9" fmla="*/ 2118506 w 2538850"/>
              <a:gd name="connsiteY9" fmla="*/ 329894 h 1315653"/>
              <a:gd name="connsiteX10" fmla="*/ 2538742 w 2538850"/>
              <a:gd name="connsiteY10" fmla="*/ 436649 h 1315653"/>
              <a:gd name="connsiteX11" fmla="*/ 2498145 w 2538850"/>
              <a:gd name="connsiteY11" fmla="*/ 1315653 h 1315653"/>
              <a:gd name="connsiteX12" fmla="*/ 0 w 2538850"/>
              <a:gd name="connsiteY12" fmla="*/ 967392 h 1315653"/>
              <a:gd name="connsiteX0" fmla="*/ 0 w 2538850"/>
              <a:gd name="connsiteY0" fmla="*/ 967392 h 1315653"/>
              <a:gd name="connsiteX1" fmla="*/ 112008 w 2538850"/>
              <a:gd name="connsiteY1" fmla="*/ 0 h 1315653"/>
              <a:gd name="connsiteX2" fmla="*/ 363961 w 2538850"/>
              <a:gd name="connsiteY2" fmla="*/ 100726 h 1315653"/>
              <a:gd name="connsiteX3" fmla="*/ 413277 w 2538850"/>
              <a:gd name="connsiteY3" fmla="*/ 125311 h 1315653"/>
              <a:gd name="connsiteX4" fmla="*/ 586765 w 2538850"/>
              <a:gd name="connsiteY4" fmla="*/ 208913 h 1315653"/>
              <a:gd name="connsiteX5" fmla="*/ 967381 w 2538850"/>
              <a:gd name="connsiteY5" fmla="*/ 316163 h 1315653"/>
              <a:gd name="connsiteX6" fmla="*/ 1217252 w 2538850"/>
              <a:gd name="connsiteY6" fmla="*/ 317029 h 1315653"/>
              <a:gd name="connsiteX7" fmla="*/ 1663952 w 2538850"/>
              <a:gd name="connsiteY7" fmla="*/ 320380 h 1315653"/>
              <a:gd name="connsiteX8" fmla="*/ 1992345 w 2538850"/>
              <a:gd name="connsiteY8" fmla="*/ 270946 h 1315653"/>
              <a:gd name="connsiteX9" fmla="*/ 2118506 w 2538850"/>
              <a:gd name="connsiteY9" fmla="*/ 329894 h 1315653"/>
              <a:gd name="connsiteX10" fmla="*/ 2538742 w 2538850"/>
              <a:gd name="connsiteY10" fmla="*/ 436649 h 1315653"/>
              <a:gd name="connsiteX11" fmla="*/ 2498145 w 2538850"/>
              <a:gd name="connsiteY11" fmla="*/ 1315653 h 1315653"/>
              <a:gd name="connsiteX12" fmla="*/ 0 w 2538850"/>
              <a:gd name="connsiteY12" fmla="*/ 967392 h 1315653"/>
              <a:gd name="connsiteX0" fmla="*/ 0 w 2495490"/>
              <a:gd name="connsiteY0" fmla="*/ 973499 h 1315653"/>
              <a:gd name="connsiteX1" fmla="*/ 68648 w 2495490"/>
              <a:gd name="connsiteY1" fmla="*/ 0 h 1315653"/>
              <a:gd name="connsiteX2" fmla="*/ 320601 w 2495490"/>
              <a:gd name="connsiteY2" fmla="*/ 100726 h 1315653"/>
              <a:gd name="connsiteX3" fmla="*/ 369917 w 2495490"/>
              <a:gd name="connsiteY3" fmla="*/ 125311 h 1315653"/>
              <a:gd name="connsiteX4" fmla="*/ 543405 w 2495490"/>
              <a:gd name="connsiteY4" fmla="*/ 208913 h 1315653"/>
              <a:gd name="connsiteX5" fmla="*/ 924021 w 2495490"/>
              <a:gd name="connsiteY5" fmla="*/ 316163 h 1315653"/>
              <a:gd name="connsiteX6" fmla="*/ 1173892 w 2495490"/>
              <a:gd name="connsiteY6" fmla="*/ 317029 h 1315653"/>
              <a:gd name="connsiteX7" fmla="*/ 1620592 w 2495490"/>
              <a:gd name="connsiteY7" fmla="*/ 320380 h 1315653"/>
              <a:gd name="connsiteX8" fmla="*/ 1948985 w 2495490"/>
              <a:gd name="connsiteY8" fmla="*/ 270946 h 1315653"/>
              <a:gd name="connsiteX9" fmla="*/ 2075146 w 2495490"/>
              <a:gd name="connsiteY9" fmla="*/ 329894 h 1315653"/>
              <a:gd name="connsiteX10" fmla="*/ 2495382 w 2495490"/>
              <a:gd name="connsiteY10" fmla="*/ 436649 h 1315653"/>
              <a:gd name="connsiteX11" fmla="*/ 2454785 w 2495490"/>
              <a:gd name="connsiteY11" fmla="*/ 1315653 h 1315653"/>
              <a:gd name="connsiteX12" fmla="*/ 0 w 2495490"/>
              <a:gd name="connsiteY12" fmla="*/ 973499 h 1315653"/>
              <a:gd name="connsiteX0" fmla="*/ 0 w 2495490"/>
              <a:gd name="connsiteY0" fmla="*/ 973499 h 1315653"/>
              <a:gd name="connsiteX1" fmla="*/ 68648 w 2495490"/>
              <a:gd name="connsiteY1" fmla="*/ 0 h 1315653"/>
              <a:gd name="connsiteX2" fmla="*/ 320601 w 2495490"/>
              <a:gd name="connsiteY2" fmla="*/ 100726 h 1315653"/>
              <a:gd name="connsiteX3" fmla="*/ 369917 w 2495490"/>
              <a:gd name="connsiteY3" fmla="*/ 125311 h 1315653"/>
              <a:gd name="connsiteX4" fmla="*/ 619285 w 2495490"/>
              <a:gd name="connsiteY4" fmla="*/ 219601 h 1315653"/>
              <a:gd name="connsiteX5" fmla="*/ 924021 w 2495490"/>
              <a:gd name="connsiteY5" fmla="*/ 316163 h 1315653"/>
              <a:gd name="connsiteX6" fmla="*/ 1173892 w 2495490"/>
              <a:gd name="connsiteY6" fmla="*/ 317029 h 1315653"/>
              <a:gd name="connsiteX7" fmla="*/ 1620592 w 2495490"/>
              <a:gd name="connsiteY7" fmla="*/ 320380 h 1315653"/>
              <a:gd name="connsiteX8" fmla="*/ 1948985 w 2495490"/>
              <a:gd name="connsiteY8" fmla="*/ 270946 h 1315653"/>
              <a:gd name="connsiteX9" fmla="*/ 2075146 w 2495490"/>
              <a:gd name="connsiteY9" fmla="*/ 329894 h 1315653"/>
              <a:gd name="connsiteX10" fmla="*/ 2495382 w 2495490"/>
              <a:gd name="connsiteY10" fmla="*/ 436649 h 1315653"/>
              <a:gd name="connsiteX11" fmla="*/ 2454785 w 2495490"/>
              <a:gd name="connsiteY11" fmla="*/ 1315653 h 1315653"/>
              <a:gd name="connsiteX12" fmla="*/ 0 w 2495490"/>
              <a:gd name="connsiteY12" fmla="*/ 973499 h 131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95490" h="1315653">
                <a:moveTo>
                  <a:pt x="0" y="973499"/>
                </a:moveTo>
                <a:lnTo>
                  <a:pt x="68648" y="0"/>
                </a:lnTo>
                <a:lnTo>
                  <a:pt x="320601" y="100726"/>
                </a:lnTo>
                <a:lnTo>
                  <a:pt x="369917" y="125311"/>
                </a:lnTo>
                <a:lnTo>
                  <a:pt x="619285" y="219601"/>
                </a:lnTo>
                <a:lnTo>
                  <a:pt x="924021" y="316163"/>
                </a:lnTo>
                <a:lnTo>
                  <a:pt x="1173892" y="317029"/>
                </a:lnTo>
                <a:lnTo>
                  <a:pt x="1620592" y="320380"/>
                </a:lnTo>
                <a:lnTo>
                  <a:pt x="1948985" y="270946"/>
                </a:lnTo>
                <a:lnTo>
                  <a:pt x="2075146" y="329894"/>
                </a:lnTo>
                <a:lnTo>
                  <a:pt x="2495382" y="436649"/>
                </a:lnTo>
                <a:cubicBezTo>
                  <a:pt x="2498005" y="742308"/>
                  <a:pt x="2452162" y="1009994"/>
                  <a:pt x="2454785" y="1315653"/>
                </a:cubicBezTo>
                <a:lnTo>
                  <a:pt x="0" y="973499"/>
                </a:ln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3548F59-9165-4C57-880B-EB0063C82EB5}"/>
              </a:ext>
            </a:extLst>
          </p:cNvPr>
          <p:cNvSpPr txBox="1"/>
          <p:nvPr/>
        </p:nvSpPr>
        <p:spPr>
          <a:xfrm>
            <a:off x="3827214" y="5276146"/>
            <a:ext cx="6175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(TP</a:t>
            </a:r>
            <a:r>
              <a:rPr kumimoji="0" lang="en-CA" sz="1800" b="0" i="0" u="none" strike="noStrike" kern="1200" cap="none" spc="0" normalizeH="0" baseline="3000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0-</a:t>
            </a: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Tissue mask)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C719B0E-17FD-467A-AC94-80C9CD41EDFC}"/>
              </a:ext>
            </a:extLst>
          </p:cNvPr>
          <p:cNvSpPr txBox="1"/>
          <p:nvPr/>
        </p:nvSpPr>
        <p:spPr>
          <a:xfrm>
            <a:off x="7903691" y="5233777"/>
            <a:ext cx="6175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“General” DSWC-tissue gap 3D shape</a:t>
            </a: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41B5A95-0C49-4090-9490-4519044627FC}"/>
              </a:ext>
            </a:extLst>
          </p:cNvPr>
          <p:cNvSpPr txBox="1"/>
          <p:nvPr/>
        </p:nvSpPr>
        <p:spPr>
          <a:xfrm>
            <a:off x="3827214" y="4840526"/>
            <a:ext cx="6175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(TP</a:t>
            </a:r>
            <a:r>
              <a:rPr kumimoji="0" lang="en-CA" sz="1800" b="0" i="0" u="none" strike="noStrike" kern="1200" cap="none" spc="0" normalizeH="0" baseline="3000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0-</a:t>
            </a: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DSWC mask)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49FCCD8-9637-407F-AC93-D663A9BDAA19}"/>
              </a:ext>
            </a:extLst>
          </p:cNvPr>
          <p:cNvSpPr txBox="1"/>
          <p:nvPr/>
        </p:nvSpPr>
        <p:spPr>
          <a:xfrm>
            <a:off x="7903691" y="5898913"/>
            <a:ext cx="61758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~ </a:t>
            </a:r>
            <a:r>
              <a:rPr kumimoji="0" lang="en-CA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TP</a:t>
            </a:r>
            <a:r>
              <a:rPr kumimoji="0" lang="en-CA" sz="1800" b="0" i="0" u="none" strike="noStrike" kern="1200" cap="none" spc="0" normalizeH="0" baseline="3000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tissue mask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F0E7086-0240-49D2-9267-7686DE6AEB96}"/>
              </a:ext>
            </a:extLst>
          </p:cNvPr>
          <p:cNvSpPr txBox="1"/>
          <p:nvPr/>
        </p:nvSpPr>
        <p:spPr>
          <a:xfrm>
            <a:off x="7903691" y="4799582"/>
            <a:ext cx="6175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CA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TP</a:t>
            </a:r>
            <a:r>
              <a:rPr kumimoji="0" lang="en-CA" sz="1800" b="0" i="0" u="none" strike="noStrike" kern="1200" cap="none" spc="0" normalizeH="0" baseline="3000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DSWC mask co-registered in 3D to TP</a:t>
            </a:r>
            <a:r>
              <a:rPr kumimoji="0" lang="en-CA" sz="1800" b="0" i="0" u="none" strike="noStrike" kern="1200" cap="none" spc="0" normalizeH="0" baseline="3000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0-</a:t>
            </a: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1D9CC3A-1189-4C73-B81B-36AA71794A21}"/>
              </a:ext>
            </a:extLst>
          </p:cNvPr>
          <p:cNvCxnSpPr/>
          <p:nvPr/>
        </p:nvCxnSpPr>
        <p:spPr>
          <a:xfrm>
            <a:off x="3491487" y="5766098"/>
            <a:ext cx="2539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BE8A331-3255-4C52-925D-ACC0F501BEB1}"/>
              </a:ext>
            </a:extLst>
          </p:cNvPr>
          <p:cNvCxnSpPr/>
          <p:nvPr/>
        </p:nvCxnSpPr>
        <p:spPr>
          <a:xfrm>
            <a:off x="3491487" y="5240310"/>
            <a:ext cx="26015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Process 84">
            <a:extLst>
              <a:ext uri="{FF2B5EF4-FFF2-40B4-BE49-F238E27FC236}">
                <a16:creationId xmlns:a16="http://schemas.microsoft.com/office/drawing/2014/main" id="{9254371A-DF04-49ED-BF23-F4D2FDBF58BD}"/>
              </a:ext>
            </a:extLst>
          </p:cNvPr>
          <p:cNvSpPr/>
          <p:nvPr/>
        </p:nvSpPr>
        <p:spPr>
          <a:xfrm>
            <a:off x="3842343" y="5209858"/>
            <a:ext cx="1883028" cy="476712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Flowchart: Process 85">
            <a:extLst>
              <a:ext uri="{FF2B5EF4-FFF2-40B4-BE49-F238E27FC236}">
                <a16:creationId xmlns:a16="http://schemas.microsoft.com/office/drawing/2014/main" id="{B6257075-484E-45C4-B9CD-70DF385BEAF7}"/>
              </a:ext>
            </a:extLst>
          </p:cNvPr>
          <p:cNvSpPr/>
          <p:nvPr/>
        </p:nvSpPr>
        <p:spPr>
          <a:xfrm>
            <a:off x="3842343" y="4750522"/>
            <a:ext cx="1883028" cy="459336"/>
          </a:xfrm>
          <a:prstGeom prst="flowChartProcess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Flowchart: Process 88">
            <a:extLst>
              <a:ext uri="{FF2B5EF4-FFF2-40B4-BE49-F238E27FC236}">
                <a16:creationId xmlns:a16="http://schemas.microsoft.com/office/drawing/2014/main" id="{26C72D23-8075-4151-82EB-1B0F5A678C0B}"/>
              </a:ext>
            </a:extLst>
          </p:cNvPr>
          <p:cNvSpPr/>
          <p:nvPr/>
        </p:nvSpPr>
        <p:spPr>
          <a:xfrm>
            <a:off x="1819144" y="1144687"/>
            <a:ext cx="2437904" cy="1483086"/>
          </a:xfrm>
          <a:prstGeom prst="flowChartProcess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03358762-C6DA-4DEF-8871-5DA782FBF86F}"/>
              </a:ext>
            </a:extLst>
          </p:cNvPr>
          <p:cNvSpPr/>
          <p:nvPr/>
        </p:nvSpPr>
        <p:spPr>
          <a:xfrm rot="21068904">
            <a:off x="1762088" y="1489350"/>
            <a:ext cx="2553121" cy="1325193"/>
          </a:xfrm>
          <a:custGeom>
            <a:avLst/>
            <a:gdLst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034042 w 3392681"/>
              <a:gd name="connsiteY6" fmla="*/ 264919 h 1828800"/>
              <a:gd name="connsiteX7" fmla="*/ 1102408 w 3392681"/>
              <a:gd name="connsiteY7" fmla="*/ 307648 h 1828800"/>
              <a:gd name="connsiteX8" fmla="*/ 1307507 w 3392681"/>
              <a:gd name="connsiteY8" fmla="*/ 316194 h 1828800"/>
              <a:gd name="connsiteX9" fmla="*/ 1486969 w 3392681"/>
              <a:gd name="connsiteY9" fmla="*/ 256374 h 1828800"/>
              <a:gd name="connsiteX10" fmla="*/ 1674976 w 3392681"/>
              <a:gd name="connsiteY10" fmla="*/ 264919 h 1828800"/>
              <a:gd name="connsiteX11" fmla="*/ 2256090 w 3392681"/>
              <a:gd name="connsiteY11" fmla="*/ 205099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247828 w 3392681"/>
              <a:gd name="connsiteY33" fmla="*/ 957129 h 1828800"/>
              <a:gd name="connsiteX34" fmla="*/ 76913 w 3392681"/>
              <a:gd name="connsiteY34" fmla="*/ 948583 h 1828800"/>
              <a:gd name="connsiteX35" fmla="*/ 0 w 3392681"/>
              <a:gd name="connsiteY35" fmla="*/ 965675 h 1828800"/>
              <a:gd name="connsiteX36" fmla="*/ 0 w 3392681"/>
              <a:gd name="connsiteY36" fmla="*/ 102549 h 1828800"/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034042 w 3392681"/>
              <a:gd name="connsiteY6" fmla="*/ 264919 h 1828800"/>
              <a:gd name="connsiteX7" fmla="*/ 1102408 w 3392681"/>
              <a:gd name="connsiteY7" fmla="*/ 307648 h 1828800"/>
              <a:gd name="connsiteX8" fmla="*/ 1307507 w 3392681"/>
              <a:gd name="connsiteY8" fmla="*/ 316194 h 1828800"/>
              <a:gd name="connsiteX9" fmla="*/ 1486969 w 3392681"/>
              <a:gd name="connsiteY9" fmla="*/ 256374 h 1828800"/>
              <a:gd name="connsiteX10" fmla="*/ 1674976 w 3392681"/>
              <a:gd name="connsiteY10" fmla="*/ 264919 h 1828800"/>
              <a:gd name="connsiteX11" fmla="*/ 2219144 w 3392681"/>
              <a:gd name="connsiteY11" fmla="*/ 205099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247828 w 3392681"/>
              <a:gd name="connsiteY33" fmla="*/ 957129 h 1828800"/>
              <a:gd name="connsiteX34" fmla="*/ 76913 w 3392681"/>
              <a:gd name="connsiteY34" fmla="*/ 948583 h 1828800"/>
              <a:gd name="connsiteX35" fmla="*/ 0 w 3392681"/>
              <a:gd name="connsiteY35" fmla="*/ 965675 h 1828800"/>
              <a:gd name="connsiteX36" fmla="*/ 0 w 3392681"/>
              <a:gd name="connsiteY36" fmla="*/ 102549 h 1828800"/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034042 w 3392681"/>
              <a:gd name="connsiteY6" fmla="*/ 264919 h 1828800"/>
              <a:gd name="connsiteX7" fmla="*/ 1102408 w 3392681"/>
              <a:gd name="connsiteY7" fmla="*/ 307648 h 1828800"/>
              <a:gd name="connsiteX8" fmla="*/ 1307507 w 3392681"/>
              <a:gd name="connsiteY8" fmla="*/ 316194 h 1828800"/>
              <a:gd name="connsiteX9" fmla="*/ 1486969 w 3392681"/>
              <a:gd name="connsiteY9" fmla="*/ 256374 h 1828800"/>
              <a:gd name="connsiteX10" fmla="*/ 1674976 w 3392681"/>
              <a:gd name="connsiteY10" fmla="*/ 264919 h 1828800"/>
              <a:gd name="connsiteX11" fmla="*/ 2172962 w 3392681"/>
              <a:gd name="connsiteY11" fmla="*/ 232808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247828 w 3392681"/>
              <a:gd name="connsiteY33" fmla="*/ 957129 h 1828800"/>
              <a:gd name="connsiteX34" fmla="*/ 76913 w 3392681"/>
              <a:gd name="connsiteY34" fmla="*/ 948583 h 1828800"/>
              <a:gd name="connsiteX35" fmla="*/ 0 w 3392681"/>
              <a:gd name="connsiteY35" fmla="*/ 965675 h 1828800"/>
              <a:gd name="connsiteX36" fmla="*/ 0 w 3392681"/>
              <a:gd name="connsiteY36" fmla="*/ 102549 h 1828800"/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117169 w 3392681"/>
              <a:gd name="connsiteY6" fmla="*/ 172555 h 1828800"/>
              <a:gd name="connsiteX7" fmla="*/ 1102408 w 3392681"/>
              <a:gd name="connsiteY7" fmla="*/ 307648 h 1828800"/>
              <a:gd name="connsiteX8" fmla="*/ 1307507 w 3392681"/>
              <a:gd name="connsiteY8" fmla="*/ 316194 h 1828800"/>
              <a:gd name="connsiteX9" fmla="*/ 1486969 w 3392681"/>
              <a:gd name="connsiteY9" fmla="*/ 256374 h 1828800"/>
              <a:gd name="connsiteX10" fmla="*/ 1674976 w 3392681"/>
              <a:gd name="connsiteY10" fmla="*/ 264919 h 1828800"/>
              <a:gd name="connsiteX11" fmla="*/ 2172962 w 3392681"/>
              <a:gd name="connsiteY11" fmla="*/ 232808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247828 w 3392681"/>
              <a:gd name="connsiteY33" fmla="*/ 957129 h 1828800"/>
              <a:gd name="connsiteX34" fmla="*/ 76913 w 3392681"/>
              <a:gd name="connsiteY34" fmla="*/ 948583 h 1828800"/>
              <a:gd name="connsiteX35" fmla="*/ 0 w 3392681"/>
              <a:gd name="connsiteY35" fmla="*/ 965675 h 1828800"/>
              <a:gd name="connsiteX36" fmla="*/ 0 w 3392681"/>
              <a:gd name="connsiteY36" fmla="*/ 102549 h 1828800"/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117169 w 3392681"/>
              <a:gd name="connsiteY6" fmla="*/ 172555 h 1828800"/>
              <a:gd name="connsiteX7" fmla="*/ 1305608 w 3392681"/>
              <a:gd name="connsiteY7" fmla="*/ 159866 h 1828800"/>
              <a:gd name="connsiteX8" fmla="*/ 1307507 w 3392681"/>
              <a:gd name="connsiteY8" fmla="*/ 316194 h 1828800"/>
              <a:gd name="connsiteX9" fmla="*/ 1486969 w 3392681"/>
              <a:gd name="connsiteY9" fmla="*/ 256374 h 1828800"/>
              <a:gd name="connsiteX10" fmla="*/ 1674976 w 3392681"/>
              <a:gd name="connsiteY10" fmla="*/ 264919 h 1828800"/>
              <a:gd name="connsiteX11" fmla="*/ 2172962 w 3392681"/>
              <a:gd name="connsiteY11" fmla="*/ 232808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247828 w 3392681"/>
              <a:gd name="connsiteY33" fmla="*/ 957129 h 1828800"/>
              <a:gd name="connsiteX34" fmla="*/ 76913 w 3392681"/>
              <a:gd name="connsiteY34" fmla="*/ 948583 h 1828800"/>
              <a:gd name="connsiteX35" fmla="*/ 0 w 3392681"/>
              <a:gd name="connsiteY35" fmla="*/ 965675 h 1828800"/>
              <a:gd name="connsiteX36" fmla="*/ 0 w 3392681"/>
              <a:gd name="connsiteY36" fmla="*/ 102549 h 1828800"/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117169 w 3392681"/>
              <a:gd name="connsiteY6" fmla="*/ 172555 h 1828800"/>
              <a:gd name="connsiteX7" fmla="*/ 1305608 w 3392681"/>
              <a:gd name="connsiteY7" fmla="*/ 159866 h 1828800"/>
              <a:gd name="connsiteX8" fmla="*/ 1362926 w 3392681"/>
              <a:gd name="connsiteY8" fmla="*/ 196121 h 1828800"/>
              <a:gd name="connsiteX9" fmla="*/ 1486969 w 3392681"/>
              <a:gd name="connsiteY9" fmla="*/ 256374 h 1828800"/>
              <a:gd name="connsiteX10" fmla="*/ 1674976 w 3392681"/>
              <a:gd name="connsiteY10" fmla="*/ 264919 h 1828800"/>
              <a:gd name="connsiteX11" fmla="*/ 2172962 w 3392681"/>
              <a:gd name="connsiteY11" fmla="*/ 232808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247828 w 3392681"/>
              <a:gd name="connsiteY33" fmla="*/ 957129 h 1828800"/>
              <a:gd name="connsiteX34" fmla="*/ 76913 w 3392681"/>
              <a:gd name="connsiteY34" fmla="*/ 948583 h 1828800"/>
              <a:gd name="connsiteX35" fmla="*/ 0 w 3392681"/>
              <a:gd name="connsiteY35" fmla="*/ 965675 h 1828800"/>
              <a:gd name="connsiteX36" fmla="*/ 0 w 3392681"/>
              <a:gd name="connsiteY36" fmla="*/ 102549 h 1828800"/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117169 w 3392681"/>
              <a:gd name="connsiteY6" fmla="*/ 172555 h 1828800"/>
              <a:gd name="connsiteX7" fmla="*/ 1305608 w 3392681"/>
              <a:gd name="connsiteY7" fmla="*/ 159866 h 1828800"/>
              <a:gd name="connsiteX8" fmla="*/ 1362926 w 3392681"/>
              <a:gd name="connsiteY8" fmla="*/ 196121 h 1828800"/>
              <a:gd name="connsiteX9" fmla="*/ 1523915 w 3392681"/>
              <a:gd name="connsiteY9" fmla="*/ 200956 h 1828800"/>
              <a:gd name="connsiteX10" fmla="*/ 1674976 w 3392681"/>
              <a:gd name="connsiteY10" fmla="*/ 264919 h 1828800"/>
              <a:gd name="connsiteX11" fmla="*/ 2172962 w 3392681"/>
              <a:gd name="connsiteY11" fmla="*/ 232808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247828 w 3392681"/>
              <a:gd name="connsiteY33" fmla="*/ 957129 h 1828800"/>
              <a:gd name="connsiteX34" fmla="*/ 76913 w 3392681"/>
              <a:gd name="connsiteY34" fmla="*/ 948583 h 1828800"/>
              <a:gd name="connsiteX35" fmla="*/ 0 w 3392681"/>
              <a:gd name="connsiteY35" fmla="*/ 965675 h 1828800"/>
              <a:gd name="connsiteX36" fmla="*/ 0 w 3392681"/>
              <a:gd name="connsiteY36" fmla="*/ 102549 h 1828800"/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117169 w 3392681"/>
              <a:gd name="connsiteY6" fmla="*/ 172555 h 1828800"/>
              <a:gd name="connsiteX7" fmla="*/ 1305608 w 3392681"/>
              <a:gd name="connsiteY7" fmla="*/ 159866 h 1828800"/>
              <a:gd name="connsiteX8" fmla="*/ 1362926 w 3392681"/>
              <a:gd name="connsiteY8" fmla="*/ 196121 h 1828800"/>
              <a:gd name="connsiteX9" fmla="*/ 1523915 w 3392681"/>
              <a:gd name="connsiteY9" fmla="*/ 200956 h 1828800"/>
              <a:gd name="connsiteX10" fmla="*/ 1702685 w 3392681"/>
              <a:gd name="connsiteY10" fmla="*/ 172555 h 1828800"/>
              <a:gd name="connsiteX11" fmla="*/ 2172962 w 3392681"/>
              <a:gd name="connsiteY11" fmla="*/ 232808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247828 w 3392681"/>
              <a:gd name="connsiteY33" fmla="*/ 957129 h 1828800"/>
              <a:gd name="connsiteX34" fmla="*/ 76913 w 3392681"/>
              <a:gd name="connsiteY34" fmla="*/ 948583 h 1828800"/>
              <a:gd name="connsiteX35" fmla="*/ 0 w 3392681"/>
              <a:gd name="connsiteY35" fmla="*/ 965675 h 1828800"/>
              <a:gd name="connsiteX36" fmla="*/ 0 w 3392681"/>
              <a:gd name="connsiteY36" fmla="*/ 102549 h 1828800"/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117169 w 3392681"/>
              <a:gd name="connsiteY6" fmla="*/ 172555 h 1828800"/>
              <a:gd name="connsiteX7" fmla="*/ 1305608 w 3392681"/>
              <a:gd name="connsiteY7" fmla="*/ 159866 h 1828800"/>
              <a:gd name="connsiteX8" fmla="*/ 1362926 w 3392681"/>
              <a:gd name="connsiteY8" fmla="*/ 196121 h 1828800"/>
              <a:gd name="connsiteX9" fmla="*/ 1523915 w 3392681"/>
              <a:gd name="connsiteY9" fmla="*/ 200956 h 1828800"/>
              <a:gd name="connsiteX10" fmla="*/ 1702685 w 3392681"/>
              <a:gd name="connsiteY10" fmla="*/ 172555 h 1828800"/>
              <a:gd name="connsiteX11" fmla="*/ 2172962 w 3392681"/>
              <a:gd name="connsiteY11" fmla="*/ 232808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247828 w 3392681"/>
              <a:gd name="connsiteY33" fmla="*/ 957129 h 1828800"/>
              <a:gd name="connsiteX34" fmla="*/ 76913 w 3392681"/>
              <a:gd name="connsiteY34" fmla="*/ 948583 h 1828800"/>
              <a:gd name="connsiteX35" fmla="*/ 0 w 3392681"/>
              <a:gd name="connsiteY35" fmla="*/ 102549 h 1828800"/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117169 w 3392681"/>
              <a:gd name="connsiteY6" fmla="*/ 172555 h 1828800"/>
              <a:gd name="connsiteX7" fmla="*/ 1305608 w 3392681"/>
              <a:gd name="connsiteY7" fmla="*/ 159866 h 1828800"/>
              <a:gd name="connsiteX8" fmla="*/ 1362926 w 3392681"/>
              <a:gd name="connsiteY8" fmla="*/ 196121 h 1828800"/>
              <a:gd name="connsiteX9" fmla="*/ 1523915 w 3392681"/>
              <a:gd name="connsiteY9" fmla="*/ 200956 h 1828800"/>
              <a:gd name="connsiteX10" fmla="*/ 1702685 w 3392681"/>
              <a:gd name="connsiteY10" fmla="*/ 172555 h 1828800"/>
              <a:gd name="connsiteX11" fmla="*/ 2172962 w 3392681"/>
              <a:gd name="connsiteY11" fmla="*/ 232808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247828 w 3392681"/>
              <a:gd name="connsiteY33" fmla="*/ 957129 h 1828800"/>
              <a:gd name="connsiteX34" fmla="*/ 0 w 3392681"/>
              <a:gd name="connsiteY34" fmla="*/ 102549 h 1828800"/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117169 w 3392681"/>
              <a:gd name="connsiteY6" fmla="*/ 172555 h 1828800"/>
              <a:gd name="connsiteX7" fmla="*/ 1305608 w 3392681"/>
              <a:gd name="connsiteY7" fmla="*/ 159866 h 1828800"/>
              <a:gd name="connsiteX8" fmla="*/ 1362926 w 3392681"/>
              <a:gd name="connsiteY8" fmla="*/ 196121 h 1828800"/>
              <a:gd name="connsiteX9" fmla="*/ 1523915 w 3392681"/>
              <a:gd name="connsiteY9" fmla="*/ 200956 h 1828800"/>
              <a:gd name="connsiteX10" fmla="*/ 1702685 w 3392681"/>
              <a:gd name="connsiteY10" fmla="*/ 172555 h 1828800"/>
              <a:gd name="connsiteX11" fmla="*/ 2172962 w 3392681"/>
              <a:gd name="connsiteY11" fmla="*/ 232808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0 w 3392681"/>
              <a:gd name="connsiteY33" fmla="*/ 102549 h 1828800"/>
              <a:gd name="connsiteX0" fmla="*/ 273465 w 3196127"/>
              <a:gd name="connsiteY0" fmla="*/ 1025495 h 1828800"/>
              <a:gd name="connsiteX1" fmla="*/ 0 w 3196127"/>
              <a:gd name="connsiteY1" fmla="*/ 42729 h 1828800"/>
              <a:gd name="connsiteX2" fmla="*/ 358923 w 3196127"/>
              <a:gd name="connsiteY2" fmla="*/ 0 h 1828800"/>
              <a:gd name="connsiteX3" fmla="*/ 555476 w 3196127"/>
              <a:gd name="connsiteY3" fmla="*/ 85458 h 1828800"/>
              <a:gd name="connsiteX4" fmla="*/ 649480 w 3196127"/>
              <a:gd name="connsiteY4" fmla="*/ 94004 h 1828800"/>
              <a:gd name="connsiteX5" fmla="*/ 752030 w 3196127"/>
              <a:gd name="connsiteY5" fmla="*/ 145278 h 1828800"/>
              <a:gd name="connsiteX6" fmla="*/ 920615 w 3196127"/>
              <a:gd name="connsiteY6" fmla="*/ 172555 h 1828800"/>
              <a:gd name="connsiteX7" fmla="*/ 1109054 w 3196127"/>
              <a:gd name="connsiteY7" fmla="*/ 159866 h 1828800"/>
              <a:gd name="connsiteX8" fmla="*/ 1166372 w 3196127"/>
              <a:gd name="connsiteY8" fmla="*/ 196121 h 1828800"/>
              <a:gd name="connsiteX9" fmla="*/ 1327361 w 3196127"/>
              <a:gd name="connsiteY9" fmla="*/ 200956 h 1828800"/>
              <a:gd name="connsiteX10" fmla="*/ 1506131 w 3196127"/>
              <a:gd name="connsiteY10" fmla="*/ 172555 h 1828800"/>
              <a:gd name="connsiteX11" fmla="*/ 1976408 w 3196127"/>
              <a:gd name="connsiteY11" fmla="*/ 232808 h 1828800"/>
              <a:gd name="connsiteX12" fmla="*/ 2221906 w 3196127"/>
              <a:gd name="connsiteY12" fmla="*/ 350377 h 1828800"/>
              <a:gd name="connsiteX13" fmla="*/ 2307364 w 3196127"/>
              <a:gd name="connsiteY13" fmla="*/ 358923 h 1828800"/>
              <a:gd name="connsiteX14" fmla="*/ 2495372 w 3196127"/>
              <a:gd name="connsiteY14" fmla="*/ 393106 h 1828800"/>
              <a:gd name="connsiteX15" fmla="*/ 2837203 w 3196127"/>
              <a:gd name="connsiteY15" fmla="*/ 538385 h 1828800"/>
              <a:gd name="connsiteX16" fmla="*/ 2956845 w 3196127"/>
              <a:gd name="connsiteY16" fmla="*/ 546931 h 1828800"/>
              <a:gd name="connsiteX17" fmla="*/ 3161944 w 3196127"/>
              <a:gd name="connsiteY17" fmla="*/ 529839 h 1828800"/>
              <a:gd name="connsiteX18" fmla="*/ 3196127 w 3196127"/>
              <a:gd name="connsiteY18" fmla="*/ 504202 h 1828800"/>
              <a:gd name="connsiteX19" fmla="*/ 3196127 w 3196127"/>
              <a:gd name="connsiteY19" fmla="*/ 1204957 h 1828800"/>
              <a:gd name="connsiteX20" fmla="*/ 3025211 w 3196127"/>
              <a:gd name="connsiteY20" fmla="*/ 1256232 h 1828800"/>
              <a:gd name="connsiteX21" fmla="*/ 2691925 w 3196127"/>
              <a:gd name="connsiteY21" fmla="*/ 1324598 h 1828800"/>
              <a:gd name="connsiteX22" fmla="*/ 2102265 w 3196127"/>
              <a:gd name="connsiteY22" fmla="*/ 1632247 h 1828800"/>
              <a:gd name="connsiteX23" fmla="*/ 1743342 w 3196127"/>
              <a:gd name="connsiteY23" fmla="*/ 1794617 h 1828800"/>
              <a:gd name="connsiteX24" fmla="*/ 1307506 w 3196127"/>
              <a:gd name="connsiteY24" fmla="*/ 1828800 h 1828800"/>
              <a:gd name="connsiteX25" fmla="*/ 1076770 w 3196127"/>
              <a:gd name="connsiteY25" fmla="*/ 1768979 h 1828800"/>
              <a:gd name="connsiteX26" fmla="*/ 999858 w 3196127"/>
              <a:gd name="connsiteY26" fmla="*/ 1709159 h 1828800"/>
              <a:gd name="connsiteX27" fmla="*/ 777667 w 3196127"/>
              <a:gd name="connsiteY27" fmla="*/ 1555334 h 1828800"/>
              <a:gd name="connsiteX28" fmla="*/ 700755 w 3196127"/>
              <a:gd name="connsiteY28" fmla="*/ 1521151 h 1828800"/>
              <a:gd name="connsiteX29" fmla="*/ 658026 w 3196127"/>
              <a:gd name="connsiteY29" fmla="*/ 1478422 h 1828800"/>
              <a:gd name="connsiteX30" fmla="*/ 495656 w 3196127"/>
              <a:gd name="connsiteY30" fmla="*/ 1256232 h 1828800"/>
              <a:gd name="connsiteX31" fmla="*/ 376015 w 3196127"/>
              <a:gd name="connsiteY31" fmla="*/ 1102407 h 1828800"/>
              <a:gd name="connsiteX32" fmla="*/ 273465 w 3196127"/>
              <a:gd name="connsiteY32" fmla="*/ 1025495 h 1828800"/>
              <a:gd name="connsiteX0" fmla="*/ 0 w 2922662"/>
              <a:gd name="connsiteY0" fmla="*/ 1025495 h 1828800"/>
              <a:gd name="connsiteX1" fmla="*/ 85458 w 2922662"/>
              <a:gd name="connsiteY1" fmla="*/ 0 h 1828800"/>
              <a:gd name="connsiteX2" fmla="*/ 282011 w 2922662"/>
              <a:gd name="connsiteY2" fmla="*/ 85458 h 1828800"/>
              <a:gd name="connsiteX3" fmla="*/ 376015 w 2922662"/>
              <a:gd name="connsiteY3" fmla="*/ 94004 h 1828800"/>
              <a:gd name="connsiteX4" fmla="*/ 478565 w 2922662"/>
              <a:gd name="connsiteY4" fmla="*/ 145278 h 1828800"/>
              <a:gd name="connsiteX5" fmla="*/ 647150 w 2922662"/>
              <a:gd name="connsiteY5" fmla="*/ 172555 h 1828800"/>
              <a:gd name="connsiteX6" fmla="*/ 835589 w 2922662"/>
              <a:gd name="connsiteY6" fmla="*/ 159866 h 1828800"/>
              <a:gd name="connsiteX7" fmla="*/ 892907 w 2922662"/>
              <a:gd name="connsiteY7" fmla="*/ 196121 h 1828800"/>
              <a:gd name="connsiteX8" fmla="*/ 1053896 w 2922662"/>
              <a:gd name="connsiteY8" fmla="*/ 200956 h 1828800"/>
              <a:gd name="connsiteX9" fmla="*/ 1232666 w 2922662"/>
              <a:gd name="connsiteY9" fmla="*/ 172555 h 1828800"/>
              <a:gd name="connsiteX10" fmla="*/ 1702943 w 2922662"/>
              <a:gd name="connsiteY10" fmla="*/ 232808 h 1828800"/>
              <a:gd name="connsiteX11" fmla="*/ 1948441 w 2922662"/>
              <a:gd name="connsiteY11" fmla="*/ 350377 h 1828800"/>
              <a:gd name="connsiteX12" fmla="*/ 2033899 w 2922662"/>
              <a:gd name="connsiteY12" fmla="*/ 358923 h 1828800"/>
              <a:gd name="connsiteX13" fmla="*/ 2221907 w 2922662"/>
              <a:gd name="connsiteY13" fmla="*/ 393106 h 1828800"/>
              <a:gd name="connsiteX14" fmla="*/ 2563738 w 2922662"/>
              <a:gd name="connsiteY14" fmla="*/ 538385 h 1828800"/>
              <a:gd name="connsiteX15" fmla="*/ 2683380 w 2922662"/>
              <a:gd name="connsiteY15" fmla="*/ 546931 h 1828800"/>
              <a:gd name="connsiteX16" fmla="*/ 2888479 w 2922662"/>
              <a:gd name="connsiteY16" fmla="*/ 529839 h 1828800"/>
              <a:gd name="connsiteX17" fmla="*/ 2922662 w 2922662"/>
              <a:gd name="connsiteY17" fmla="*/ 504202 h 1828800"/>
              <a:gd name="connsiteX18" fmla="*/ 2922662 w 2922662"/>
              <a:gd name="connsiteY18" fmla="*/ 1204957 h 1828800"/>
              <a:gd name="connsiteX19" fmla="*/ 2751746 w 2922662"/>
              <a:gd name="connsiteY19" fmla="*/ 1256232 h 1828800"/>
              <a:gd name="connsiteX20" fmla="*/ 2418460 w 2922662"/>
              <a:gd name="connsiteY20" fmla="*/ 1324598 h 1828800"/>
              <a:gd name="connsiteX21" fmla="*/ 1828800 w 2922662"/>
              <a:gd name="connsiteY21" fmla="*/ 1632247 h 1828800"/>
              <a:gd name="connsiteX22" fmla="*/ 1469877 w 2922662"/>
              <a:gd name="connsiteY22" fmla="*/ 1794617 h 1828800"/>
              <a:gd name="connsiteX23" fmla="*/ 1034041 w 2922662"/>
              <a:gd name="connsiteY23" fmla="*/ 1828800 h 1828800"/>
              <a:gd name="connsiteX24" fmla="*/ 803305 w 2922662"/>
              <a:gd name="connsiteY24" fmla="*/ 1768979 h 1828800"/>
              <a:gd name="connsiteX25" fmla="*/ 726393 w 2922662"/>
              <a:gd name="connsiteY25" fmla="*/ 1709159 h 1828800"/>
              <a:gd name="connsiteX26" fmla="*/ 504202 w 2922662"/>
              <a:gd name="connsiteY26" fmla="*/ 1555334 h 1828800"/>
              <a:gd name="connsiteX27" fmla="*/ 427290 w 2922662"/>
              <a:gd name="connsiteY27" fmla="*/ 1521151 h 1828800"/>
              <a:gd name="connsiteX28" fmla="*/ 384561 w 2922662"/>
              <a:gd name="connsiteY28" fmla="*/ 1478422 h 1828800"/>
              <a:gd name="connsiteX29" fmla="*/ 222191 w 2922662"/>
              <a:gd name="connsiteY29" fmla="*/ 1256232 h 1828800"/>
              <a:gd name="connsiteX30" fmla="*/ 102550 w 2922662"/>
              <a:gd name="connsiteY30" fmla="*/ 1102407 h 1828800"/>
              <a:gd name="connsiteX31" fmla="*/ 0 w 2922662"/>
              <a:gd name="connsiteY31" fmla="*/ 1025495 h 1828800"/>
              <a:gd name="connsiteX0" fmla="*/ 0 w 2922662"/>
              <a:gd name="connsiteY0" fmla="*/ 996466 h 1799771"/>
              <a:gd name="connsiteX1" fmla="*/ 27401 w 2922662"/>
              <a:gd name="connsiteY1" fmla="*/ 0 h 1799771"/>
              <a:gd name="connsiteX2" fmla="*/ 282011 w 2922662"/>
              <a:gd name="connsiteY2" fmla="*/ 56429 h 1799771"/>
              <a:gd name="connsiteX3" fmla="*/ 376015 w 2922662"/>
              <a:gd name="connsiteY3" fmla="*/ 64975 h 1799771"/>
              <a:gd name="connsiteX4" fmla="*/ 478565 w 2922662"/>
              <a:gd name="connsiteY4" fmla="*/ 116249 h 1799771"/>
              <a:gd name="connsiteX5" fmla="*/ 647150 w 2922662"/>
              <a:gd name="connsiteY5" fmla="*/ 143526 h 1799771"/>
              <a:gd name="connsiteX6" fmla="*/ 835589 w 2922662"/>
              <a:gd name="connsiteY6" fmla="*/ 130837 h 1799771"/>
              <a:gd name="connsiteX7" fmla="*/ 892907 w 2922662"/>
              <a:gd name="connsiteY7" fmla="*/ 167092 h 1799771"/>
              <a:gd name="connsiteX8" fmla="*/ 1053896 w 2922662"/>
              <a:gd name="connsiteY8" fmla="*/ 171927 h 1799771"/>
              <a:gd name="connsiteX9" fmla="*/ 1232666 w 2922662"/>
              <a:gd name="connsiteY9" fmla="*/ 143526 h 1799771"/>
              <a:gd name="connsiteX10" fmla="*/ 1702943 w 2922662"/>
              <a:gd name="connsiteY10" fmla="*/ 203779 h 1799771"/>
              <a:gd name="connsiteX11" fmla="*/ 1948441 w 2922662"/>
              <a:gd name="connsiteY11" fmla="*/ 321348 h 1799771"/>
              <a:gd name="connsiteX12" fmla="*/ 2033899 w 2922662"/>
              <a:gd name="connsiteY12" fmla="*/ 329894 h 1799771"/>
              <a:gd name="connsiteX13" fmla="*/ 2221907 w 2922662"/>
              <a:gd name="connsiteY13" fmla="*/ 364077 h 1799771"/>
              <a:gd name="connsiteX14" fmla="*/ 2563738 w 2922662"/>
              <a:gd name="connsiteY14" fmla="*/ 509356 h 1799771"/>
              <a:gd name="connsiteX15" fmla="*/ 2683380 w 2922662"/>
              <a:gd name="connsiteY15" fmla="*/ 517902 h 1799771"/>
              <a:gd name="connsiteX16" fmla="*/ 2888479 w 2922662"/>
              <a:gd name="connsiteY16" fmla="*/ 500810 h 1799771"/>
              <a:gd name="connsiteX17" fmla="*/ 2922662 w 2922662"/>
              <a:gd name="connsiteY17" fmla="*/ 475173 h 1799771"/>
              <a:gd name="connsiteX18" fmla="*/ 2922662 w 2922662"/>
              <a:gd name="connsiteY18" fmla="*/ 1175928 h 1799771"/>
              <a:gd name="connsiteX19" fmla="*/ 2751746 w 2922662"/>
              <a:gd name="connsiteY19" fmla="*/ 1227203 h 1799771"/>
              <a:gd name="connsiteX20" fmla="*/ 2418460 w 2922662"/>
              <a:gd name="connsiteY20" fmla="*/ 1295569 h 1799771"/>
              <a:gd name="connsiteX21" fmla="*/ 1828800 w 2922662"/>
              <a:gd name="connsiteY21" fmla="*/ 1603218 h 1799771"/>
              <a:gd name="connsiteX22" fmla="*/ 1469877 w 2922662"/>
              <a:gd name="connsiteY22" fmla="*/ 1765588 h 1799771"/>
              <a:gd name="connsiteX23" fmla="*/ 1034041 w 2922662"/>
              <a:gd name="connsiteY23" fmla="*/ 1799771 h 1799771"/>
              <a:gd name="connsiteX24" fmla="*/ 803305 w 2922662"/>
              <a:gd name="connsiteY24" fmla="*/ 1739950 h 1799771"/>
              <a:gd name="connsiteX25" fmla="*/ 726393 w 2922662"/>
              <a:gd name="connsiteY25" fmla="*/ 1680130 h 1799771"/>
              <a:gd name="connsiteX26" fmla="*/ 504202 w 2922662"/>
              <a:gd name="connsiteY26" fmla="*/ 1526305 h 1799771"/>
              <a:gd name="connsiteX27" fmla="*/ 427290 w 2922662"/>
              <a:gd name="connsiteY27" fmla="*/ 1492122 h 1799771"/>
              <a:gd name="connsiteX28" fmla="*/ 384561 w 2922662"/>
              <a:gd name="connsiteY28" fmla="*/ 1449393 h 1799771"/>
              <a:gd name="connsiteX29" fmla="*/ 222191 w 2922662"/>
              <a:gd name="connsiteY29" fmla="*/ 1227203 h 1799771"/>
              <a:gd name="connsiteX30" fmla="*/ 102550 w 2922662"/>
              <a:gd name="connsiteY30" fmla="*/ 1073378 h 1799771"/>
              <a:gd name="connsiteX31" fmla="*/ 0 w 2922662"/>
              <a:gd name="connsiteY31" fmla="*/ 996466 h 1799771"/>
              <a:gd name="connsiteX0" fmla="*/ 0 w 2922662"/>
              <a:gd name="connsiteY0" fmla="*/ 996466 h 1799771"/>
              <a:gd name="connsiteX1" fmla="*/ 27401 w 2922662"/>
              <a:gd name="connsiteY1" fmla="*/ 0 h 1799771"/>
              <a:gd name="connsiteX2" fmla="*/ 282011 w 2922662"/>
              <a:gd name="connsiteY2" fmla="*/ 56429 h 1799771"/>
              <a:gd name="connsiteX3" fmla="*/ 376015 w 2922662"/>
              <a:gd name="connsiteY3" fmla="*/ 64975 h 1799771"/>
              <a:gd name="connsiteX4" fmla="*/ 478565 w 2922662"/>
              <a:gd name="connsiteY4" fmla="*/ 116249 h 1799771"/>
              <a:gd name="connsiteX5" fmla="*/ 647150 w 2922662"/>
              <a:gd name="connsiteY5" fmla="*/ 143526 h 1799771"/>
              <a:gd name="connsiteX6" fmla="*/ 835589 w 2922662"/>
              <a:gd name="connsiteY6" fmla="*/ 130837 h 1799771"/>
              <a:gd name="connsiteX7" fmla="*/ 892907 w 2922662"/>
              <a:gd name="connsiteY7" fmla="*/ 167092 h 1799771"/>
              <a:gd name="connsiteX8" fmla="*/ 1053896 w 2922662"/>
              <a:gd name="connsiteY8" fmla="*/ 171927 h 1799771"/>
              <a:gd name="connsiteX9" fmla="*/ 1232666 w 2922662"/>
              <a:gd name="connsiteY9" fmla="*/ 143526 h 1799771"/>
              <a:gd name="connsiteX10" fmla="*/ 1702943 w 2922662"/>
              <a:gd name="connsiteY10" fmla="*/ 203779 h 1799771"/>
              <a:gd name="connsiteX11" fmla="*/ 1948441 w 2922662"/>
              <a:gd name="connsiteY11" fmla="*/ 321348 h 1799771"/>
              <a:gd name="connsiteX12" fmla="*/ 2033899 w 2922662"/>
              <a:gd name="connsiteY12" fmla="*/ 329894 h 1799771"/>
              <a:gd name="connsiteX13" fmla="*/ 2221907 w 2922662"/>
              <a:gd name="connsiteY13" fmla="*/ 364077 h 1799771"/>
              <a:gd name="connsiteX14" fmla="*/ 2563738 w 2922662"/>
              <a:gd name="connsiteY14" fmla="*/ 509356 h 1799771"/>
              <a:gd name="connsiteX15" fmla="*/ 2683380 w 2922662"/>
              <a:gd name="connsiteY15" fmla="*/ 517902 h 1799771"/>
              <a:gd name="connsiteX16" fmla="*/ 2888479 w 2922662"/>
              <a:gd name="connsiteY16" fmla="*/ 500810 h 1799771"/>
              <a:gd name="connsiteX17" fmla="*/ 2922662 w 2922662"/>
              <a:gd name="connsiteY17" fmla="*/ 475173 h 1799771"/>
              <a:gd name="connsiteX18" fmla="*/ 2922662 w 2922662"/>
              <a:gd name="connsiteY18" fmla="*/ 1175928 h 1799771"/>
              <a:gd name="connsiteX19" fmla="*/ 2418460 w 2922662"/>
              <a:gd name="connsiteY19" fmla="*/ 1295569 h 1799771"/>
              <a:gd name="connsiteX20" fmla="*/ 1828800 w 2922662"/>
              <a:gd name="connsiteY20" fmla="*/ 1603218 h 1799771"/>
              <a:gd name="connsiteX21" fmla="*/ 1469877 w 2922662"/>
              <a:gd name="connsiteY21" fmla="*/ 1765588 h 1799771"/>
              <a:gd name="connsiteX22" fmla="*/ 1034041 w 2922662"/>
              <a:gd name="connsiteY22" fmla="*/ 1799771 h 1799771"/>
              <a:gd name="connsiteX23" fmla="*/ 803305 w 2922662"/>
              <a:gd name="connsiteY23" fmla="*/ 1739950 h 1799771"/>
              <a:gd name="connsiteX24" fmla="*/ 726393 w 2922662"/>
              <a:gd name="connsiteY24" fmla="*/ 1680130 h 1799771"/>
              <a:gd name="connsiteX25" fmla="*/ 504202 w 2922662"/>
              <a:gd name="connsiteY25" fmla="*/ 1526305 h 1799771"/>
              <a:gd name="connsiteX26" fmla="*/ 427290 w 2922662"/>
              <a:gd name="connsiteY26" fmla="*/ 1492122 h 1799771"/>
              <a:gd name="connsiteX27" fmla="*/ 384561 w 2922662"/>
              <a:gd name="connsiteY27" fmla="*/ 1449393 h 1799771"/>
              <a:gd name="connsiteX28" fmla="*/ 222191 w 2922662"/>
              <a:gd name="connsiteY28" fmla="*/ 1227203 h 1799771"/>
              <a:gd name="connsiteX29" fmla="*/ 102550 w 2922662"/>
              <a:gd name="connsiteY29" fmla="*/ 1073378 h 1799771"/>
              <a:gd name="connsiteX30" fmla="*/ 0 w 2922662"/>
              <a:gd name="connsiteY30" fmla="*/ 996466 h 1799771"/>
              <a:gd name="connsiteX0" fmla="*/ 0 w 2922662"/>
              <a:gd name="connsiteY0" fmla="*/ 996466 h 1799771"/>
              <a:gd name="connsiteX1" fmla="*/ 27401 w 2922662"/>
              <a:gd name="connsiteY1" fmla="*/ 0 h 1799771"/>
              <a:gd name="connsiteX2" fmla="*/ 282011 w 2922662"/>
              <a:gd name="connsiteY2" fmla="*/ 56429 h 1799771"/>
              <a:gd name="connsiteX3" fmla="*/ 376015 w 2922662"/>
              <a:gd name="connsiteY3" fmla="*/ 64975 h 1799771"/>
              <a:gd name="connsiteX4" fmla="*/ 478565 w 2922662"/>
              <a:gd name="connsiteY4" fmla="*/ 116249 h 1799771"/>
              <a:gd name="connsiteX5" fmla="*/ 647150 w 2922662"/>
              <a:gd name="connsiteY5" fmla="*/ 143526 h 1799771"/>
              <a:gd name="connsiteX6" fmla="*/ 835589 w 2922662"/>
              <a:gd name="connsiteY6" fmla="*/ 130837 h 1799771"/>
              <a:gd name="connsiteX7" fmla="*/ 892907 w 2922662"/>
              <a:gd name="connsiteY7" fmla="*/ 167092 h 1799771"/>
              <a:gd name="connsiteX8" fmla="*/ 1053896 w 2922662"/>
              <a:gd name="connsiteY8" fmla="*/ 171927 h 1799771"/>
              <a:gd name="connsiteX9" fmla="*/ 1232666 w 2922662"/>
              <a:gd name="connsiteY9" fmla="*/ 143526 h 1799771"/>
              <a:gd name="connsiteX10" fmla="*/ 1702943 w 2922662"/>
              <a:gd name="connsiteY10" fmla="*/ 203779 h 1799771"/>
              <a:gd name="connsiteX11" fmla="*/ 1948441 w 2922662"/>
              <a:gd name="connsiteY11" fmla="*/ 321348 h 1799771"/>
              <a:gd name="connsiteX12" fmla="*/ 2033899 w 2922662"/>
              <a:gd name="connsiteY12" fmla="*/ 329894 h 1799771"/>
              <a:gd name="connsiteX13" fmla="*/ 2221907 w 2922662"/>
              <a:gd name="connsiteY13" fmla="*/ 364077 h 1799771"/>
              <a:gd name="connsiteX14" fmla="*/ 2563738 w 2922662"/>
              <a:gd name="connsiteY14" fmla="*/ 509356 h 1799771"/>
              <a:gd name="connsiteX15" fmla="*/ 2683380 w 2922662"/>
              <a:gd name="connsiteY15" fmla="*/ 517902 h 1799771"/>
              <a:gd name="connsiteX16" fmla="*/ 2888479 w 2922662"/>
              <a:gd name="connsiteY16" fmla="*/ 500810 h 1799771"/>
              <a:gd name="connsiteX17" fmla="*/ 2922662 w 2922662"/>
              <a:gd name="connsiteY17" fmla="*/ 475173 h 1799771"/>
              <a:gd name="connsiteX18" fmla="*/ 2418460 w 2922662"/>
              <a:gd name="connsiteY18" fmla="*/ 1295569 h 1799771"/>
              <a:gd name="connsiteX19" fmla="*/ 1828800 w 2922662"/>
              <a:gd name="connsiteY19" fmla="*/ 1603218 h 1799771"/>
              <a:gd name="connsiteX20" fmla="*/ 1469877 w 2922662"/>
              <a:gd name="connsiteY20" fmla="*/ 1765588 h 1799771"/>
              <a:gd name="connsiteX21" fmla="*/ 1034041 w 2922662"/>
              <a:gd name="connsiteY21" fmla="*/ 1799771 h 1799771"/>
              <a:gd name="connsiteX22" fmla="*/ 803305 w 2922662"/>
              <a:gd name="connsiteY22" fmla="*/ 1739950 h 1799771"/>
              <a:gd name="connsiteX23" fmla="*/ 726393 w 2922662"/>
              <a:gd name="connsiteY23" fmla="*/ 1680130 h 1799771"/>
              <a:gd name="connsiteX24" fmla="*/ 504202 w 2922662"/>
              <a:gd name="connsiteY24" fmla="*/ 1526305 h 1799771"/>
              <a:gd name="connsiteX25" fmla="*/ 427290 w 2922662"/>
              <a:gd name="connsiteY25" fmla="*/ 1492122 h 1799771"/>
              <a:gd name="connsiteX26" fmla="*/ 384561 w 2922662"/>
              <a:gd name="connsiteY26" fmla="*/ 1449393 h 1799771"/>
              <a:gd name="connsiteX27" fmla="*/ 222191 w 2922662"/>
              <a:gd name="connsiteY27" fmla="*/ 1227203 h 1799771"/>
              <a:gd name="connsiteX28" fmla="*/ 102550 w 2922662"/>
              <a:gd name="connsiteY28" fmla="*/ 1073378 h 1799771"/>
              <a:gd name="connsiteX29" fmla="*/ 0 w 2922662"/>
              <a:gd name="connsiteY29" fmla="*/ 996466 h 1799771"/>
              <a:gd name="connsiteX0" fmla="*/ 0 w 2888479"/>
              <a:gd name="connsiteY0" fmla="*/ 996466 h 1799771"/>
              <a:gd name="connsiteX1" fmla="*/ 27401 w 2888479"/>
              <a:gd name="connsiteY1" fmla="*/ 0 h 1799771"/>
              <a:gd name="connsiteX2" fmla="*/ 282011 w 2888479"/>
              <a:gd name="connsiteY2" fmla="*/ 56429 h 1799771"/>
              <a:gd name="connsiteX3" fmla="*/ 376015 w 2888479"/>
              <a:gd name="connsiteY3" fmla="*/ 64975 h 1799771"/>
              <a:gd name="connsiteX4" fmla="*/ 478565 w 2888479"/>
              <a:gd name="connsiteY4" fmla="*/ 116249 h 1799771"/>
              <a:gd name="connsiteX5" fmla="*/ 647150 w 2888479"/>
              <a:gd name="connsiteY5" fmla="*/ 143526 h 1799771"/>
              <a:gd name="connsiteX6" fmla="*/ 835589 w 2888479"/>
              <a:gd name="connsiteY6" fmla="*/ 130837 h 1799771"/>
              <a:gd name="connsiteX7" fmla="*/ 892907 w 2888479"/>
              <a:gd name="connsiteY7" fmla="*/ 167092 h 1799771"/>
              <a:gd name="connsiteX8" fmla="*/ 1053896 w 2888479"/>
              <a:gd name="connsiteY8" fmla="*/ 171927 h 1799771"/>
              <a:gd name="connsiteX9" fmla="*/ 1232666 w 2888479"/>
              <a:gd name="connsiteY9" fmla="*/ 143526 h 1799771"/>
              <a:gd name="connsiteX10" fmla="*/ 1702943 w 2888479"/>
              <a:gd name="connsiteY10" fmla="*/ 203779 h 1799771"/>
              <a:gd name="connsiteX11" fmla="*/ 1948441 w 2888479"/>
              <a:gd name="connsiteY11" fmla="*/ 321348 h 1799771"/>
              <a:gd name="connsiteX12" fmla="*/ 2033899 w 2888479"/>
              <a:gd name="connsiteY12" fmla="*/ 329894 h 1799771"/>
              <a:gd name="connsiteX13" fmla="*/ 2221907 w 2888479"/>
              <a:gd name="connsiteY13" fmla="*/ 364077 h 1799771"/>
              <a:gd name="connsiteX14" fmla="*/ 2563738 w 2888479"/>
              <a:gd name="connsiteY14" fmla="*/ 509356 h 1799771"/>
              <a:gd name="connsiteX15" fmla="*/ 2683380 w 2888479"/>
              <a:gd name="connsiteY15" fmla="*/ 517902 h 1799771"/>
              <a:gd name="connsiteX16" fmla="*/ 2888479 w 2888479"/>
              <a:gd name="connsiteY16" fmla="*/ 500810 h 1799771"/>
              <a:gd name="connsiteX17" fmla="*/ 2418460 w 2888479"/>
              <a:gd name="connsiteY17" fmla="*/ 1295569 h 1799771"/>
              <a:gd name="connsiteX18" fmla="*/ 1828800 w 2888479"/>
              <a:gd name="connsiteY18" fmla="*/ 1603218 h 1799771"/>
              <a:gd name="connsiteX19" fmla="*/ 1469877 w 2888479"/>
              <a:gd name="connsiteY19" fmla="*/ 1765588 h 1799771"/>
              <a:gd name="connsiteX20" fmla="*/ 1034041 w 2888479"/>
              <a:gd name="connsiteY20" fmla="*/ 1799771 h 1799771"/>
              <a:gd name="connsiteX21" fmla="*/ 803305 w 2888479"/>
              <a:gd name="connsiteY21" fmla="*/ 1739950 h 1799771"/>
              <a:gd name="connsiteX22" fmla="*/ 726393 w 2888479"/>
              <a:gd name="connsiteY22" fmla="*/ 1680130 h 1799771"/>
              <a:gd name="connsiteX23" fmla="*/ 504202 w 2888479"/>
              <a:gd name="connsiteY23" fmla="*/ 1526305 h 1799771"/>
              <a:gd name="connsiteX24" fmla="*/ 427290 w 2888479"/>
              <a:gd name="connsiteY24" fmla="*/ 1492122 h 1799771"/>
              <a:gd name="connsiteX25" fmla="*/ 384561 w 2888479"/>
              <a:gd name="connsiteY25" fmla="*/ 1449393 h 1799771"/>
              <a:gd name="connsiteX26" fmla="*/ 222191 w 2888479"/>
              <a:gd name="connsiteY26" fmla="*/ 1227203 h 1799771"/>
              <a:gd name="connsiteX27" fmla="*/ 102550 w 2888479"/>
              <a:gd name="connsiteY27" fmla="*/ 1073378 h 1799771"/>
              <a:gd name="connsiteX28" fmla="*/ 0 w 2888479"/>
              <a:gd name="connsiteY28" fmla="*/ 996466 h 1799771"/>
              <a:gd name="connsiteX0" fmla="*/ 0 w 2683380"/>
              <a:gd name="connsiteY0" fmla="*/ 996466 h 1799771"/>
              <a:gd name="connsiteX1" fmla="*/ 27401 w 2683380"/>
              <a:gd name="connsiteY1" fmla="*/ 0 h 1799771"/>
              <a:gd name="connsiteX2" fmla="*/ 282011 w 2683380"/>
              <a:gd name="connsiteY2" fmla="*/ 56429 h 1799771"/>
              <a:gd name="connsiteX3" fmla="*/ 376015 w 2683380"/>
              <a:gd name="connsiteY3" fmla="*/ 64975 h 1799771"/>
              <a:gd name="connsiteX4" fmla="*/ 478565 w 2683380"/>
              <a:gd name="connsiteY4" fmla="*/ 116249 h 1799771"/>
              <a:gd name="connsiteX5" fmla="*/ 647150 w 2683380"/>
              <a:gd name="connsiteY5" fmla="*/ 143526 h 1799771"/>
              <a:gd name="connsiteX6" fmla="*/ 835589 w 2683380"/>
              <a:gd name="connsiteY6" fmla="*/ 130837 h 1799771"/>
              <a:gd name="connsiteX7" fmla="*/ 892907 w 2683380"/>
              <a:gd name="connsiteY7" fmla="*/ 167092 h 1799771"/>
              <a:gd name="connsiteX8" fmla="*/ 1053896 w 2683380"/>
              <a:gd name="connsiteY8" fmla="*/ 171927 h 1799771"/>
              <a:gd name="connsiteX9" fmla="*/ 1232666 w 2683380"/>
              <a:gd name="connsiteY9" fmla="*/ 143526 h 1799771"/>
              <a:gd name="connsiteX10" fmla="*/ 1702943 w 2683380"/>
              <a:gd name="connsiteY10" fmla="*/ 203779 h 1799771"/>
              <a:gd name="connsiteX11" fmla="*/ 1948441 w 2683380"/>
              <a:gd name="connsiteY11" fmla="*/ 321348 h 1799771"/>
              <a:gd name="connsiteX12" fmla="*/ 2033899 w 2683380"/>
              <a:gd name="connsiteY12" fmla="*/ 329894 h 1799771"/>
              <a:gd name="connsiteX13" fmla="*/ 2221907 w 2683380"/>
              <a:gd name="connsiteY13" fmla="*/ 364077 h 1799771"/>
              <a:gd name="connsiteX14" fmla="*/ 2563738 w 2683380"/>
              <a:gd name="connsiteY14" fmla="*/ 509356 h 1799771"/>
              <a:gd name="connsiteX15" fmla="*/ 2683380 w 2683380"/>
              <a:gd name="connsiteY15" fmla="*/ 517902 h 1799771"/>
              <a:gd name="connsiteX16" fmla="*/ 2418460 w 2683380"/>
              <a:gd name="connsiteY16" fmla="*/ 1295569 h 1799771"/>
              <a:gd name="connsiteX17" fmla="*/ 1828800 w 2683380"/>
              <a:gd name="connsiteY17" fmla="*/ 1603218 h 1799771"/>
              <a:gd name="connsiteX18" fmla="*/ 1469877 w 2683380"/>
              <a:gd name="connsiteY18" fmla="*/ 1765588 h 1799771"/>
              <a:gd name="connsiteX19" fmla="*/ 1034041 w 2683380"/>
              <a:gd name="connsiteY19" fmla="*/ 1799771 h 1799771"/>
              <a:gd name="connsiteX20" fmla="*/ 803305 w 2683380"/>
              <a:gd name="connsiteY20" fmla="*/ 1739950 h 1799771"/>
              <a:gd name="connsiteX21" fmla="*/ 726393 w 2683380"/>
              <a:gd name="connsiteY21" fmla="*/ 1680130 h 1799771"/>
              <a:gd name="connsiteX22" fmla="*/ 504202 w 2683380"/>
              <a:gd name="connsiteY22" fmla="*/ 1526305 h 1799771"/>
              <a:gd name="connsiteX23" fmla="*/ 427290 w 2683380"/>
              <a:gd name="connsiteY23" fmla="*/ 1492122 h 1799771"/>
              <a:gd name="connsiteX24" fmla="*/ 384561 w 2683380"/>
              <a:gd name="connsiteY24" fmla="*/ 1449393 h 1799771"/>
              <a:gd name="connsiteX25" fmla="*/ 222191 w 2683380"/>
              <a:gd name="connsiteY25" fmla="*/ 1227203 h 1799771"/>
              <a:gd name="connsiteX26" fmla="*/ 102550 w 2683380"/>
              <a:gd name="connsiteY26" fmla="*/ 1073378 h 1799771"/>
              <a:gd name="connsiteX27" fmla="*/ 0 w 2683380"/>
              <a:gd name="connsiteY27" fmla="*/ 996466 h 1799771"/>
              <a:gd name="connsiteX0" fmla="*/ 0 w 2563738"/>
              <a:gd name="connsiteY0" fmla="*/ 996466 h 1799771"/>
              <a:gd name="connsiteX1" fmla="*/ 27401 w 2563738"/>
              <a:gd name="connsiteY1" fmla="*/ 0 h 1799771"/>
              <a:gd name="connsiteX2" fmla="*/ 282011 w 2563738"/>
              <a:gd name="connsiteY2" fmla="*/ 56429 h 1799771"/>
              <a:gd name="connsiteX3" fmla="*/ 376015 w 2563738"/>
              <a:gd name="connsiteY3" fmla="*/ 64975 h 1799771"/>
              <a:gd name="connsiteX4" fmla="*/ 478565 w 2563738"/>
              <a:gd name="connsiteY4" fmla="*/ 116249 h 1799771"/>
              <a:gd name="connsiteX5" fmla="*/ 647150 w 2563738"/>
              <a:gd name="connsiteY5" fmla="*/ 143526 h 1799771"/>
              <a:gd name="connsiteX6" fmla="*/ 835589 w 2563738"/>
              <a:gd name="connsiteY6" fmla="*/ 130837 h 1799771"/>
              <a:gd name="connsiteX7" fmla="*/ 892907 w 2563738"/>
              <a:gd name="connsiteY7" fmla="*/ 167092 h 1799771"/>
              <a:gd name="connsiteX8" fmla="*/ 1053896 w 2563738"/>
              <a:gd name="connsiteY8" fmla="*/ 171927 h 1799771"/>
              <a:gd name="connsiteX9" fmla="*/ 1232666 w 2563738"/>
              <a:gd name="connsiteY9" fmla="*/ 143526 h 1799771"/>
              <a:gd name="connsiteX10" fmla="*/ 1702943 w 2563738"/>
              <a:gd name="connsiteY10" fmla="*/ 203779 h 1799771"/>
              <a:gd name="connsiteX11" fmla="*/ 1948441 w 2563738"/>
              <a:gd name="connsiteY11" fmla="*/ 321348 h 1799771"/>
              <a:gd name="connsiteX12" fmla="*/ 2033899 w 2563738"/>
              <a:gd name="connsiteY12" fmla="*/ 329894 h 1799771"/>
              <a:gd name="connsiteX13" fmla="*/ 2221907 w 2563738"/>
              <a:gd name="connsiteY13" fmla="*/ 364077 h 1799771"/>
              <a:gd name="connsiteX14" fmla="*/ 2563738 w 2563738"/>
              <a:gd name="connsiteY14" fmla="*/ 509356 h 1799771"/>
              <a:gd name="connsiteX15" fmla="*/ 2418460 w 2563738"/>
              <a:gd name="connsiteY15" fmla="*/ 1295569 h 1799771"/>
              <a:gd name="connsiteX16" fmla="*/ 1828800 w 2563738"/>
              <a:gd name="connsiteY16" fmla="*/ 1603218 h 1799771"/>
              <a:gd name="connsiteX17" fmla="*/ 1469877 w 2563738"/>
              <a:gd name="connsiteY17" fmla="*/ 1765588 h 1799771"/>
              <a:gd name="connsiteX18" fmla="*/ 1034041 w 2563738"/>
              <a:gd name="connsiteY18" fmla="*/ 1799771 h 1799771"/>
              <a:gd name="connsiteX19" fmla="*/ 803305 w 2563738"/>
              <a:gd name="connsiteY19" fmla="*/ 1739950 h 1799771"/>
              <a:gd name="connsiteX20" fmla="*/ 726393 w 2563738"/>
              <a:gd name="connsiteY20" fmla="*/ 1680130 h 1799771"/>
              <a:gd name="connsiteX21" fmla="*/ 504202 w 2563738"/>
              <a:gd name="connsiteY21" fmla="*/ 1526305 h 1799771"/>
              <a:gd name="connsiteX22" fmla="*/ 427290 w 2563738"/>
              <a:gd name="connsiteY22" fmla="*/ 1492122 h 1799771"/>
              <a:gd name="connsiteX23" fmla="*/ 384561 w 2563738"/>
              <a:gd name="connsiteY23" fmla="*/ 1449393 h 1799771"/>
              <a:gd name="connsiteX24" fmla="*/ 222191 w 2563738"/>
              <a:gd name="connsiteY24" fmla="*/ 1227203 h 1799771"/>
              <a:gd name="connsiteX25" fmla="*/ 102550 w 2563738"/>
              <a:gd name="connsiteY25" fmla="*/ 1073378 h 1799771"/>
              <a:gd name="connsiteX26" fmla="*/ 0 w 2563738"/>
              <a:gd name="connsiteY26" fmla="*/ 996466 h 1799771"/>
              <a:gd name="connsiteX0" fmla="*/ 0 w 2418460"/>
              <a:gd name="connsiteY0" fmla="*/ 996466 h 1799771"/>
              <a:gd name="connsiteX1" fmla="*/ 27401 w 2418460"/>
              <a:gd name="connsiteY1" fmla="*/ 0 h 1799771"/>
              <a:gd name="connsiteX2" fmla="*/ 282011 w 2418460"/>
              <a:gd name="connsiteY2" fmla="*/ 56429 h 1799771"/>
              <a:gd name="connsiteX3" fmla="*/ 376015 w 2418460"/>
              <a:gd name="connsiteY3" fmla="*/ 64975 h 1799771"/>
              <a:gd name="connsiteX4" fmla="*/ 478565 w 2418460"/>
              <a:gd name="connsiteY4" fmla="*/ 116249 h 1799771"/>
              <a:gd name="connsiteX5" fmla="*/ 647150 w 2418460"/>
              <a:gd name="connsiteY5" fmla="*/ 143526 h 1799771"/>
              <a:gd name="connsiteX6" fmla="*/ 835589 w 2418460"/>
              <a:gd name="connsiteY6" fmla="*/ 130837 h 1799771"/>
              <a:gd name="connsiteX7" fmla="*/ 892907 w 2418460"/>
              <a:gd name="connsiteY7" fmla="*/ 167092 h 1799771"/>
              <a:gd name="connsiteX8" fmla="*/ 1053896 w 2418460"/>
              <a:gd name="connsiteY8" fmla="*/ 171927 h 1799771"/>
              <a:gd name="connsiteX9" fmla="*/ 1232666 w 2418460"/>
              <a:gd name="connsiteY9" fmla="*/ 143526 h 1799771"/>
              <a:gd name="connsiteX10" fmla="*/ 1702943 w 2418460"/>
              <a:gd name="connsiteY10" fmla="*/ 203779 h 1799771"/>
              <a:gd name="connsiteX11" fmla="*/ 1948441 w 2418460"/>
              <a:gd name="connsiteY11" fmla="*/ 321348 h 1799771"/>
              <a:gd name="connsiteX12" fmla="*/ 2033899 w 2418460"/>
              <a:gd name="connsiteY12" fmla="*/ 329894 h 1799771"/>
              <a:gd name="connsiteX13" fmla="*/ 2221907 w 2418460"/>
              <a:gd name="connsiteY13" fmla="*/ 364077 h 1799771"/>
              <a:gd name="connsiteX14" fmla="*/ 2418460 w 2418460"/>
              <a:gd name="connsiteY14" fmla="*/ 1295569 h 1799771"/>
              <a:gd name="connsiteX15" fmla="*/ 1828800 w 2418460"/>
              <a:gd name="connsiteY15" fmla="*/ 1603218 h 1799771"/>
              <a:gd name="connsiteX16" fmla="*/ 1469877 w 2418460"/>
              <a:gd name="connsiteY16" fmla="*/ 1765588 h 1799771"/>
              <a:gd name="connsiteX17" fmla="*/ 1034041 w 2418460"/>
              <a:gd name="connsiteY17" fmla="*/ 1799771 h 1799771"/>
              <a:gd name="connsiteX18" fmla="*/ 803305 w 2418460"/>
              <a:gd name="connsiteY18" fmla="*/ 1739950 h 1799771"/>
              <a:gd name="connsiteX19" fmla="*/ 726393 w 2418460"/>
              <a:gd name="connsiteY19" fmla="*/ 1680130 h 1799771"/>
              <a:gd name="connsiteX20" fmla="*/ 504202 w 2418460"/>
              <a:gd name="connsiteY20" fmla="*/ 1526305 h 1799771"/>
              <a:gd name="connsiteX21" fmla="*/ 427290 w 2418460"/>
              <a:gd name="connsiteY21" fmla="*/ 1492122 h 1799771"/>
              <a:gd name="connsiteX22" fmla="*/ 384561 w 2418460"/>
              <a:gd name="connsiteY22" fmla="*/ 1449393 h 1799771"/>
              <a:gd name="connsiteX23" fmla="*/ 222191 w 2418460"/>
              <a:gd name="connsiteY23" fmla="*/ 1227203 h 1799771"/>
              <a:gd name="connsiteX24" fmla="*/ 102550 w 2418460"/>
              <a:gd name="connsiteY24" fmla="*/ 1073378 h 1799771"/>
              <a:gd name="connsiteX25" fmla="*/ 0 w 2418460"/>
              <a:gd name="connsiteY25" fmla="*/ 996466 h 1799771"/>
              <a:gd name="connsiteX0" fmla="*/ 0 w 2418460"/>
              <a:gd name="connsiteY0" fmla="*/ 996466 h 1799771"/>
              <a:gd name="connsiteX1" fmla="*/ 27401 w 2418460"/>
              <a:gd name="connsiteY1" fmla="*/ 0 h 1799771"/>
              <a:gd name="connsiteX2" fmla="*/ 282011 w 2418460"/>
              <a:gd name="connsiteY2" fmla="*/ 56429 h 1799771"/>
              <a:gd name="connsiteX3" fmla="*/ 376015 w 2418460"/>
              <a:gd name="connsiteY3" fmla="*/ 64975 h 1799771"/>
              <a:gd name="connsiteX4" fmla="*/ 478565 w 2418460"/>
              <a:gd name="connsiteY4" fmla="*/ 116249 h 1799771"/>
              <a:gd name="connsiteX5" fmla="*/ 647150 w 2418460"/>
              <a:gd name="connsiteY5" fmla="*/ 143526 h 1799771"/>
              <a:gd name="connsiteX6" fmla="*/ 835589 w 2418460"/>
              <a:gd name="connsiteY6" fmla="*/ 130837 h 1799771"/>
              <a:gd name="connsiteX7" fmla="*/ 892907 w 2418460"/>
              <a:gd name="connsiteY7" fmla="*/ 167092 h 1799771"/>
              <a:gd name="connsiteX8" fmla="*/ 1053896 w 2418460"/>
              <a:gd name="connsiteY8" fmla="*/ 171927 h 1799771"/>
              <a:gd name="connsiteX9" fmla="*/ 1232666 w 2418460"/>
              <a:gd name="connsiteY9" fmla="*/ 143526 h 1799771"/>
              <a:gd name="connsiteX10" fmla="*/ 1702943 w 2418460"/>
              <a:gd name="connsiteY10" fmla="*/ 203779 h 1799771"/>
              <a:gd name="connsiteX11" fmla="*/ 1948441 w 2418460"/>
              <a:gd name="connsiteY11" fmla="*/ 321348 h 1799771"/>
              <a:gd name="connsiteX12" fmla="*/ 2033899 w 2418460"/>
              <a:gd name="connsiteY12" fmla="*/ 329894 h 1799771"/>
              <a:gd name="connsiteX13" fmla="*/ 2221907 w 2418460"/>
              <a:gd name="connsiteY13" fmla="*/ 364077 h 1799771"/>
              <a:gd name="connsiteX14" fmla="*/ 2418460 w 2418460"/>
              <a:gd name="connsiteY14" fmla="*/ 1295569 h 1799771"/>
              <a:gd name="connsiteX15" fmla="*/ 1828800 w 2418460"/>
              <a:gd name="connsiteY15" fmla="*/ 1603218 h 1799771"/>
              <a:gd name="connsiteX16" fmla="*/ 1469877 w 2418460"/>
              <a:gd name="connsiteY16" fmla="*/ 1765588 h 1799771"/>
              <a:gd name="connsiteX17" fmla="*/ 1034041 w 2418460"/>
              <a:gd name="connsiteY17" fmla="*/ 1799771 h 1799771"/>
              <a:gd name="connsiteX18" fmla="*/ 803305 w 2418460"/>
              <a:gd name="connsiteY18" fmla="*/ 1739950 h 1799771"/>
              <a:gd name="connsiteX19" fmla="*/ 726393 w 2418460"/>
              <a:gd name="connsiteY19" fmla="*/ 1680130 h 1799771"/>
              <a:gd name="connsiteX20" fmla="*/ 504202 w 2418460"/>
              <a:gd name="connsiteY20" fmla="*/ 1526305 h 1799771"/>
              <a:gd name="connsiteX21" fmla="*/ 427290 w 2418460"/>
              <a:gd name="connsiteY21" fmla="*/ 1492122 h 1799771"/>
              <a:gd name="connsiteX22" fmla="*/ 384561 w 2418460"/>
              <a:gd name="connsiteY22" fmla="*/ 1449393 h 1799771"/>
              <a:gd name="connsiteX23" fmla="*/ 222191 w 2418460"/>
              <a:gd name="connsiteY23" fmla="*/ 1227203 h 1799771"/>
              <a:gd name="connsiteX24" fmla="*/ 102550 w 2418460"/>
              <a:gd name="connsiteY24" fmla="*/ 1073378 h 1799771"/>
              <a:gd name="connsiteX25" fmla="*/ 0 w 2418460"/>
              <a:gd name="connsiteY25" fmla="*/ 996466 h 1799771"/>
              <a:gd name="connsiteX0" fmla="*/ 0 w 2418460"/>
              <a:gd name="connsiteY0" fmla="*/ 996466 h 1799771"/>
              <a:gd name="connsiteX1" fmla="*/ 27401 w 2418460"/>
              <a:gd name="connsiteY1" fmla="*/ 0 h 1799771"/>
              <a:gd name="connsiteX2" fmla="*/ 282011 w 2418460"/>
              <a:gd name="connsiteY2" fmla="*/ 56429 h 1799771"/>
              <a:gd name="connsiteX3" fmla="*/ 376015 w 2418460"/>
              <a:gd name="connsiteY3" fmla="*/ 64975 h 1799771"/>
              <a:gd name="connsiteX4" fmla="*/ 478565 w 2418460"/>
              <a:gd name="connsiteY4" fmla="*/ 116249 h 1799771"/>
              <a:gd name="connsiteX5" fmla="*/ 647150 w 2418460"/>
              <a:gd name="connsiteY5" fmla="*/ 143526 h 1799771"/>
              <a:gd name="connsiteX6" fmla="*/ 835589 w 2418460"/>
              <a:gd name="connsiteY6" fmla="*/ 130837 h 1799771"/>
              <a:gd name="connsiteX7" fmla="*/ 892907 w 2418460"/>
              <a:gd name="connsiteY7" fmla="*/ 167092 h 1799771"/>
              <a:gd name="connsiteX8" fmla="*/ 1053896 w 2418460"/>
              <a:gd name="connsiteY8" fmla="*/ 171927 h 1799771"/>
              <a:gd name="connsiteX9" fmla="*/ 1232666 w 2418460"/>
              <a:gd name="connsiteY9" fmla="*/ 143526 h 1799771"/>
              <a:gd name="connsiteX10" fmla="*/ 1702943 w 2418460"/>
              <a:gd name="connsiteY10" fmla="*/ 203779 h 1799771"/>
              <a:gd name="connsiteX11" fmla="*/ 1948441 w 2418460"/>
              <a:gd name="connsiteY11" fmla="*/ 321348 h 1799771"/>
              <a:gd name="connsiteX12" fmla="*/ 2033899 w 2418460"/>
              <a:gd name="connsiteY12" fmla="*/ 329894 h 1799771"/>
              <a:gd name="connsiteX13" fmla="*/ 2410592 w 2418460"/>
              <a:gd name="connsiteY13" fmla="*/ 378592 h 1799771"/>
              <a:gd name="connsiteX14" fmla="*/ 2418460 w 2418460"/>
              <a:gd name="connsiteY14" fmla="*/ 1295569 h 1799771"/>
              <a:gd name="connsiteX15" fmla="*/ 1828800 w 2418460"/>
              <a:gd name="connsiteY15" fmla="*/ 1603218 h 1799771"/>
              <a:gd name="connsiteX16" fmla="*/ 1469877 w 2418460"/>
              <a:gd name="connsiteY16" fmla="*/ 1765588 h 1799771"/>
              <a:gd name="connsiteX17" fmla="*/ 1034041 w 2418460"/>
              <a:gd name="connsiteY17" fmla="*/ 1799771 h 1799771"/>
              <a:gd name="connsiteX18" fmla="*/ 803305 w 2418460"/>
              <a:gd name="connsiteY18" fmla="*/ 1739950 h 1799771"/>
              <a:gd name="connsiteX19" fmla="*/ 726393 w 2418460"/>
              <a:gd name="connsiteY19" fmla="*/ 1680130 h 1799771"/>
              <a:gd name="connsiteX20" fmla="*/ 504202 w 2418460"/>
              <a:gd name="connsiteY20" fmla="*/ 1526305 h 1799771"/>
              <a:gd name="connsiteX21" fmla="*/ 427290 w 2418460"/>
              <a:gd name="connsiteY21" fmla="*/ 1492122 h 1799771"/>
              <a:gd name="connsiteX22" fmla="*/ 384561 w 2418460"/>
              <a:gd name="connsiteY22" fmla="*/ 1449393 h 1799771"/>
              <a:gd name="connsiteX23" fmla="*/ 222191 w 2418460"/>
              <a:gd name="connsiteY23" fmla="*/ 1227203 h 1799771"/>
              <a:gd name="connsiteX24" fmla="*/ 102550 w 2418460"/>
              <a:gd name="connsiteY24" fmla="*/ 1073378 h 1799771"/>
              <a:gd name="connsiteX25" fmla="*/ 0 w 2418460"/>
              <a:gd name="connsiteY25" fmla="*/ 996466 h 1799771"/>
              <a:gd name="connsiteX0" fmla="*/ 0 w 2454255"/>
              <a:gd name="connsiteY0" fmla="*/ 996466 h 1799771"/>
              <a:gd name="connsiteX1" fmla="*/ 27401 w 2454255"/>
              <a:gd name="connsiteY1" fmla="*/ 0 h 1799771"/>
              <a:gd name="connsiteX2" fmla="*/ 282011 w 2454255"/>
              <a:gd name="connsiteY2" fmla="*/ 56429 h 1799771"/>
              <a:gd name="connsiteX3" fmla="*/ 376015 w 2454255"/>
              <a:gd name="connsiteY3" fmla="*/ 64975 h 1799771"/>
              <a:gd name="connsiteX4" fmla="*/ 478565 w 2454255"/>
              <a:gd name="connsiteY4" fmla="*/ 116249 h 1799771"/>
              <a:gd name="connsiteX5" fmla="*/ 647150 w 2454255"/>
              <a:gd name="connsiteY5" fmla="*/ 143526 h 1799771"/>
              <a:gd name="connsiteX6" fmla="*/ 835589 w 2454255"/>
              <a:gd name="connsiteY6" fmla="*/ 130837 h 1799771"/>
              <a:gd name="connsiteX7" fmla="*/ 892907 w 2454255"/>
              <a:gd name="connsiteY7" fmla="*/ 167092 h 1799771"/>
              <a:gd name="connsiteX8" fmla="*/ 1053896 w 2454255"/>
              <a:gd name="connsiteY8" fmla="*/ 171927 h 1799771"/>
              <a:gd name="connsiteX9" fmla="*/ 1232666 w 2454255"/>
              <a:gd name="connsiteY9" fmla="*/ 143526 h 1799771"/>
              <a:gd name="connsiteX10" fmla="*/ 1702943 w 2454255"/>
              <a:gd name="connsiteY10" fmla="*/ 203779 h 1799771"/>
              <a:gd name="connsiteX11" fmla="*/ 1948441 w 2454255"/>
              <a:gd name="connsiteY11" fmla="*/ 321348 h 1799771"/>
              <a:gd name="connsiteX12" fmla="*/ 2033899 w 2454255"/>
              <a:gd name="connsiteY12" fmla="*/ 329894 h 1799771"/>
              <a:gd name="connsiteX13" fmla="*/ 2454135 w 2454255"/>
              <a:gd name="connsiteY13" fmla="*/ 436649 h 1799771"/>
              <a:gd name="connsiteX14" fmla="*/ 2418460 w 2454255"/>
              <a:gd name="connsiteY14" fmla="*/ 1295569 h 1799771"/>
              <a:gd name="connsiteX15" fmla="*/ 1828800 w 2454255"/>
              <a:gd name="connsiteY15" fmla="*/ 1603218 h 1799771"/>
              <a:gd name="connsiteX16" fmla="*/ 1469877 w 2454255"/>
              <a:gd name="connsiteY16" fmla="*/ 1765588 h 1799771"/>
              <a:gd name="connsiteX17" fmla="*/ 1034041 w 2454255"/>
              <a:gd name="connsiteY17" fmla="*/ 1799771 h 1799771"/>
              <a:gd name="connsiteX18" fmla="*/ 803305 w 2454255"/>
              <a:gd name="connsiteY18" fmla="*/ 1739950 h 1799771"/>
              <a:gd name="connsiteX19" fmla="*/ 726393 w 2454255"/>
              <a:gd name="connsiteY19" fmla="*/ 1680130 h 1799771"/>
              <a:gd name="connsiteX20" fmla="*/ 504202 w 2454255"/>
              <a:gd name="connsiteY20" fmla="*/ 1526305 h 1799771"/>
              <a:gd name="connsiteX21" fmla="*/ 427290 w 2454255"/>
              <a:gd name="connsiteY21" fmla="*/ 1492122 h 1799771"/>
              <a:gd name="connsiteX22" fmla="*/ 384561 w 2454255"/>
              <a:gd name="connsiteY22" fmla="*/ 1449393 h 1799771"/>
              <a:gd name="connsiteX23" fmla="*/ 222191 w 2454255"/>
              <a:gd name="connsiteY23" fmla="*/ 1227203 h 1799771"/>
              <a:gd name="connsiteX24" fmla="*/ 102550 w 2454255"/>
              <a:gd name="connsiteY24" fmla="*/ 1073378 h 1799771"/>
              <a:gd name="connsiteX25" fmla="*/ 0 w 2454255"/>
              <a:gd name="connsiteY25" fmla="*/ 996466 h 1799771"/>
              <a:gd name="connsiteX0" fmla="*/ 0 w 2454255"/>
              <a:gd name="connsiteY0" fmla="*/ 996466 h 1799771"/>
              <a:gd name="connsiteX1" fmla="*/ 27401 w 2454255"/>
              <a:gd name="connsiteY1" fmla="*/ 0 h 1799771"/>
              <a:gd name="connsiteX2" fmla="*/ 282011 w 2454255"/>
              <a:gd name="connsiteY2" fmla="*/ 56429 h 1799771"/>
              <a:gd name="connsiteX3" fmla="*/ 376015 w 2454255"/>
              <a:gd name="connsiteY3" fmla="*/ 64975 h 1799771"/>
              <a:gd name="connsiteX4" fmla="*/ 478565 w 2454255"/>
              <a:gd name="connsiteY4" fmla="*/ 116249 h 1799771"/>
              <a:gd name="connsiteX5" fmla="*/ 647150 w 2454255"/>
              <a:gd name="connsiteY5" fmla="*/ 143526 h 1799771"/>
              <a:gd name="connsiteX6" fmla="*/ 835589 w 2454255"/>
              <a:gd name="connsiteY6" fmla="*/ 130837 h 1799771"/>
              <a:gd name="connsiteX7" fmla="*/ 892907 w 2454255"/>
              <a:gd name="connsiteY7" fmla="*/ 167092 h 1799771"/>
              <a:gd name="connsiteX8" fmla="*/ 1053896 w 2454255"/>
              <a:gd name="connsiteY8" fmla="*/ 171927 h 1799771"/>
              <a:gd name="connsiteX9" fmla="*/ 1232666 w 2454255"/>
              <a:gd name="connsiteY9" fmla="*/ 143526 h 1799771"/>
              <a:gd name="connsiteX10" fmla="*/ 1702943 w 2454255"/>
              <a:gd name="connsiteY10" fmla="*/ 203779 h 1799771"/>
              <a:gd name="connsiteX11" fmla="*/ 1948441 w 2454255"/>
              <a:gd name="connsiteY11" fmla="*/ 321348 h 1799771"/>
              <a:gd name="connsiteX12" fmla="*/ 2033899 w 2454255"/>
              <a:gd name="connsiteY12" fmla="*/ 329894 h 1799771"/>
              <a:gd name="connsiteX13" fmla="*/ 2454135 w 2454255"/>
              <a:gd name="connsiteY13" fmla="*/ 436649 h 1799771"/>
              <a:gd name="connsiteX14" fmla="*/ 2418460 w 2454255"/>
              <a:gd name="connsiteY14" fmla="*/ 1295569 h 1799771"/>
              <a:gd name="connsiteX15" fmla="*/ 1828800 w 2454255"/>
              <a:gd name="connsiteY15" fmla="*/ 1603218 h 1799771"/>
              <a:gd name="connsiteX16" fmla="*/ 1469877 w 2454255"/>
              <a:gd name="connsiteY16" fmla="*/ 1765588 h 1799771"/>
              <a:gd name="connsiteX17" fmla="*/ 1034041 w 2454255"/>
              <a:gd name="connsiteY17" fmla="*/ 1799771 h 1799771"/>
              <a:gd name="connsiteX18" fmla="*/ 803305 w 2454255"/>
              <a:gd name="connsiteY18" fmla="*/ 1739950 h 1799771"/>
              <a:gd name="connsiteX19" fmla="*/ 726393 w 2454255"/>
              <a:gd name="connsiteY19" fmla="*/ 1680130 h 1799771"/>
              <a:gd name="connsiteX20" fmla="*/ 504202 w 2454255"/>
              <a:gd name="connsiteY20" fmla="*/ 1526305 h 1799771"/>
              <a:gd name="connsiteX21" fmla="*/ 427290 w 2454255"/>
              <a:gd name="connsiteY21" fmla="*/ 1492122 h 1799771"/>
              <a:gd name="connsiteX22" fmla="*/ 384561 w 2454255"/>
              <a:gd name="connsiteY22" fmla="*/ 1449393 h 1799771"/>
              <a:gd name="connsiteX23" fmla="*/ 222191 w 2454255"/>
              <a:gd name="connsiteY23" fmla="*/ 1227203 h 1799771"/>
              <a:gd name="connsiteX24" fmla="*/ 102550 w 2454255"/>
              <a:gd name="connsiteY24" fmla="*/ 1073378 h 1799771"/>
              <a:gd name="connsiteX25" fmla="*/ 0 w 2454255"/>
              <a:gd name="connsiteY25" fmla="*/ 996466 h 1799771"/>
              <a:gd name="connsiteX0" fmla="*/ 33942 w 2488197"/>
              <a:gd name="connsiteY0" fmla="*/ 996466 h 1799771"/>
              <a:gd name="connsiteX1" fmla="*/ 61343 w 2488197"/>
              <a:gd name="connsiteY1" fmla="*/ 0 h 1799771"/>
              <a:gd name="connsiteX2" fmla="*/ 315953 w 2488197"/>
              <a:gd name="connsiteY2" fmla="*/ 56429 h 1799771"/>
              <a:gd name="connsiteX3" fmla="*/ 409957 w 2488197"/>
              <a:gd name="connsiteY3" fmla="*/ 64975 h 1799771"/>
              <a:gd name="connsiteX4" fmla="*/ 512507 w 2488197"/>
              <a:gd name="connsiteY4" fmla="*/ 116249 h 1799771"/>
              <a:gd name="connsiteX5" fmla="*/ 681092 w 2488197"/>
              <a:gd name="connsiteY5" fmla="*/ 143526 h 1799771"/>
              <a:gd name="connsiteX6" fmla="*/ 869531 w 2488197"/>
              <a:gd name="connsiteY6" fmla="*/ 130837 h 1799771"/>
              <a:gd name="connsiteX7" fmla="*/ 926849 w 2488197"/>
              <a:gd name="connsiteY7" fmla="*/ 167092 h 1799771"/>
              <a:gd name="connsiteX8" fmla="*/ 1087838 w 2488197"/>
              <a:gd name="connsiteY8" fmla="*/ 171927 h 1799771"/>
              <a:gd name="connsiteX9" fmla="*/ 1266608 w 2488197"/>
              <a:gd name="connsiteY9" fmla="*/ 143526 h 1799771"/>
              <a:gd name="connsiteX10" fmla="*/ 1736885 w 2488197"/>
              <a:gd name="connsiteY10" fmla="*/ 203779 h 1799771"/>
              <a:gd name="connsiteX11" fmla="*/ 1982383 w 2488197"/>
              <a:gd name="connsiteY11" fmla="*/ 321348 h 1799771"/>
              <a:gd name="connsiteX12" fmla="*/ 2067841 w 2488197"/>
              <a:gd name="connsiteY12" fmla="*/ 329894 h 1799771"/>
              <a:gd name="connsiteX13" fmla="*/ 2488077 w 2488197"/>
              <a:gd name="connsiteY13" fmla="*/ 436649 h 1799771"/>
              <a:gd name="connsiteX14" fmla="*/ 2452402 w 2488197"/>
              <a:gd name="connsiteY14" fmla="*/ 1295569 h 1799771"/>
              <a:gd name="connsiteX15" fmla="*/ 0 w 2488197"/>
              <a:gd name="connsiteY15" fmla="*/ 1019349 h 1799771"/>
              <a:gd name="connsiteX16" fmla="*/ 1503819 w 2488197"/>
              <a:gd name="connsiteY16" fmla="*/ 1765588 h 1799771"/>
              <a:gd name="connsiteX17" fmla="*/ 1067983 w 2488197"/>
              <a:gd name="connsiteY17" fmla="*/ 1799771 h 1799771"/>
              <a:gd name="connsiteX18" fmla="*/ 837247 w 2488197"/>
              <a:gd name="connsiteY18" fmla="*/ 1739950 h 1799771"/>
              <a:gd name="connsiteX19" fmla="*/ 760335 w 2488197"/>
              <a:gd name="connsiteY19" fmla="*/ 1680130 h 1799771"/>
              <a:gd name="connsiteX20" fmla="*/ 538144 w 2488197"/>
              <a:gd name="connsiteY20" fmla="*/ 1526305 h 1799771"/>
              <a:gd name="connsiteX21" fmla="*/ 461232 w 2488197"/>
              <a:gd name="connsiteY21" fmla="*/ 1492122 h 1799771"/>
              <a:gd name="connsiteX22" fmla="*/ 418503 w 2488197"/>
              <a:gd name="connsiteY22" fmla="*/ 1449393 h 1799771"/>
              <a:gd name="connsiteX23" fmla="*/ 256133 w 2488197"/>
              <a:gd name="connsiteY23" fmla="*/ 1227203 h 1799771"/>
              <a:gd name="connsiteX24" fmla="*/ 136492 w 2488197"/>
              <a:gd name="connsiteY24" fmla="*/ 1073378 h 1799771"/>
              <a:gd name="connsiteX25" fmla="*/ 33942 w 2488197"/>
              <a:gd name="connsiteY25" fmla="*/ 996466 h 1799771"/>
              <a:gd name="connsiteX0" fmla="*/ 33942 w 2488197"/>
              <a:gd name="connsiteY0" fmla="*/ 996466 h 1799771"/>
              <a:gd name="connsiteX1" fmla="*/ 61343 w 2488197"/>
              <a:gd name="connsiteY1" fmla="*/ 0 h 1799771"/>
              <a:gd name="connsiteX2" fmla="*/ 315953 w 2488197"/>
              <a:gd name="connsiteY2" fmla="*/ 56429 h 1799771"/>
              <a:gd name="connsiteX3" fmla="*/ 409957 w 2488197"/>
              <a:gd name="connsiteY3" fmla="*/ 64975 h 1799771"/>
              <a:gd name="connsiteX4" fmla="*/ 512507 w 2488197"/>
              <a:gd name="connsiteY4" fmla="*/ 116249 h 1799771"/>
              <a:gd name="connsiteX5" fmla="*/ 681092 w 2488197"/>
              <a:gd name="connsiteY5" fmla="*/ 143526 h 1799771"/>
              <a:gd name="connsiteX6" fmla="*/ 869531 w 2488197"/>
              <a:gd name="connsiteY6" fmla="*/ 130837 h 1799771"/>
              <a:gd name="connsiteX7" fmla="*/ 926849 w 2488197"/>
              <a:gd name="connsiteY7" fmla="*/ 167092 h 1799771"/>
              <a:gd name="connsiteX8" fmla="*/ 1087838 w 2488197"/>
              <a:gd name="connsiteY8" fmla="*/ 171927 h 1799771"/>
              <a:gd name="connsiteX9" fmla="*/ 1266608 w 2488197"/>
              <a:gd name="connsiteY9" fmla="*/ 143526 h 1799771"/>
              <a:gd name="connsiteX10" fmla="*/ 1736885 w 2488197"/>
              <a:gd name="connsiteY10" fmla="*/ 203779 h 1799771"/>
              <a:gd name="connsiteX11" fmla="*/ 1982383 w 2488197"/>
              <a:gd name="connsiteY11" fmla="*/ 321348 h 1799771"/>
              <a:gd name="connsiteX12" fmla="*/ 2067841 w 2488197"/>
              <a:gd name="connsiteY12" fmla="*/ 329894 h 1799771"/>
              <a:gd name="connsiteX13" fmla="*/ 2488077 w 2488197"/>
              <a:gd name="connsiteY13" fmla="*/ 436649 h 1799771"/>
              <a:gd name="connsiteX14" fmla="*/ 2452402 w 2488197"/>
              <a:gd name="connsiteY14" fmla="*/ 1295569 h 1799771"/>
              <a:gd name="connsiteX15" fmla="*/ 0 w 2488197"/>
              <a:gd name="connsiteY15" fmla="*/ 1019349 h 1799771"/>
              <a:gd name="connsiteX16" fmla="*/ 1067983 w 2488197"/>
              <a:gd name="connsiteY16" fmla="*/ 1799771 h 1799771"/>
              <a:gd name="connsiteX17" fmla="*/ 837247 w 2488197"/>
              <a:gd name="connsiteY17" fmla="*/ 1739950 h 1799771"/>
              <a:gd name="connsiteX18" fmla="*/ 760335 w 2488197"/>
              <a:gd name="connsiteY18" fmla="*/ 1680130 h 1799771"/>
              <a:gd name="connsiteX19" fmla="*/ 538144 w 2488197"/>
              <a:gd name="connsiteY19" fmla="*/ 1526305 h 1799771"/>
              <a:gd name="connsiteX20" fmla="*/ 461232 w 2488197"/>
              <a:gd name="connsiteY20" fmla="*/ 1492122 h 1799771"/>
              <a:gd name="connsiteX21" fmla="*/ 418503 w 2488197"/>
              <a:gd name="connsiteY21" fmla="*/ 1449393 h 1799771"/>
              <a:gd name="connsiteX22" fmla="*/ 256133 w 2488197"/>
              <a:gd name="connsiteY22" fmla="*/ 1227203 h 1799771"/>
              <a:gd name="connsiteX23" fmla="*/ 136492 w 2488197"/>
              <a:gd name="connsiteY23" fmla="*/ 1073378 h 1799771"/>
              <a:gd name="connsiteX24" fmla="*/ 33942 w 2488197"/>
              <a:gd name="connsiteY24" fmla="*/ 996466 h 1799771"/>
              <a:gd name="connsiteX0" fmla="*/ 33942 w 2488197"/>
              <a:gd name="connsiteY0" fmla="*/ 996466 h 1739950"/>
              <a:gd name="connsiteX1" fmla="*/ 61343 w 2488197"/>
              <a:gd name="connsiteY1" fmla="*/ 0 h 1739950"/>
              <a:gd name="connsiteX2" fmla="*/ 315953 w 2488197"/>
              <a:gd name="connsiteY2" fmla="*/ 56429 h 1739950"/>
              <a:gd name="connsiteX3" fmla="*/ 409957 w 2488197"/>
              <a:gd name="connsiteY3" fmla="*/ 64975 h 1739950"/>
              <a:gd name="connsiteX4" fmla="*/ 512507 w 2488197"/>
              <a:gd name="connsiteY4" fmla="*/ 116249 h 1739950"/>
              <a:gd name="connsiteX5" fmla="*/ 681092 w 2488197"/>
              <a:gd name="connsiteY5" fmla="*/ 143526 h 1739950"/>
              <a:gd name="connsiteX6" fmla="*/ 869531 w 2488197"/>
              <a:gd name="connsiteY6" fmla="*/ 130837 h 1739950"/>
              <a:gd name="connsiteX7" fmla="*/ 926849 w 2488197"/>
              <a:gd name="connsiteY7" fmla="*/ 167092 h 1739950"/>
              <a:gd name="connsiteX8" fmla="*/ 1087838 w 2488197"/>
              <a:gd name="connsiteY8" fmla="*/ 171927 h 1739950"/>
              <a:gd name="connsiteX9" fmla="*/ 1266608 w 2488197"/>
              <a:gd name="connsiteY9" fmla="*/ 143526 h 1739950"/>
              <a:gd name="connsiteX10" fmla="*/ 1736885 w 2488197"/>
              <a:gd name="connsiteY10" fmla="*/ 203779 h 1739950"/>
              <a:gd name="connsiteX11" fmla="*/ 1982383 w 2488197"/>
              <a:gd name="connsiteY11" fmla="*/ 321348 h 1739950"/>
              <a:gd name="connsiteX12" fmla="*/ 2067841 w 2488197"/>
              <a:gd name="connsiteY12" fmla="*/ 329894 h 1739950"/>
              <a:gd name="connsiteX13" fmla="*/ 2488077 w 2488197"/>
              <a:gd name="connsiteY13" fmla="*/ 436649 h 1739950"/>
              <a:gd name="connsiteX14" fmla="*/ 2452402 w 2488197"/>
              <a:gd name="connsiteY14" fmla="*/ 1295569 h 1739950"/>
              <a:gd name="connsiteX15" fmla="*/ 0 w 2488197"/>
              <a:gd name="connsiteY15" fmla="*/ 1019349 h 1739950"/>
              <a:gd name="connsiteX16" fmla="*/ 837247 w 2488197"/>
              <a:gd name="connsiteY16" fmla="*/ 1739950 h 1739950"/>
              <a:gd name="connsiteX17" fmla="*/ 760335 w 2488197"/>
              <a:gd name="connsiteY17" fmla="*/ 1680130 h 1739950"/>
              <a:gd name="connsiteX18" fmla="*/ 538144 w 2488197"/>
              <a:gd name="connsiteY18" fmla="*/ 1526305 h 1739950"/>
              <a:gd name="connsiteX19" fmla="*/ 461232 w 2488197"/>
              <a:gd name="connsiteY19" fmla="*/ 1492122 h 1739950"/>
              <a:gd name="connsiteX20" fmla="*/ 418503 w 2488197"/>
              <a:gd name="connsiteY20" fmla="*/ 1449393 h 1739950"/>
              <a:gd name="connsiteX21" fmla="*/ 256133 w 2488197"/>
              <a:gd name="connsiteY21" fmla="*/ 1227203 h 1739950"/>
              <a:gd name="connsiteX22" fmla="*/ 136492 w 2488197"/>
              <a:gd name="connsiteY22" fmla="*/ 1073378 h 1739950"/>
              <a:gd name="connsiteX23" fmla="*/ 33942 w 2488197"/>
              <a:gd name="connsiteY23" fmla="*/ 996466 h 1739950"/>
              <a:gd name="connsiteX0" fmla="*/ 33942 w 2488197"/>
              <a:gd name="connsiteY0" fmla="*/ 996466 h 1739950"/>
              <a:gd name="connsiteX1" fmla="*/ 61343 w 2488197"/>
              <a:gd name="connsiteY1" fmla="*/ 0 h 1739950"/>
              <a:gd name="connsiteX2" fmla="*/ 315953 w 2488197"/>
              <a:gd name="connsiteY2" fmla="*/ 56429 h 1739950"/>
              <a:gd name="connsiteX3" fmla="*/ 409957 w 2488197"/>
              <a:gd name="connsiteY3" fmla="*/ 64975 h 1739950"/>
              <a:gd name="connsiteX4" fmla="*/ 512507 w 2488197"/>
              <a:gd name="connsiteY4" fmla="*/ 116249 h 1739950"/>
              <a:gd name="connsiteX5" fmla="*/ 681092 w 2488197"/>
              <a:gd name="connsiteY5" fmla="*/ 143526 h 1739950"/>
              <a:gd name="connsiteX6" fmla="*/ 869531 w 2488197"/>
              <a:gd name="connsiteY6" fmla="*/ 130837 h 1739950"/>
              <a:gd name="connsiteX7" fmla="*/ 926849 w 2488197"/>
              <a:gd name="connsiteY7" fmla="*/ 167092 h 1739950"/>
              <a:gd name="connsiteX8" fmla="*/ 1087838 w 2488197"/>
              <a:gd name="connsiteY8" fmla="*/ 171927 h 1739950"/>
              <a:gd name="connsiteX9" fmla="*/ 1266608 w 2488197"/>
              <a:gd name="connsiteY9" fmla="*/ 143526 h 1739950"/>
              <a:gd name="connsiteX10" fmla="*/ 1736885 w 2488197"/>
              <a:gd name="connsiteY10" fmla="*/ 203779 h 1739950"/>
              <a:gd name="connsiteX11" fmla="*/ 1982383 w 2488197"/>
              <a:gd name="connsiteY11" fmla="*/ 321348 h 1739950"/>
              <a:gd name="connsiteX12" fmla="*/ 2067841 w 2488197"/>
              <a:gd name="connsiteY12" fmla="*/ 329894 h 1739950"/>
              <a:gd name="connsiteX13" fmla="*/ 2488077 w 2488197"/>
              <a:gd name="connsiteY13" fmla="*/ 436649 h 1739950"/>
              <a:gd name="connsiteX14" fmla="*/ 2452402 w 2488197"/>
              <a:gd name="connsiteY14" fmla="*/ 1295569 h 1739950"/>
              <a:gd name="connsiteX15" fmla="*/ 0 w 2488197"/>
              <a:gd name="connsiteY15" fmla="*/ 1019349 h 1739950"/>
              <a:gd name="connsiteX16" fmla="*/ 837247 w 2488197"/>
              <a:gd name="connsiteY16" fmla="*/ 1739950 h 1739950"/>
              <a:gd name="connsiteX17" fmla="*/ 538144 w 2488197"/>
              <a:gd name="connsiteY17" fmla="*/ 1526305 h 1739950"/>
              <a:gd name="connsiteX18" fmla="*/ 461232 w 2488197"/>
              <a:gd name="connsiteY18" fmla="*/ 1492122 h 1739950"/>
              <a:gd name="connsiteX19" fmla="*/ 418503 w 2488197"/>
              <a:gd name="connsiteY19" fmla="*/ 1449393 h 1739950"/>
              <a:gd name="connsiteX20" fmla="*/ 256133 w 2488197"/>
              <a:gd name="connsiteY20" fmla="*/ 1227203 h 1739950"/>
              <a:gd name="connsiteX21" fmla="*/ 136492 w 2488197"/>
              <a:gd name="connsiteY21" fmla="*/ 1073378 h 1739950"/>
              <a:gd name="connsiteX22" fmla="*/ 33942 w 2488197"/>
              <a:gd name="connsiteY22" fmla="*/ 996466 h 1739950"/>
              <a:gd name="connsiteX0" fmla="*/ 33942 w 2488197"/>
              <a:gd name="connsiteY0" fmla="*/ 996466 h 1526305"/>
              <a:gd name="connsiteX1" fmla="*/ 61343 w 2488197"/>
              <a:gd name="connsiteY1" fmla="*/ 0 h 1526305"/>
              <a:gd name="connsiteX2" fmla="*/ 315953 w 2488197"/>
              <a:gd name="connsiteY2" fmla="*/ 56429 h 1526305"/>
              <a:gd name="connsiteX3" fmla="*/ 409957 w 2488197"/>
              <a:gd name="connsiteY3" fmla="*/ 64975 h 1526305"/>
              <a:gd name="connsiteX4" fmla="*/ 512507 w 2488197"/>
              <a:gd name="connsiteY4" fmla="*/ 116249 h 1526305"/>
              <a:gd name="connsiteX5" fmla="*/ 681092 w 2488197"/>
              <a:gd name="connsiteY5" fmla="*/ 143526 h 1526305"/>
              <a:gd name="connsiteX6" fmla="*/ 869531 w 2488197"/>
              <a:gd name="connsiteY6" fmla="*/ 130837 h 1526305"/>
              <a:gd name="connsiteX7" fmla="*/ 926849 w 2488197"/>
              <a:gd name="connsiteY7" fmla="*/ 167092 h 1526305"/>
              <a:gd name="connsiteX8" fmla="*/ 1087838 w 2488197"/>
              <a:gd name="connsiteY8" fmla="*/ 171927 h 1526305"/>
              <a:gd name="connsiteX9" fmla="*/ 1266608 w 2488197"/>
              <a:gd name="connsiteY9" fmla="*/ 143526 h 1526305"/>
              <a:gd name="connsiteX10" fmla="*/ 1736885 w 2488197"/>
              <a:gd name="connsiteY10" fmla="*/ 203779 h 1526305"/>
              <a:gd name="connsiteX11" fmla="*/ 1982383 w 2488197"/>
              <a:gd name="connsiteY11" fmla="*/ 321348 h 1526305"/>
              <a:gd name="connsiteX12" fmla="*/ 2067841 w 2488197"/>
              <a:gd name="connsiteY12" fmla="*/ 329894 h 1526305"/>
              <a:gd name="connsiteX13" fmla="*/ 2488077 w 2488197"/>
              <a:gd name="connsiteY13" fmla="*/ 436649 h 1526305"/>
              <a:gd name="connsiteX14" fmla="*/ 2452402 w 2488197"/>
              <a:gd name="connsiteY14" fmla="*/ 1295569 h 1526305"/>
              <a:gd name="connsiteX15" fmla="*/ 0 w 2488197"/>
              <a:gd name="connsiteY15" fmla="*/ 1019349 h 1526305"/>
              <a:gd name="connsiteX16" fmla="*/ 538144 w 2488197"/>
              <a:gd name="connsiteY16" fmla="*/ 1526305 h 1526305"/>
              <a:gd name="connsiteX17" fmla="*/ 461232 w 2488197"/>
              <a:gd name="connsiteY17" fmla="*/ 1492122 h 1526305"/>
              <a:gd name="connsiteX18" fmla="*/ 418503 w 2488197"/>
              <a:gd name="connsiteY18" fmla="*/ 1449393 h 1526305"/>
              <a:gd name="connsiteX19" fmla="*/ 256133 w 2488197"/>
              <a:gd name="connsiteY19" fmla="*/ 1227203 h 1526305"/>
              <a:gd name="connsiteX20" fmla="*/ 136492 w 2488197"/>
              <a:gd name="connsiteY20" fmla="*/ 1073378 h 1526305"/>
              <a:gd name="connsiteX21" fmla="*/ 33942 w 2488197"/>
              <a:gd name="connsiteY21" fmla="*/ 996466 h 1526305"/>
              <a:gd name="connsiteX0" fmla="*/ 33942 w 2488197"/>
              <a:gd name="connsiteY0" fmla="*/ 996466 h 1551535"/>
              <a:gd name="connsiteX1" fmla="*/ 61343 w 2488197"/>
              <a:gd name="connsiteY1" fmla="*/ 0 h 1551535"/>
              <a:gd name="connsiteX2" fmla="*/ 315953 w 2488197"/>
              <a:gd name="connsiteY2" fmla="*/ 56429 h 1551535"/>
              <a:gd name="connsiteX3" fmla="*/ 409957 w 2488197"/>
              <a:gd name="connsiteY3" fmla="*/ 64975 h 1551535"/>
              <a:gd name="connsiteX4" fmla="*/ 512507 w 2488197"/>
              <a:gd name="connsiteY4" fmla="*/ 116249 h 1551535"/>
              <a:gd name="connsiteX5" fmla="*/ 681092 w 2488197"/>
              <a:gd name="connsiteY5" fmla="*/ 143526 h 1551535"/>
              <a:gd name="connsiteX6" fmla="*/ 869531 w 2488197"/>
              <a:gd name="connsiteY6" fmla="*/ 130837 h 1551535"/>
              <a:gd name="connsiteX7" fmla="*/ 926849 w 2488197"/>
              <a:gd name="connsiteY7" fmla="*/ 167092 h 1551535"/>
              <a:gd name="connsiteX8" fmla="*/ 1087838 w 2488197"/>
              <a:gd name="connsiteY8" fmla="*/ 171927 h 1551535"/>
              <a:gd name="connsiteX9" fmla="*/ 1266608 w 2488197"/>
              <a:gd name="connsiteY9" fmla="*/ 143526 h 1551535"/>
              <a:gd name="connsiteX10" fmla="*/ 1736885 w 2488197"/>
              <a:gd name="connsiteY10" fmla="*/ 203779 h 1551535"/>
              <a:gd name="connsiteX11" fmla="*/ 1982383 w 2488197"/>
              <a:gd name="connsiteY11" fmla="*/ 321348 h 1551535"/>
              <a:gd name="connsiteX12" fmla="*/ 2067841 w 2488197"/>
              <a:gd name="connsiteY12" fmla="*/ 329894 h 1551535"/>
              <a:gd name="connsiteX13" fmla="*/ 2488077 w 2488197"/>
              <a:gd name="connsiteY13" fmla="*/ 436649 h 1551535"/>
              <a:gd name="connsiteX14" fmla="*/ 2452402 w 2488197"/>
              <a:gd name="connsiteY14" fmla="*/ 1295569 h 1551535"/>
              <a:gd name="connsiteX15" fmla="*/ 0 w 2488197"/>
              <a:gd name="connsiteY15" fmla="*/ 1019349 h 1551535"/>
              <a:gd name="connsiteX16" fmla="*/ 538144 w 2488197"/>
              <a:gd name="connsiteY16" fmla="*/ 1526305 h 1551535"/>
              <a:gd name="connsiteX17" fmla="*/ 418503 w 2488197"/>
              <a:gd name="connsiteY17" fmla="*/ 1449393 h 1551535"/>
              <a:gd name="connsiteX18" fmla="*/ 256133 w 2488197"/>
              <a:gd name="connsiteY18" fmla="*/ 1227203 h 1551535"/>
              <a:gd name="connsiteX19" fmla="*/ 136492 w 2488197"/>
              <a:gd name="connsiteY19" fmla="*/ 1073378 h 1551535"/>
              <a:gd name="connsiteX20" fmla="*/ 33942 w 2488197"/>
              <a:gd name="connsiteY20" fmla="*/ 996466 h 1551535"/>
              <a:gd name="connsiteX0" fmla="*/ 33942 w 2488197"/>
              <a:gd name="connsiteY0" fmla="*/ 996466 h 1529484"/>
              <a:gd name="connsiteX1" fmla="*/ 61343 w 2488197"/>
              <a:gd name="connsiteY1" fmla="*/ 0 h 1529484"/>
              <a:gd name="connsiteX2" fmla="*/ 315953 w 2488197"/>
              <a:gd name="connsiteY2" fmla="*/ 56429 h 1529484"/>
              <a:gd name="connsiteX3" fmla="*/ 409957 w 2488197"/>
              <a:gd name="connsiteY3" fmla="*/ 64975 h 1529484"/>
              <a:gd name="connsiteX4" fmla="*/ 512507 w 2488197"/>
              <a:gd name="connsiteY4" fmla="*/ 116249 h 1529484"/>
              <a:gd name="connsiteX5" fmla="*/ 681092 w 2488197"/>
              <a:gd name="connsiteY5" fmla="*/ 143526 h 1529484"/>
              <a:gd name="connsiteX6" fmla="*/ 869531 w 2488197"/>
              <a:gd name="connsiteY6" fmla="*/ 130837 h 1529484"/>
              <a:gd name="connsiteX7" fmla="*/ 926849 w 2488197"/>
              <a:gd name="connsiteY7" fmla="*/ 167092 h 1529484"/>
              <a:gd name="connsiteX8" fmla="*/ 1087838 w 2488197"/>
              <a:gd name="connsiteY8" fmla="*/ 171927 h 1529484"/>
              <a:gd name="connsiteX9" fmla="*/ 1266608 w 2488197"/>
              <a:gd name="connsiteY9" fmla="*/ 143526 h 1529484"/>
              <a:gd name="connsiteX10" fmla="*/ 1736885 w 2488197"/>
              <a:gd name="connsiteY10" fmla="*/ 203779 h 1529484"/>
              <a:gd name="connsiteX11" fmla="*/ 1982383 w 2488197"/>
              <a:gd name="connsiteY11" fmla="*/ 321348 h 1529484"/>
              <a:gd name="connsiteX12" fmla="*/ 2067841 w 2488197"/>
              <a:gd name="connsiteY12" fmla="*/ 329894 h 1529484"/>
              <a:gd name="connsiteX13" fmla="*/ 2488077 w 2488197"/>
              <a:gd name="connsiteY13" fmla="*/ 436649 h 1529484"/>
              <a:gd name="connsiteX14" fmla="*/ 2452402 w 2488197"/>
              <a:gd name="connsiteY14" fmla="*/ 1295569 h 1529484"/>
              <a:gd name="connsiteX15" fmla="*/ 0 w 2488197"/>
              <a:gd name="connsiteY15" fmla="*/ 1019349 h 1529484"/>
              <a:gd name="connsiteX16" fmla="*/ 538144 w 2488197"/>
              <a:gd name="connsiteY16" fmla="*/ 1526305 h 1529484"/>
              <a:gd name="connsiteX17" fmla="*/ 256133 w 2488197"/>
              <a:gd name="connsiteY17" fmla="*/ 1227203 h 1529484"/>
              <a:gd name="connsiteX18" fmla="*/ 136492 w 2488197"/>
              <a:gd name="connsiteY18" fmla="*/ 1073378 h 1529484"/>
              <a:gd name="connsiteX19" fmla="*/ 33942 w 2488197"/>
              <a:gd name="connsiteY19" fmla="*/ 996466 h 1529484"/>
              <a:gd name="connsiteX0" fmla="*/ 33942 w 2488197"/>
              <a:gd name="connsiteY0" fmla="*/ 996466 h 1295569"/>
              <a:gd name="connsiteX1" fmla="*/ 61343 w 2488197"/>
              <a:gd name="connsiteY1" fmla="*/ 0 h 1295569"/>
              <a:gd name="connsiteX2" fmla="*/ 315953 w 2488197"/>
              <a:gd name="connsiteY2" fmla="*/ 56429 h 1295569"/>
              <a:gd name="connsiteX3" fmla="*/ 409957 w 2488197"/>
              <a:gd name="connsiteY3" fmla="*/ 64975 h 1295569"/>
              <a:gd name="connsiteX4" fmla="*/ 512507 w 2488197"/>
              <a:gd name="connsiteY4" fmla="*/ 116249 h 1295569"/>
              <a:gd name="connsiteX5" fmla="*/ 681092 w 2488197"/>
              <a:gd name="connsiteY5" fmla="*/ 143526 h 1295569"/>
              <a:gd name="connsiteX6" fmla="*/ 869531 w 2488197"/>
              <a:gd name="connsiteY6" fmla="*/ 130837 h 1295569"/>
              <a:gd name="connsiteX7" fmla="*/ 926849 w 2488197"/>
              <a:gd name="connsiteY7" fmla="*/ 167092 h 1295569"/>
              <a:gd name="connsiteX8" fmla="*/ 1087838 w 2488197"/>
              <a:gd name="connsiteY8" fmla="*/ 171927 h 1295569"/>
              <a:gd name="connsiteX9" fmla="*/ 1266608 w 2488197"/>
              <a:gd name="connsiteY9" fmla="*/ 143526 h 1295569"/>
              <a:gd name="connsiteX10" fmla="*/ 1736885 w 2488197"/>
              <a:gd name="connsiteY10" fmla="*/ 203779 h 1295569"/>
              <a:gd name="connsiteX11" fmla="*/ 1982383 w 2488197"/>
              <a:gd name="connsiteY11" fmla="*/ 321348 h 1295569"/>
              <a:gd name="connsiteX12" fmla="*/ 2067841 w 2488197"/>
              <a:gd name="connsiteY12" fmla="*/ 329894 h 1295569"/>
              <a:gd name="connsiteX13" fmla="*/ 2488077 w 2488197"/>
              <a:gd name="connsiteY13" fmla="*/ 436649 h 1295569"/>
              <a:gd name="connsiteX14" fmla="*/ 2452402 w 2488197"/>
              <a:gd name="connsiteY14" fmla="*/ 1295569 h 1295569"/>
              <a:gd name="connsiteX15" fmla="*/ 0 w 2488197"/>
              <a:gd name="connsiteY15" fmla="*/ 1019349 h 1295569"/>
              <a:gd name="connsiteX16" fmla="*/ 256133 w 2488197"/>
              <a:gd name="connsiteY16" fmla="*/ 1227203 h 1295569"/>
              <a:gd name="connsiteX17" fmla="*/ 136492 w 2488197"/>
              <a:gd name="connsiteY17" fmla="*/ 1073378 h 1295569"/>
              <a:gd name="connsiteX18" fmla="*/ 33942 w 2488197"/>
              <a:gd name="connsiteY18" fmla="*/ 996466 h 1295569"/>
              <a:gd name="connsiteX0" fmla="*/ 33942 w 2488197"/>
              <a:gd name="connsiteY0" fmla="*/ 996466 h 1295569"/>
              <a:gd name="connsiteX1" fmla="*/ 61343 w 2488197"/>
              <a:gd name="connsiteY1" fmla="*/ 0 h 1295569"/>
              <a:gd name="connsiteX2" fmla="*/ 315953 w 2488197"/>
              <a:gd name="connsiteY2" fmla="*/ 56429 h 1295569"/>
              <a:gd name="connsiteX3" fmla="*/ 409957 w 2488197"/>
              <a:gd name="connsiteY3" fmla="*/ 64975 h 1295569"/>
              <a:gd name="connsiteX4" fmla="*/ 512507 w 2488197"/>
              <a:gd name="connsiteY4" fmla="*/ 116249 h 1295569"/>
              <a:gd name="connsiteX5" fmla="*/ 681092 w 2488197"/>
              <a:gd name="connsiteY5" fmla="*/ 143526 h 1295569"/>
              <a:gd name="connsiteX6" fmla="*/ 869531 w 2488197"/>
              <a:gd name="connsiteY6" fmla="*/ 130837 h 1295569"/>
              <a:gd name="connsiteX7" fmla="*/ 926849 w 2488197"/>
              <a:gd name="connsiteY7" fmla="*/ 167092 h 1295569"/>
              <a:gd name="connsiteX8" fmla="*/ 1087838 w 2488197"/>
              <a:gd name="connsiteY8" fmla="*/ 171927 h 1295569"/>
              <a:gd name="connsiteX9" fmla="*/ 1266608 w 2488197"/>
              <a:gd name="connsiteY9" fmla="*/ 143526 h 1295569"/>
              <a:gd name="connsiteX10" fmla="*/ 1736885 w 2488197"/>
              <a:gd name="connsiteY10" fmla="*/ 203779 h 1295569"/>
              <a:gd name="connsiteX11" fmla="*/ 1982383 w 2488197"/>
              <a:gd name="connsiteY11" fmla="*/ 321348 h 1295569"/>
              <a:gd name="connsiteX12" fmla="*/ 2067841 w 2488197"/>
              <a:gd name="connsiteY12" fmla="*/ 329894 h 1295569"/>
              <a:gd name="connsiteX13" fmla="*/ 2488077 w 2488197"/>
              <a:gd name="connsiteY13" fmla="*/ 436649 h 1295569"/>
              <a:gd name="connsiteX14" fmla="*/ 2452402 w 2488197"/>
              <a:gd name="connsiteY14" fmla="*/ 1295569 h 1295569"/>
              <a:gd name="connsiteX15" fmla="*/ 0 w 2488197"/>
              <a:gd name="connsiteY15" fmla="*/ 1019349 h 1295569"/>
              <a:gd name="connsiteX16" fmla="*/ 136492 w 2488197"/>
              <a:gd name="connsiteY16" fmla="*/ 1073378 h 1295569"/>
              <a:gd name="connsiteX17" fmla="*/ 33942 w 2488197"/>
              <a:gd name="connsiteY17" fmla="*/ 996466 h 1295569"/>
              <a:gd name="connsiteX0" fmla="*/ 33942 w 2488197"/>
              <a:gd name="connsiteY0" fmla="*/ 996466 h 1295569"/>
              <a:gd name="connsiteX1" fmla="*/ 61343 w 2488197"/>
              <a:gd name="connsiteY1" fmla="*/ 0 h 1295569"/>
              <a:gd name="connsiteX2" fmla="*/ 315953 w 2488197"/>
              <a:gd name="connsiteY2" fmla="*/ 56429 h 1295569"/>
              <a:gd name="connsiteX3" fmla="*/ 409957 w 2488197"/>
              <a:gd name="connsiteY3" fmla="*/ 64975 h 1295569"/>
              <a:gd name="connsiteX4" fmla="*/ 512507 w 2488197"/>
              <a:gd name="connsiteY4" fmla="*/ 116249 h 1295569"/>
              <a:gd name="connsiteX5" fmla="*/ 681092 w 2488197"/>
              <a:gd name="connsiteY5" fmla="*/ 143526 h 1295569"/>
              <a:gd name="connsiteX6" fmla="*/ 869531 w 2488197"/>
              <a:gd name="connsiteY6" fmla="*/ 130837 h 1295569"/>
              <a:gd name="connsiteX7" fmla="*/ 926849 w 2488197"/>
              <a:gd name="connsiteY7" fmla="*/ 167092 h 1295569"/>
              <a:gd name="connsiteX8" fmla="*/ 1087838 w 2488197"/>
              <a:gd name="connsiteY8" fmla="*/ 171927 h 1295569"/>
              <a:gd name="connsiteX9" fmla="*/ 1266608 w 2488197"/>
              <a:gd name="connsiteY9" fmla="*/ 143526 h 1295569"/>
              <a:gd name="connsiteX10" fmla="*/ 1736885 w 2488197"/>
              <a:gd name="connsiteY10" fmla="*/ 203779 h 1295569"/>
              <a:gd name="connsiteX11" fmla="*/ 1982383 w 2488197"/>
              <a:gd name="connsiteY11" fmla="*/ 321348 h 1295569"/>
              <a:gd name="connsiteX12" fmla="*/ 2067841 w 2488197"/>
              <a:gd name="connsiteY12" fmla="*/ 329894 h 1295569"/>
              <a:gd name="connsiteX13" fmla="*/ 2488077 w 2488197"/>
              <a:gd name="connsiteY13" fmla="*/ 436649 h 1295569"/>
              <a:gd name="connsiteX14" fmla="*/ 2452402 w 2488197"/>
              <a:gd name="connsiteY14" fmla="*/ 1295569 h 1295569"/>
              <a:gd name="connsiteX15" fmla="*/ 0 w 2488197"/>
              <a:gd name="connsiteY15" fmla="*/ 1019349 h 1295569"/>
              <a:gd name="connsiteX16" fmla="*/ 33942 w 2488197"/>
              <a:gd name="connsiteY16" fmla="*/ 996466 h 1295569"/>
              <a:gd name="connsiteX0" fmla="*/ 0 w 2488197"/>
              <a:gd name="connsiteY0" fmla="*/ 1019349 h 1295569"/>
              <a:gd name="connsiteX1" fmla="*/ 61343 w 2488197"/>
              <a:gd name="connsiteY1" fmla="*/ 0 h 1295569"/>
              <a:gd name="connsiteX2" fmla="*/ 315953 w 2488197"/>
              <a:gd name="connsiteY2" fmla="*/ 56429 h 1295569"/>
              <a:gd name="connsiteX3" fmla="*/ 409957 w 2488197"/>
              <a:gd name="connsiteY3" fmla="*/ 64975 h 1295569"/>
              <a:gd name="connsiteX4" fmla="*/ 512507 w 2488197"/>
              <a:gd name="connsiteY4" fmla="*/ 116249 h 1295569"/>
              <a:gd name="connsiteX5" fmla="*/ 681092 w 2488197"/>
              <a:gd name="connsiteY5" fmla="*/ 143526 h 1295569"/>
              <a:gd name="connsiteX6" fmla="*/ 869531 w 2488197"/>
              <a:gd name="connsiteY6" fmla="*/ 130837 h 1295569"/>
              <a:gd name="connsiteX7" fmla="*/ 926849 w 2488197"/>
              <a:gd name="connsiteY7" fmla="*/ 167092 h 1295569"/>
              <a:gd name="connsiteX8" fmla="*/ 1087838 w 2488197"/>
              <a:gd name="connsiteY8" fmla="*/ 171927 h 1295569"/>
              <a:gd name="connsiteX9" fmla="*/ 1266608 w 2488197"/>
              <a:gd name="connsiteY9" fmla="*/ 143526 h 1295569"/>
              <a:gd name="connsiteX10" fmla="*/ 1736885 w 2488197"/>
              <a:gd name="connsiteY10" fmla="*/ 203779 h 1295569"/>
              <a:gd name="connsiteX11" fmla="*/ 1982383 w 2488197"/>
              <a:gd name="connsiteY11" fmla="*/ 321348 h 1295569"/>
              <a:gd name="connsiteX12" fmla="*/ 2067841 w 2488197"/>
              <a:gd name="connsiteY12" fmla="*/ 329894 h 1295569"/>
              <a:gd name="connsiteX13" fmla="*/ 2488077 w 2488197"/>
              <a:gd name="connsiteY13" fmla="*/ 436649 h 1295569"/>
              <a:gd name="connsiteX14" fmla="*/ 2452402 w 2488197"/>
              <a:gd name="connsiteY14" fmla="*/ 1295569 h 1295569"/>
              <a:gd name="connsiteX15" fmla="*/ 0 w 2488197"/>
              <a:gd name="connsiteY15" fmla="*/ 1019349 h 1295569"/>
              <a:gd name="connsiteX0" fmla="*/ 0 w 2538862"/>
              <a:gd name="connsiteY0" fmla="*/ 967392 h 1295569"/>
              <a:gd name="connsiteX1" fmla="*/ 112008 w 2538862"/>
              <a:gd name="connsiteY1" fmla="*/ 0 h 1295569"/>
              <a:gd name="connsiteX2" fmla="*/ 366618 w 2538862"/>
              <a:gd name="connsiteY2" fmla="*/ 56429 h 1295569"/>
              <a:gd name="connsiteX3" fmla="*/ 460622 w 2538862"/>
              <a:gd name="connsiteY3" fmla="*/ 64975 h 1295569"/>
              <a:gd name="connsiteX4" fmla="*/ 563172 w 2538862"/>
              <a:gd name="connsiteY4" fmla="*/ 116249 h 1295569"/>
              <a:gd name="connsiteX5" fmla="*/ 731757 w 2538862"/>
              <a:gd name="connsiteY5" fmla="*/ 143526 h 1295569"/>
              <a:gd name="connsiteX6" fmla="*/ 920196 w 2538862"/>
              <a:gd name="connsiteY6" fmla="*/ 130837 h 1295569"/>
              <a:gd name="connsiteX7" fmla="*/ 977514 w 2538862"/>
              <a:gd name="connsiteY7" fmla="*/ 167092 h 1295569"/>
              <a:gd name="connsiteX8" fmla="*/ 1138503 w 2538862"/>
              <a:gd name="connsiteY8" fmla="*/ 171927 h 1295569"/>
              <a:gd name="connsiteX9" fmla="*/ 1317273 w 2538862"/>
              <a:gd name="connsiteY9" fmla="*/ 143526 h 1295569"/>
              <a:gd name="connsiteX10" fmla="*/ 1787550 w 2538862"/>
              <a:gd name="connsiteY10" fmla="*/ 203779 h 1295569"/>
              <a:gd name="connsiteX11" fmla="*/ 2033048 w 2538862"/>
              <a:gd name="connsiteY11" fmla="*/ 321348 h 1295569"/>
              <a:gd name="connsiteX12" fmla="*/ 2118506 w 2538862"/>
              <a:gd name="connsiteY12" fmla="*/ 329894 h 1295569"/>
              <a:gd name="connsiteX13" fmla="*/ 2538742 w 2538862"/>
              <a:gd name="connsiteY13" fmla="*/ 436649 h 1295569"/>
              <a:gd name="connsiteX14" fmla="*/ 2503067 w 2538862"/>
              <a:gd name="connsiteY14" fmla="*/ 1295569 h 1295569"/>
              <a:gd name="connsiteX15" fmla="*/ 0 w 2538862"/>
              <a:gd name="connsiteY15" fmla="*/ 967392 h 1295569"/>
              <a:gd name="connsiteX0" fmla="*/ 0 w 2538793"/>
              <a:gd name="connsiteY0" fmla="*/ 967392 h 1286635"/>
              <a:gd name="connsiteX1" fmla="*/ 112008 w 2538793"/>
              <a:gd name="connsiteY1" fmla="*/ 0 h 1286635"/>
              <a:gd name="connsiteX2" fmla="*/ 366618 w 2538793"/>
              <a:gd name="connsiteY2" fmla="*/ 56429 h 1286635"/>
              <a:gd name="connsiteX3" fmla="*/ 460622 w 2538793"/>
              <a:gd name="connsiteY3" fmla="*/ 64975 h 1286635"/>
              <a:gd name="connsiteX4" fmla="*/ 563172 w 2538793"/>
              <a:gd name="connsiteY4" fmla="*/ 116249 h 1286635"/>
              <a:gd name="connsiteX5" fmla="*/ 731757 w 2538793"/>
              <a:gd name="connsiteY5" fmla="*/ 143526 h 1286635"/>
              <a:gd name="connsiteX6" fmla="*/ 920196 w 2538793"/>
              <a:gd name="connsiteY6" fmla="*/ 130837 h 1286635"/>
              <a:gd name="connsiteX7" fmla="*/ 977514 w 2538793"/>
              <a:gd name="connsiteY7" fmla="*/ 167092 h 1286635"/>
              <a:gd name="connsiteX8" fmla="*/ 1138503 w 2538793"/>
              <a:gd name="connsiteY8" fmla="*/ 171927 h 1286635"/>
              <a:gd name="connsiteX9" fmla="*/ 1317273 w 2538793"/>
              <a:gd name="connsiteY9" fmla="*/ 143526 h 1286635"/>
              <a:gd name="connsiteX10" fmla="*/ 1787550 w 2538793"/>
              <a:gd name="connsiteY10" fmla="*/ 203779 h 1286635"/>
              <a:gd name="connsiteX11" fmla="*/ 2033048 w 2538793"/>
              <a:gd name="connsiteY11" fmla="*/ 321348 h 1286635"/>
              <a:gd name="connsiteX12" fmla="*/ 2118506 w 2538793"/>
              <a:gd name="connsiteY12" fmla="*/ 329894 h 1286635"/>
              <a:gd name="connsiteX13" fmla="*/ 2538742 w 2538793"/>
              <a:gd name="connsiteY13" fmla="*/ 436649 h 1286635"/>
              <a:gd name="connsiteX14" fmla="*/ 2445702 w 2538793"/>
              <a:gd name="connsiteY14" fmla="*/ 1286635 h 1286635"/>
              <a:gd name="connsiteX15" fmla="*/ 0 w 2538793"/>
              <a:gd name="connsiteY15" fmla="*/ 967392 h 1286635"/>
              <a:gd name="connsiteX0" fmla="*/ 0 w 2538790"/>
              <a:gd name="connsiteY0" fmla="*/ 967392 h 1329659"/>
              <a:gd name="connsiteX1" fmla="*/ 112008 w 2538790"/>
              <a:gd name="connsiteY1" fmla="*/ 0 h 1329659"/>
              <a:gd name="connsiteX2" fmla="*/ 366618 w 2538790"/>
              <a:gd name="connsiteY2" fmla="*/ 56429 h 1329659"/>
              <a:gd name="connsiteX3" fmla="*/ 460622 w 2538790"/>
              <a:gd name="connsiteY3" fmla="*/ 64975 h 1329659"/>
              <a:gd name="connsiteX4" fmla="*/ 563172 w 2538790"/>
              <a:gd name="connsiteY4" fmla="*/ 116249 h 1329659"/>
              <a:gd name="connsiteX5" fmla="*/ 731757 w 2538790"/>
              <a:gd name="connsiteY5" fmla="*/ 143526 h 1329659"/>
              <a:gd name="connsiteX6" fmla="*/ 920196 w 2538790"/>
              <a:gd name="connsiteY6" fmla="*/ 130837 h 1329659"/>
              <a:gd name="connsiteX7" fmla="*/ 977514 w 2538790"/>
              <a:gd name="connsiteY7" fmla="*/ 167092 h 1329659"/>
              <a:gd name="connsiteX8" fmla="*/ 1138503 w 2538790"/>
              <a:gd name="connsiteY8" fmla="*/ 171927 h 1329659"/>
              <a:gd name="connsiteX9" fmla="*/ 1317273 w 2538790"/>
              <a:gd name="connsiteY9" fmla="*/ 143526 h 1329659"/>
              <a:gd name="connsiteX10" fmla="*/ 1787550 w 2538790"/>
              <a:gd name="connsiteY10" fmla="*/ 203779 h 1329659"/>
              <a:gd name="connsiteX11" fmla="*/ 2033048 w 2538790"/>
              <a:gd name="connsiteY11" fmla="*/ 321348 h 1329659"/>
              <a:gd name="connsiteX12" fmla="*/ 2118506 w 2538790"/>
              <a:gd name="connsiteY12" fmla="*/ 329894 h 1329659"/>
              <a:gd name="connsiteX13" fmla="*/ 2538742 w 2538790"/>
              <a:gd name="connsiteY13" fmla="*/ 436649 h 1329659"/>
              <a:gd name="connsiteX14" fmla="*/ 2439002 w 2538790"/>
              <a:gd name="connsiteY14" fmla="*/ 1329659 h 1329659"/>
              <a:gd name="connsiteX15" fmla="*/ 0 w 2538790"/>
              <a:gd name="connsiteY15" fmla="*/ 967392 h 1329659"/>
              <a:gd name="connsiteX0" fmla="*/ 0 w 2538780"/>
              <a:gd name="connsiteY0" fmla="*/ 967392 h 1325193"/>
              <a:gd name="connsiteX1" fmla="*/ 112008 w 2538780"/>
              <a:gd name="connsiteY1" fmla="*/ 0 h 1325193"/>
              <a:gd name="connsiteX2" fmla="*/ 366618 w 2538780"/>
              <a:gd name="connsiteY2" fmla="*/ 56429 h 1325193"/>
              <a:gd name="connsiteX3" fmla="*/ 460622 w 2538780"/>
              <a:gd name="connsiteY3" fmla="*/ 64975 h 1325193"/>
              <a:gd name="connsiteX4" fmla="*/ 563172 w 2538780"/>
              <a:gd name="connsiteY4" fmla="*/ 116249 h 1325193"/>
              <a:gd name="connsiteX5" fmla="*/ 731757 w 2538780"/>
              <a:gd name="connsiteY5" fmla="*/ 143526 h 1325193"/>
              <a:gd name="connsiteX6" fmla="*/ 920196 w 2538780"/>
              <a:gd name="connsiteY6" fmla="*/ 130837 h 1325193"/>
              <a:gd name="connsiteX7" fmla="*/ 977514 w 2538780"/>
              <a:gd name="connsiteY7" fmla="*/ 167092 h 1325193"/>
              <a:gd name="connsiteX8" fmla="*/ 1138503 w 2538780"/>
              <a:gd name="connsiteY8" fmla="*/ 171927 h 1325193"/>
              <a:gd name="connsiteX9" fmla="*/ 1317273 w 2538780"/>
              <a:gd name="connsiteY9" fmla="*/ 143526 h 1325193"/>
              <a:gd name="connsiteX10" fmla="*/ 1787550 w 2538780"/>
              <a:gd name="connsiteY10" fmla="*/ 203779 h 1325193"/>
              <a:gd name="connsiteX11" fmla="*/ 2033048 w 2538780"/>
              <a:gd name="connsiteY11" fmla="*/ 321348 h 1325193"/>
              <a:gd name="connsiteX12" fmla="*/ 2118506 w 2538780"/>
              <a:gd name="connsiteY12" fmla="*/ 329894 h 1325193"/>
              <a:gd name="connsiteX13" fmla="*/ 2538742 w 2538780"/>
              <a:gd name="connsiteY13" fmla="*/ 436649 h 1325193"/>
              <a:gd name="connsiteX14" fmla="*/ 2410319 w 2538780"/>
              <a:gd name="connsiteY14" fmla="*/ 1325193 h 1325193"/>
              <a:gd name="connsiteX15" fmla="*/ 0 w 2538780"/>
              <a:gd name="connsiteY15" fmla="*/ 967392 h 1325193"/>
              <a:gd name="connsiteX0" fmla="*/ 0 w 2553121"/>
              <a:gd name="connsiteY0" fmla="*/ 965159 h 1325193"/>
              <a:gd name="connsiteX1" fmla="*/ 126349 w 2553121"/>
              <a:gd name="connsiteY1" fmla="*/ 0 h 1325193"/>
              <a:gd name="connsiteX2" fmla="*/ 380959 w 2553121"/>
              <a:gd name="connsiteY2" fmla="*/ 56429 h 1325193"/>
              <a:gd name="connsiteX3" fmla="*/ 474963 w 2553121"/>
              <a:gd name="connsiteY3" fmla="*/ 64975 h 1325193"/>
              <a:gd name="connsiteX4" fmla="*/ 577513 w 2553121"/>
              <a:gd name="connsiteY4" fmla="*/ 116249 h 1325193"/>
              <a:gd name="connsiteX5" fmla="*/ 746098 w 2553121"/>
              <a:gd name="connsiteY5" fmla="*/ 143526 h 1325193"/>
              <a:gd name="connsiteX6" fmla="*/ 934537 w 2553121"/>
              <a:gd name="connsiteY6" fmla="*/ 130837 h 1325193"/>
              <a:gd name="connsiteX7" fmla="*/ 991855 w 2553121"/>
              <a:gd name="connsiteY7" fmla="*/ 167092 h 1325193"/>
              <a:gd name="connsiteX8" fmla="*/ 1152844 w 2553121"/>
              <a:gd name="connsiteY8" fmla="*/ 171927 h 1325193"/>
              <a:gd name="connsiteX9" fmla="*/ 1331614 w 2553121"/>
              <a:gd name="connsiteY9" fmla="*/ 143526 h 1325193"/>
              <a:gd name="connsiteX10" fmla="*/ 1801891 w 2553121"/>
              <a:gd name="connsiteY10" fmla="*/ 203779 h 1325193"/>
              <a:gd name="connsiteX11" fmla="*/ 2047389 w 2553121"/>
              <a:gd name="connsiteY11" fmla="*/ 321348 h 1325193"/>
              <a:gd name="connsiteX12" fmla="*/ 2132847 w 2553121"/>
              <a:gd name="connsiteY12" fmla="*/ 329894 h 1325193"/>
              <a:gd name="connsiteX13" fmla="*/ 2553083 w 2553121"/>
              <a:gd name="connsiteY13" fmla="*/ 436649 h 1325193"/>
              <a:gd name="connsiteX14" fmla="*/ 2424660 w 2553121"/>
              <a:gd name="connsiteY14" fmla="*/ 1325193 h 1325193"/>
              <a:gd name="connsiteX15" fmla="*/ 0 w 2553121"/>
              <a:gd name="connsiteY15" fmla="*/ 965159 h 1325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53121" h="1325193">
                <a:moveTo>
                  <a:pt x="0" y="965159"/>
                </a:moveTo>
                <a:lnTo>
                  <a:pt x="126349" y="0"/>
                </a:lnTo>
                <a:lnTo>
                  <a:pt x="380959" y="56429"/>
                </a:lnTo>
                <a:lnTo>
                  <a:pt x="474963" y="64975"/>
                </a:lnTo>
                <a:lnTo>
                  <a:pt x="577513" y="116249"/>
                </a:lnTo>
                <a:lnTo>
                  <a:pt x="746098" y="143526"/>
                </a:lnTo>
                <a:cubicBezTo>
                  <a:pt x="808236" y="187911"/>
                  <a:pt x="901487" y="130837"/>
                  <a:pt x="934537" y="130837"/>
                </a:cubicBezTo>
                <a:lnTo>
                  <a:pt x="991855" y="167092"/>
                </a:lnTo>
                <a:lnTo>
                  <a:pt x="1152844" y="171927"/>
                </a:lnTo>
                <a:lnTo>
                  <a:pt x="1331614" y="143526"/>
                </a:lnTo>
                <a:lnTo>
                  <a:pt x="1801891" y="203779"/>
                </a:lnTo>
                <a:lnTo>
                  <a:pt x="2047389" y="321348"/>
                </a:lnTo>
                <a:lnTo>
                  <a:pt x="2132847" y="329894"/>
                </a:lnTo>
                <a:lnTo>
                  <a:pt x="2553083" y="436649"/>
                </a:lnTo>
                <a:cubicBezTo>
                  <a:pt x="2555706" y="742308"/>
                  <a:pt x="2422037" y="1019534"/>
                  <a:pt x="2424660" y="1325193"/>
                </a:cubicBezTo>
                <a:lnTo>
                  <a:pt x="0" y="965159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1BC90B14-7D5C-4C3C-8313-2683C7D7DEE7}"/>
              </a:ext>
            </a:extLst>
          </p:cNvPr>
          <p:cNvSpPr/>
          <p:nvPr/>
        </p:nvSpPr>
        <p:spPr>
          <a:xfrm rot="21068904">
            <a:off x="8298161" y="1489351"/>
            <a:ext cx="2553121" cy="1325193"/>
          </a:xfrm>
          <a:custGeom>
            <a:avLst/>
            <a:gdLst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034042 w 3392681"/>
              <a:gd name="connsiteY6" fmla="*/ 264919 h 1828800"/>
              <a:gd name="connsiteX7" fmla="*/ 1102408 w 3392681"/>
              <a:gd name="connsiteY7" fmla="*/ 307648 h 1828800"/>
              <a:gd name="connsiteX8" fmla="*/ 1307507 w 3392681"/>
              <a:gd name="connsiteY8" fmla="*/ 316194 h 1828800"/>
              <a:gd name="connsiteX9" fmla="*/ 1486969 w 3392681"/>
              <a:gd name="connsiteY9" fmla="*/ 256374 h 1828800"/>
              <a:gd name="connsiteX10" fmla="*/ 1674976 w 3392681"/>
              <a:gd name="connsiteY10" fmla="*/ 264919 h 1828800"/>
              <a:gd name="connsiteX11" fmla="*/ 2256090 w 3392681"/>
              <a:gd name="connsiteY11" fmla="*/ 205099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247828 w 3392681"/>
              <a:gd name="connsiteY33" fmla="*/ 957129 h 1828800"/>
              <a:gd name="connsiteX34" fmla="*/ 76913 w 3392681"/>
              <a:gd name="connsiteY34" fmla="*/ 948583 h 1828800"/>
              <a:gd name="connsiteX35" fmla="*/ 0 w 3392681"/>
              <a:gd name="connsiteY35" fmla="*/ 965675 h 1828800"/>
              <a:gd name="connsiteX36" fmla="*/ 0 w 3392681"/>
              <a:gd name="connsiteY36" fmla="*/ 102549 h 1828800"/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034042 w 3392681"/>
              <a:gd name="connsiteY6" fmla="*/ 264919 h 1828800"/>
              <a:gd name="connsiteX7" fmla="*/ 1102408 w 3392681"/>
              <a:gd name="connsiteY7" fmla="*/ 307648 h 1828800"/>
              <a:gd name="connsiteX8" fmla="*/ 1307507 w 3392681"/>
              <a:gd name="connsiteY8" fmla="*/ 316194 h 1828800"/>
              <a:gd name="connsiteX9" fmla="*/ 1486969 w 3392681"/>
              <a:gd name="connsiteY9" fmla="*/ 256374 h 1828800"/>
              <a:gd name="connsiteX10" fmla="*/ 1674976 w 3392681"/>
              <a:gd name="connsiteY10" fmla="*/ 264919 h 1828800"/>
              <a:gd name="connsiteX11" fmla="*/ 2219144 w 3392681"/>
              <a:gd name="connsiteY11" fmla="*/ 205099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247828 w 3392681"/>
              <a:gd name="connsiteY33" fmla="*/ 957129 h 1828800"/>
              <a:gd name="connsiteX34" fmla="*/ 76913 w 3392681"/>
              <a:gd name="connsiteY34" fmla="*/ 948583 h 1828800"/>
              <a:gd name="connsiteX35" fmla="*/ 0 w 3392681"/>
              <a:gd name="connsiteY35" fmla="*/ 965675 h 1828800"/>
              <a:gd name="connsiteX36" fmla="*/ 0 w 3392681"/>
              <a:gd name="connsiteY36" fmla="*/ 102549 h 1828800"/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034042 w 3392681"/>
              <a:gd name="connsiteY6" fmla="*/ 264919 h 1828800"/>
              <a:gd name="connsiteX7" fmla="*/ 1102408 w 3392681"/>
              <a:gd name="connsiteY7" fmla="*/ 307648 h 1828800"/>
              <a:gd name="connsiteX8" fmla="*/ 1307507 w 3392681"/>
              <a:gd name="connsiteY8" fmla="*/ 316194 h 1828800"/>
              <a:gd name="connsiteX9" fmla="*/ 1486969 w 3392681"/>
              <a:gd name="connsiteY9" fmla="*/ 256374 h 1828800"/>
              <a:gd name="connsiteX10" fmla="*/ 1674976 w 3392681"/>
              <a:gd name="connsiteY10" fmla="*/ 264919 h 1828800"/>
              <a:gd name="connsiteX11" fmla="*/ 2172962 w 3392681"/>
              <a:gd name="connsiteY11" fmla="*/ 232808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247828 w 3392681"/>
              <a:gd name="connsiteY33" fmla="*/ 957129 h 1828800"/>
              <a:gd name="connsiteX34" fmla="*/ 76913 w 3392681"/>
              <a:gd name="connsiteY34" fmla="*/ 948583 h 1828800"/>
              <a:gd name="connsiteX35" fmla="*/ 0 w 3392681"/>
              <a:gd name="connsiteY35" fmla="*/ 965675 h 1828800"/>
              <a:gd name="connsiteX36" fmla="*/ 0 w 3392681"/>
              <a:gd name="connsiteY36" fmla="*/ 102549 h 1828800"/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117169 w 3392681"/>
              <a:gd name="connsiteY6" fmla="*/ 172555 h 1828800"/>
              <a:gd name="connsiteX7" fmla="*/ 1102408 w 3392681"/>
              <a:gd name="connsiteY7" fmla="*/ 307648 h 1828800"/>
              <a:gd name="connsiteX8" fmla="*/ 1307507 w 3392681"/>
              <a:gd name="connsiteY8" fmla="*/ 316194 h 1828800"/>
              <a:gd name="connsiteX9" fmla="*/ 1486969 w 3392681"/>
              <a:gd name="connsiteY9" fmla="*/ 256374 h 1828800"/>
              <a:gd name="connsiteX10" fmla="*/ 1674976 w 3392681"/>
              <a:gd name="connsiteY10" fmla="*/ 264919 h 1828800"/>
              <a:gd name="connsiteX11" fmla="*/ 2172962 w 3392681"/>
              <a:gd name="connsiteY11" fmla="*/ 232808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247828 w 3392681"/>
              <a:gd name="connsiteY33" fmla="*/ 957129 h 1828800"/>
              <a:gd name="connsiteX34" fmla="*/ 76913 w 3392681"/>
              <a:gd name="connsiteY34" fmla="*/ 948583 h 1828800"/>
              <a:gd name="connsiteX35" fmla="*/ 0 w 3392681"/>
              <a:gd name="connsiteY35" fmla="*/ 965675 h 1828800"/>
              <a:gd name="connsiteX36" fmla="*/ 0 w 3392681"/>
              <a:gd name="connsiteY36" fmla="*/ 102549 h 1828800"/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117169 w 3392681"/>
              <a:gd name="connsiteY6" fmla="*/ 172555 h 1828800"/>
              <a:gd name="connsiteX7" fmla="*/ 1305608 w 3392681"/>
              <a:gd name="connsiteY7" fmla="*/ 159866 h 1828800"/>
              <a:gd name="connsiteX8" fmla="*/ 1307507 w 3392681"/>
              <a:gd name="connsiteY8" fmla="*/ 316194 h 1828800"/>
              <a:gd name="connsiteX9" fmla="*/ 1486969 w 3392681"/>
              <a:gd name="connsiteY9" fmla="*/ 256374 h 1828800"/>
              <a:gd name="connsiteX10" fmla="*/ 1674976 w 3392681"/>
              <a:gd name="connsiteY10" fmla="*/ 264919 h 1828800"/>
              <a:gd name="connsiteX11" fmla="*/ 2172962 w 3392681"/>
              <a:gd name="connsiteY11" fmla="*/ 232808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247828 w 3392681"/>
              <a:gd name="connsiteY33" fmla="*/ 957129 h 1828800"/>
              <a:gd name="connsiteX34" fmla="*/ 76913 w 3392681"/>
              <a:gd name="connsiteY34" fmla="*/ 948583 h 1828800"/>
              <a:gd name="connsiteX35" fmla="*/ 0 w 3392681"/>
              <a:gd name="connsiteY35" fmla="*/ 965675 h 1828800"/>
              <a:gd name="connsiteX36" fmla="*/ 0 w 3392681"/>
              <a:gd name="connsiteY36" fmla="*/ 102549 h 1828800"/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117169 w 3392681"/>
              <a:gd name="connsiteY6" fmla="*/ 172555 h 1828800"/>
              <a:gd name="connsiteX7" fmla="*/ 1305608 w 3392681"/>
              <a:gd name="connsiteY7" fmla="*/ 159866 h 1828800"/>
              <a:gd name="connsiteX8" fmla="*/ 1362926 w 3392681"/>
              <a:gd name="connsiteY8" fmla="*/ 196121 h 1828800"/>
              <a:gd name="connsiteX9" fmla="*/ 1486969 w 3392681"/>
              <a:gd name="connsiteY9" fmla="*/ 256374 h 1828800"/>
              <a:gd name="connsiteX10" fmla="*/ 1674976 w 3392681"/>
              <a:gd name="connsiteY10" fmla="*/ 264919 h 1828800"/>
              <a:gd name="connsiteX11" fmla="*/ 2172962 w 3392681"/>
              <a:gd name="connsiteY11" fmla="*/ 232808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247828 w 3392681"/>
              <a:gd name="connsiteY33" fmla="*/ 957129 h 1828800"/>
              <a:gd name="connsiteX34" fmla="*/ 76913 w 3392681"/>
              <a:gd name="connsiteY34" fmla="*/ 948583 h 1828800"/>
              <a:gd name="connsiteX35" fmla="*/ 0 w 3392681"/>
              <a:gd name="connsiteY35" fmla="*/ 965675 h 1828800"/>
              <a:gd name="connsiteX36" fmla="*/ 0 w 3392681"/>
              <a:gd name="connsiteY36" fmla="*/ 102549 h 1828800"/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117169 w 3392681"/>
              <a:gd name="connsiteY6" fmla="*/ 172555 h 1828800"/>
              <a:gd name="connsiteX7" fmla="*/ 1305608 w 3392681"/>
              <a:gd name="connsiteY7" fmla="*/ 159866 h 1828800"/>
              <a:gd name="connsiteX8" fmla="*/ 1362926 w 3392681"/>
              <a:gd name="connsiteY8" fmla="*/ 196121 h 1828800"/>
              <a:gd name="connsiteX9" fmla="*/ 1523915 w 3392681"/>
              <a:gd name="connsiteY9" fmla="*/ 200956 h 1828800"/>
              <a:gd name="connsiteX10" fmla="*/ 1674976 w 3392681"/>
              <a:gd name="connsiteY10" fmla="*/ 264919 h 1828800"/>
              <a:gd name="connsiteX11" fmla="*/ 2172962 w 3392681"/>
              <a:gd name="connsiteY11" fmla="*/ 232808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247828 w 3392681"/>
              <a:gd name="connsiteY33" fmla="*/ 957129 h 1828800"/>
              <a:gd name="connsiteX34" fmla="*/ 76913 w 3392681"/>
              <a:gd name="connsiteY34" fmla="*/ 948583 h 1828800"/>
              <a:gd name="connsiteX35" fmla="*/ 0 w 3392681"/>
              <a:gd name="connsiteY35" fmla="*/ 965675 h 1828800"/>
              <a:gd name="connsiteX36" fmla="*/ 0 w 3392681"/>
              <a:gd name="connsiteY36" fmla="*/ 102549 h 1828800"/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117169 w 3392681"/>
              <a:gd name="connsiteY6" fmla="*/ 172555 h 1828800"/>
              <a:gd name="connsiteX7" fmla="*/ 1305608 w 3392681"/>
              <a:gd name="connsiteY7" fmla="*/ 159866 h 1828800"/>
              <a:gd name="connsiteX8" fmla="*/ 1362926 w 3392681"/>
              <a:gd name="connsiteY8" fmla="*/ 196121 h 1828800"/>
              <a:gd name="connsiteX9" fmla="*/ 1523915 w 3392681"/>
              <a:gd name="connsiteY9" fmla="*/ 200956 h 1828800"/>
              <a:gd name="connsiteX10" fmla="*/ 1702685 w 3392681"/>
              <a:gd name="connsiteY10" fmla="*/ 172555 h 1828800"/>
              <a:gd name="connsiteX11" fmla="*/ 2172962 w 3392681"/>
              <a:gd name="connsiteY11" fmla="*/ 232808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247828 w 3392681"/>
              <a:gd name="connsiteY33" fmla="*/ 957129 h 1828800"/>
              <a:gd name="connsiteX34" fmla="*/ 76913 w 3392681"/>
              <a:gd name="connsiteY34" fmla="*/ 948583 h 1828800"/>
              <a:gd name="connsiteX35" fmla="*/ 0 w 3392681"/>
              <a:gd name="connsiteY35" fmla="*/ 965675 h 1828800"/>
              <a:gd name="connsiteX36" fmla="*/ 0 w 3392681"/>
              <a:gd name="connsiteY36" fmla="*/ 102549 h 1828800"/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117169 w 3392681"/>
              <a:gd name="connsiteY6" fmla="*/ 172555 h 1828800"/>
              <a:gd name="connsiteX7" fmla="*/ 1305608 w 3392681"/>
              <a:gd name="connsiteY7" fmla="*/ 159866 h 1828800"/>
              <a:gd name="connsiteX8" fmla="*/ 1362926 w 3392681"/>
              <a:gd name="connsiteY8" fmla="*/ 196121 h 1828800"/>
              <a:gd name="connsiteX9" fmla="*/ 1523915 w 3392681"/>
              <a:gd name="connsiteY9" fmla="*/ 200956 h 1828800"/>
              <a:gd name="connsiteX10" fmla="*/ 1702685 w 3392681"/>
              <a:gd name="connsiteY10" fmla="*/ 172555 h 1828800"/>
              <a:gd name="connsiteX11" fmla="*/ 2172962 w 3392681"/>
              <a:gd name="connsiteY11" fmla="*/ 232808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247828 w 3392681"/>
              <a:gd name="connsiteY33" fmla="*/ 957129 h 1828800"/>
              <a:gd name="connsiteX34" fmla="*/ 76913 w 3392681"/>
              <a:gd name="connsiteY34" fmla="*/ 948583 h 1828800"/>
              <a:gd name="connsiteX35" fmla="*/ 0 w 3392681"/>
              <a:gd name="connsiteY35" fmla="*/ 102549 h 1828800"/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117169 w 3392681"/>
              <a:gd name="connsiteY6" fmla="*/ 172555 h 1828800"/>
              <a:gd name="connsiteX7" fmla="*/ 1305608 w 3392681"/>
              <a:gd name="connsiteY7" fmla="*/ 159866 h 1828800"/>
              <a:gd name="connsiteX8" fmla="*/ 1362926 w 3392681"/>
              <a:gd name="connsiteY8" fmla="*/ 196121 h 1828800"/>
              <a:gd name="connsiteX9" fmla="*/ 1523915 w 3392681"/>
              <a:gd name="connsiteY9" fmla="*/ 200956 h 1828800"/>
              <a:gd name="connsiteX10" fmla="*/ 1702685 w 3392681"/>
              <a:gd name="connsiteY10" fmla="*/ 172555 h 1828800"/>
              <a:gd name="connsiteX11" fmla="*/ 2172962 w 3392681"/>
              <a:gd name="connsiteY11" fmla="*/ 232808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247828 w 3392681"/>
              <a:gd name="connsiteY33" fmla="*/ 957129 h 1828800"/>
              <a:gd name="connsiteX34" fmla="*/ 0 w 3392681"/>
              <a:gd name="connsiteY34" fmla="*/ 102549 h 1828800"/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117169 w 3392681"/>
              <a:gd name="connsiteY6" fmla="*/ 172555 h 1828800"/>
              <a:gd name="connsiteX7" fmla="*/ 1305608 w 3392681"/>
              <a:gd name="connsiteY7" fmla="*/ 159866 h 1828800"/>
              <a:gd name="connsiteX8" fmla="*/ 1362926 w 3392681"/>
              <a:gd name="connsiteY8" fmla="*/ 196121 h 1828800"/>
              <a:gd name="connsiteX9" fmla="*/ 1523915 w 3392681"/>
              <a:gd name="connsiteY9" fmla="*/ 200956 h 1828800"/>
              <a:gd name="connsiteX10" fmla="*/ 1702685 w 3392681"/>
              <a:gd name="connsiteY10" fmla="*/ 172555 h 1828800"/>
              <a:gd name="connsiteX11" fmla="*/ 2172962 w 3392681"/>
              <a:gd name="connsiteY11" fmla="*/ 232808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0 w 3392681"/>
              <a:gd name="connsiteY33" fmla="*/ 102549 h 1828800"/>
              <a:gd name="connsiteX0" fmla="*/ 273465 w 3196127"/>
              <a:gd name="connsiteY0" fmla="*/ 1025495 h 1828800"/>
              <a:gd name="connsiteX1" fmla="*/ 0 w 3196127"/>
              <a:gd name="connsiteY1" fmla="*/ 42729 h 1828800"/>
              <a:gd name="connsiteX2" fmla="*/ 358923 w 3196127"/>
              <a:gd name="connsiteY2" fmla="*/ 0 h 1828800"/>
              <a:gd name="connsiteX3" fmla="*/ 555476 w 3196127"/>
              <a:gd name="connsiteY3" fmla="*/ 85458 h 1828800"/>
              <a:gd name="connsiteX4" fmla="*/ 649480 w 3196127"/>
              <a:gd name="connsiteY4" fmla="*/ 94004 h 1828800"/>
              <a:gd name="connsiteX5" fmla="*/ 752030 w 3196127"/>
              <a:gd name="connsiteY5" fmla="*/ 145278 h 1828800"/>
              <a:gd name="connsiteX6" fmla="*/ 920615 w 3196127"/>
              <a:gd name="connsiteY6" fmla="*/ 172555 h 1828800"/>
              <a:gd name="connsiteX7" fmla="*/ 1109054 w 3196127"/>
              <a:gd name="connsiteY7" fmla="*/ 159866 h 1828800"/>
              <a:gd name="connsiteX8" fmla="*/ 1166372 w 3196127"/>
              <a:gd name="connsiteY8" fmla="*/ 196121 h 1828800"/>
              <a:gd name="connsiteX9" fmla="*/ 1327361 w 3196127"/>
              <a:gd name="connsiteY9" fmla="*/ 200956 h 1828800"/>
              <a:gd name="connsiteX10" fmla="*/ 1506131 w 3196127"/>
              <a:gd name="connsiteY10" fmla="*/ 172555 h 1828800"/>
              <a:gd name="connsiteX11" fmla="*/ 1976408 w 3196127"/>
              <a:gd name="connsiteY11" fmla="*/ 232808 h 1828800"/>
              <a:gd name="connsiteX12" fmla="*/ 2221906 w 3196127"/>
              <a:gd name="connsiteY12" fmla="*/ 350377 h 1828800"/>
              <a:gd name="connsiteX13" fmla="*/ 2307364 w 3196127"/>
              <a:gd name="connsiteY13" fmla="*/ 358923 h 1828800"/>
              <a:gd name="connsiteX14" fmla="*/ 2495372 w 3196127"/>
              <a:gd name="connsiteY14" fmla="*/ 393106 h 1828800"/>
              <a:gd name="connsiteX15" fmla="*/ 2837203 w 3196127"/>
              <a:gd name="connsiteY15" fmla="*/ 538385 h 1828800"/>
              <a:gd name="connsiteX16" fmla="*/ 2956845 w 3196127"/>
              <a:gd name="connsiteY16" fmla="*/ 546931 h 1828800"/>
              <a:gd name="connsiteX17" fmla="*/ 3161944 w 3196127"/>
              <a:gd name="connsiteY17" fmla="*/ 529839 h 1828800"/>
              <a:gd name="connsiteX18" fmla="*/ 3196127 w 3196127"/>
              <a:gd name="connsiteY18" fmla="*/ 504202 h 1828800"/>
              <a:gd name="connsiteX19" fmla="*/ 3196127 w 3196127"/>
              <a:gd name="connsiteY19" fmla="*/ 1204957 h 1828800"/>
              <a:gd name="connsiteX20" fmla="*/ 3025211 w 3196127"/>
              <a:gd name="connsiteY20" fmla="*/ 1256232 h 1828800"/>
              <a:gd name="connsiteX21" fmla="*/ 2691925 w 3196127"/>
              <a:gd name="connsiteY21" fmla="*/ 1324598 h 1828800"/>
              <a:gd name="connsiteX22" fmla="*/ 2102265 w 3196127"/>
              <a:gd name="connsiteY22" fmla="*/ 1632247 h 1828800"/>
              <a:gd name="connsiteX23" fmla="*/ 1743342 w 3196127"/>
              <a:gd name="connsiteY23" fmla="*/ 1794617 h 1828800"/>
              <a:gd name="connsiteX24" fmla="*/ 1307506 w 3196127"/>
              <a:gd name="connsiteY24" fmla="*/ 1828800 h 1828800"/>
              <a:gd name="connsiteX25" fmla="*/ 1076770 w 3196127"/>
              <a:gd name="connsiteY25" fmla="*/ 1768979 h 1828800"/>
              <a:gd name="connsiteX26" fmla="*/ 999858 w 3196127"/>
              <a:gd name="connsiteY26" fmla="*/ 1709159 h 1828800"/>
              <a:gd name="connsiteX27" fmla="*/ 777667 w 3196127"/>
              <a:gd name="connsiteY27" fmla="*/ 1555334 h 1828800"/>
              <a:gd name="connsiteX28" fmla="*/ 700755 w 3196127"/>
              <a:gd name="connsiteY28" fmla="*/ 1521151 h 1828800"/>
              <a:gd name="connsiteX29" fmla="*/ 658026 w 3196127"/>
              <a:gd name="connsiteY29" fmla="*/ 1478422 h 1828800"/>
              <a:gd name="connsiteX30" fmla="*/ 495656 w 3196127"/>
              <a:gd name="connsiteY30" fmla="*/ 1256232 h 1828800"/>
              <a:gd name="connsiteX31" fmla="*/ 376015 w 3196127"/>
              <a:gd name="connsiteY31" fmla="*/ 1102407 h 1828800"/>
              <a:gd name="connsiteX32" fmla="*/ 273465 w 3196127"/>
              <a:gd name="connsiteY32" fmla="*/ 1025495 h 1828800"/>
              <a:gd name="connsiteX0" fmla="*/ 0 w 2922662"/>
              <a:gd name="connsiteY0" fmla="*/ 1025495 h 1828800"/>
              <a:gd name="connsiteX1" fmla="*/ 85458 w 2922662"/>
              <a:gd name="connsiteY1" fmla="*/ 0 h 1828800"/>
              <a:gd name="connsiteX2" fmla="*/ 282011 w 2922662"/>
              <a:gd name="connsiteY2" fmla="*/ 85458 h 1828800"/>
              <a:gd name="connsiteX3" fmla="*/ 376015 w 2922662"/>
              <a:gd name="connsiteY3" fmla="*/ 94004 h 1828800"/>
              <a:gd name="connsiteX4" fmla="*/ 478565 w 2922662"/>
              <a:gd name="connsiteY4" fmla="*/ 145278 h 1828800"/>
              <a:gd name="connsiteX5" fmla="*/ 647150 w 2922662"/>
              <a:gd name="connsiteY5" fmla="*/ 172555 h 1828800"/>
              <a:gd name="connsiteX6" fmla="*/ 835589 w 2922662"/>
              <a:gd name="connsiteY6" fmla="*/ 159866 h 1828800"/>
              <a:gd name="connsiteX7" fmla="*/ 892907 w 2922662"/>
              <a:gd name="connsiteY7" fmla="*/ 196121 h 1828800"/>
              <a:gd name="connsiteX8" fmla="*/ 1053896 w 2922662"/>
              <a:gd name="connsiteY8" fmla="*/ 200956 h 1828800"/>
              <a:gd name="connsiteX9" fmla="*/ 1232666 w 2922662"/>
              <a:gd name="connsiteY9" fmla="*/ 172555 h 1828800"/>
              <a:gd name="connsiteX10" fmla="*/ 1702943 w 2922662"/>
              <a:gd name="connsiteY10" fmla="*/ 232808 h 1828800"/>
              <a:gd name="connsiteX11" fmla="*/ 1948441 w 2922662"/>
              <a:gd name="connsiteY11" fmla="*/ 350377 h 1828800"/>
              <a:gd name="connsiteX12" fmla="*/ 2033899 w 2922662"/>
              <a:gd name="connsiteY12" fmla="*/ 358923 h 1828800"/>
              <a:gd name="connsiteX13" fmla="*/ 2221907 w 2922662"/>
              <a:gd name="connsiteY13" fmla="*/ 393106 h 1828800"/>
              <a:gd name="connsiteX14" fmla="*/ 2563738 w 2922662"/>
              <a:gd name="connsiteY14" fmla="*/ 538385 h 1828800"/>
              <a:gd name="connsiteX15" fmla="*/ 2683380 w 2922662"/>
              <a:gd name="connsiteY15" fmla="*/ 546931 h 1828800"/>
              <a:gd name="connsiteX16" fmla="*/ 2888479 w 2922662"/>
              <a:gd name="connsiteY16" fmla="*/ 529839 h 1828800"/>
              <a:gd name="connsiteX17" fmla="*/ 2922662 w 2922662"/>
              <a:gd name="connsiteY17" fmla="*/ 504202 h 1828800"/>
              <a:gd name="connsiteX18" fmla="*/ 2922662 w 2922662"/>
              <a:gd name="connsiteY18" fmla="*/ 1204957 h 1828800"/>
              <a:gd name="connsiteX19" fmla="*/ 2751746 w 2922662"/>
              <a:gd name="connsiteY19" fmla="*/ 1256232 h 1828800"/>
              <a:gd name="connsiteX20" fmla="*/ 2418460 w 2922662"/>
              <a:gd name="connsiteY20" fmla="*/ 1324598 h 1828800"/>
              <a:gd name="connsiteX21" fmla="*/ 1828800 w 2922662"/>
              <a:gd name="connsiteY21" fmla="*/ 1632247 h 1828800"/>
              <a:gd name="connsiteX22" fmla="*/ 1469877 w 2922662"/>
              <a:gd name="connsiteY22" fmla="*/ 1794617 h 1828800"/>
              <a:gd name="connsiteX23" fmla="*/ 1034041 w 2922662"/>
              <a:gd name="connsiteY23" fmla="*/ 1828800 h 1828800"/>
              <a:gd name="connsiteX24" fmla="*/ 803305 w 2922662"/>
              <a:gd name="connsiteY24" fmla="*/ 1768979 h 1828800"/>
              <a:gd name="connsiteX25" fmla="*/ 726393 w 2922662"/>
              <a:gd name="connsiteY25" fmla="*/ 1709159 h 1828800"/>
              <a:gd name="connsiteX26" fmla="*/ 504202 w 2922662"/>
              <a:gd name="connsiteY26" fmla="*/ 1555334 h 1828800"/>
              <a:gd name="connsiteX27" fmla="*/ 427290 w 2922662"/>
              <a:gd name="connsiteY27" fmla="*/ 1521151 h 1828800"/>
              <a:gd name="connsiteX28" fmla="*/ 384561 w 2922662"/>
              <a:gd name="connsiteY28" fmla="*/ 1478422 h 1828800"/>
              <a:gd name="connsiteX29" fmla="*/ 222191 w 2922662"/>
              <a:gd name="connsiteY29" fmla="*/ 1256232 h 1828800"/>
              <a:gd name="connsiteX30" fmla="*/ 102550 w 2922662"/>
              <a:gd name="connsiteY30" fmla="*/ 1102407 h 1828800"/>
              <a:gd name="connsiteX31" fmla="*/ 0 w 2922662"/>
              <a:gd name="connsiteY31" fmla="*/ 1025495 h 1828800"/>
              <a:gd name="connsiteX0" fmla="*/ 0 w 2922662"/>
              <a:gd name="connsiteY0" fmla="*/ 996466 h 1799771"/>
              <a:gd name="connsiteX1" fmla="*/ 27401 w 2922662"/>
              <a:gd name="connsiteY1" fmla="*/ 0 h 1799771"/>
              <a:gd name="connsiteX2" fmla="*/ 282011 w 2922662"/>
              <a:gd name="connsiteY2" fmla="*/ 56429 h 1799771"/>
              <a:gd name="connsiteX3" fmla="*/ 376015 w 2922662"/>
              <a:gd name="connsiteY3" fmla="*/ 64975 h 1799771"/>
              <a:gd name="connsiteX4" fmla="*/ 478565 w 2922662"/>
              <a:gd name="connsiteY4" fmla="*/ 116249 h 1799771"/>
              <a:gd name="connsiteX5" fmla="*/ 647150 w 2922662"/>
              <a:gd name="connsiteY5" fmla="*/ 143526 h 1799771"/>
              <a:gd name="connsiteX6" fmla="*/ 835589 w 2922662"/>
              <a:gd name="connsiteY6" fmla="*/ 130837 h 1799771"/>
              <a:gd name="connsiteX7" fmla="*/ 892907 w 2922662"/>
              <a:gd name="connsiteY7" fmla="*/ 167092 h 1799771"/>
              <a:gd name="connsiteX8" fmla="*/ 1053896 w 2922662"/>
              <a:gd name="connsiteY8" fmla="*/ 171927 h 1799771"/>
              <a:gd name="connsiteX9" fmla="*/ 1232666 w 2922662"/>
              <a:gd name="connsiteY9" fmla="*/ 143526 h 1799771"/>
              <a:gd name="connsiteX10" fmla="*/ 1702943 w 2922662"/>
              <a:gd name="connsiteY10" fmla="*/ 203779 h 1799771"/>
              <a:gd name="connsiteX11" fmla="*/ 1948441 w 2922662"/>
              <a:gd name="connsiteY11" fmla="*/ 321348 h 1799771"/>
              <a:gd name="connsiteX12" fmla="*/ 2033899 w 2922662"/>
              <a:gd name="connsiteY12" fmla="*/ 329894 h 1799771"/>
              <a:gd name="connsiteX13" fmla="*/ 2221907 w 2922662"/>
              <a:gd name="connsiteY13" fmla="*/ 364077 h 1799771"/>
              <a:gd name="connsiteX14" fmla="*/ 2563738 w 2922662"/>
              <a:gd name="connsiteY14" fmla="*/ 509356 h 1799771"/>
              <a:gd name="connsiteX15" fmla="*/ 2683380 w 2922662"/>
              <a:gd name="connsiteY15" fmla="*/ 517902 h 1799771"/>
              <a:gd name="connsiteX16" fmla="*/ 2888479 w 2922662"/>
              <a:gd name="connsiteY16" fmla="*/ 500810 h 1799771"/>
              <a:gd name="connsiteX17" fmla="*/ 2922662 w 2922662"/>
              <a:gd name="connsiteY17" fmla="*/ 475173 h 1799771"/>
              <a:gd name="connsiteX18" fmla="*/ 2922662 w 2922662"/>
              <a:gd name="connsiteY18" fmla="*/ 1175928 h 1799771"/>
              <a:gd name="connsiteX19" fmla="*/ 2751746 w 2922662"/>
              <a:gd name="connsiteY19" fmla="*/ 1227203 h 1799771"/>
              <a:gd name="connsiteX20" fmla="*/ 2418460 w 2922662"/>
              <a:gd name="connsiteY20" fmla="*/ 1295569 h 1799771"/>
              <a:gd name="connsiteX21" fmla="*/ 1828800 w 2922662"/>
              <a:gd name="connsiteY21" fmla="*/ 1603218 h 1799771"/>
              <a:gd name="connsiteX22" fmla="*/ 1469877 w 2922662"/>
              <a:gd name="connsiteY22" fmla="*/ 1765588 h 1799771"/>
              <a:gd name="connsiteX23" fmla="*/ 1034041 w 2922662"/>
              <a:gd name="connsiteY23" fmla="*/ 1799771 h 1799771"/>
              <a:gd name="connsiteX24" fmla="*/ 803305 w 2922662"/>
              <a:gd name="connsiteY24" fmla="*/ 1739950 h 1799771"/>
              <a:gd name="connsiteX25" fmla="*/ 726393 w 2922662"/>
              <a:gd name="connsiteY25" fmla="*/ 1680130 h 1799771"/>
              <a:gd name="connsiteX26" fmla="*/ 504202 w 2922662"/>
              <a:gd name="connsiteY26" fmla="*/ 1526305 h 1799771"/>
              <a:gd name="connsiteX27" fmla="*/ 427290 w 2922662"/>
              <a:gd name="connsiteY27" fmla="*/ 1492122 h 1799771"/>
              <a:gd name="connsiteX28" fmla="*/ 384561 w 2922662"/>
              <a:gd name="connsiteY28" fmla="*/ 1449393 h 1799771"/>
              <a:gd name="connsiteX29" fmla="*/ 222191 w 2922662"/>
              <a:gd name="connsiteY29" fmla="*/ 1227203 h 1799771"/>
              <a:gd name="connsiteX30" fmla="*/ 102550 w 2922662"/>
              <a:gd name="connsiteY30" fmla="*/ 1073378 h 1799771"/>
              <a:gd name="connsiteX31" fmla="*/ 0 w 2922662"/>
              <a:gd name="connsiteY31" fmla="*/ 996466 h 1799771"/>
              <a:gd name="connsiteX0" fmla="*/ 0 w 2922662"/>
              <a:gd name="connsiteY0" fmla="*/ 996466 h 1799771"/>
              <a:gd name="connsiteX1" fmla="*/ 27401 w 2922662"/>
              <a:gd name="connsiteY1" fmla="*/ 0 h 1799771"/>
              <a:gd name="connsiteX2" fmla="*/ 282011 w 2922662"/>
              <a:gd name="connsiteY2" fmla="*/ 56429 h 1799771"/>
              <a:gd name="connsiteX3" fmla="*/ 376015 w 2922662"/>
              <a:gd name="connsiteY3" fmla="*/ 64975 h 1799771"/>
              <a:gd name="connsiteX4" fmla="*/ 478565 w 2922662"/>
              <a:gd name="connsiteY4" fmla="*/ 116249 h 1799771"/>
              <a:gd name="connsiteX5" fmla="*/ 647150 w 2922662"/>
              <a:gd name="connsiteY5" fmla="*/ 143526 h 1799771"/>
              <a:gd name="connsiteX6" fmla="*/ 835589 w 2922662"/>
              <a:gd name="connsiteY6" fmla="*/ 130837 h 1799771"/>
              <a:gd name="connsiteX7" fmla="*/ 892907 w 2922662"/>
              <a:gd name="connsiteY7" fmla="*/ 167092 h 1799771"/>
              <a:gd name="connsiteX8" fmla="*/ 1053896 w 2922662"/>
              <a:gd name="connsiteY8" fmla="*/ 171927 h 1799771"/>
              <a:gd name="connsiteX9" fmla="*/ 1232666 w 2922662"/>
              <a:gd name="connsiteY9" fmla="*/ 143526 h 1799771"/>
              <a:gd name="connsiteX10" fmla="*/ 1702943 w 2922662"/>
              <a:gd name="connsiteY10" fmla="*/ 203779 h 1799771"/>
              <a:gd name="connsiteX11" fmla="*/ 1948441 w 2922662"/>
              <a:gd name="connsiteY11" fmla="*/ 321348 h 1799771"/>
              <a:gd name="connsiteX12" fmla="*/ 2033899 w 2922662"/>
              <a:gd name="connsiteY12" fmla="*/ 329894 h 1799771"/>
              <a:gd name="connsiteX13" fmla="*/ 2221907 w 2922662"/>
              <a:gd name="connsiteY13" fmla="*/ 364077 h 1799771"/>
              <a:gd name="connsiteX14" fmla="*/ 2563738 w 2922662"/>
              <a:gd name="connsiteY14" fmla="*/ 509356 h 1799771"/>
              <a:gd name="connsiteX15" fmla="*/ 2683380 w 2922662"/>
              <a:gd name="connsiteY15" fmla="*/ 517902 h 1799771"/>
              <a:gd name="connsiteX16" fmla="*/ 2888479 w 2922662"/>
              <a:gd name="connsiteY16" fmla="*/ 500810 h 1799771"/>
              <a:gd name="connsiteX17" fmla="*/ 2922662 w 2922662"/>
              <a:gd name="connsiteY17" fmla="*/ 475173 h 1799771"/>
              <a:gd name="connsiteX18" fmla="*/ 2922662 w 2922662"/>
              <a:gd name="connsiteY18" fmla="*/ 1175928 h 1799771"/>
              <a:gd name="connsiteX19" fmla="*/ 2418460 w 2922662"/>
              <a:gd name="connsiteY19" fmla="*/ 1295569 h 1799771"/>
              <a:gd name="connsiteX20" fmla="*/ 1828800 w 2922662"/>
              <a:gd name="connsiteY20" fmla="*/ 1603218 h 1799771"/>
              <a:gd name="connsiteX21" fmla="*/ 1469877 w 2922662"/>
              <a:gd name="connsiteY21" fmla="*/ 1765588 h 1799771"/>
              <a:gd name="connsiteX22" fmla="*/ 1034041 w 2922662"/>
              <a:gd name="connsiteY22" fmla="*/ 1799771 h 1799771"/>
              <a:gd name="connsiteX23" fmla="*/ 803305 w 2922662"/>
              <a:gd name="connsiteY23" fmla="*/ 1739950 h 1799771"/>
              <a:gd name="connsiteX24" fmla="*/ 726393 w 2922662"/>
              <a:gd name="connsiteY24" fmla="*/ 1680130 h 1799771"/>
              <a:gd name="connsiteX25" fmla="*/ 504202 w 2922662"/>
              <a:gd name="connsiteY25" fmla="*/ 1526305 h 1799771"/>
              <a:gd name="connsiteX26" fmla="*/ 427290 w 2922662"/>
              <a:gd name="connsiteY26" fmla="*/ 1492122 h 1799771"/>
              <a:gd name="connsiteX27" fmla="*/ 384561 w 2922662"/>
              <a:gd name="connsiteY27" fmla="*/ 1449393 h 1799771"/>
              <a:gd name="connsiteX28" fmla="*/ 222191 w 2922662"/>
              <a:gd name="connsiteY28" fmla="*/ 1227203 h 1799771"/>
              <a:gd name="connsiteX29" fmla="*/ 102550 w 2922662"/>
              <a:gd name="connsiteY29" fmla="*/ 1073378 h 1799771"/>
              <a:gd name="connsiteX30" fmla="*/ 0 w 2922662"/>
              <a:gd name="connsiteY30" fmla="*/ 996466 h 1799771"/>
              <a:gd name="connsiteX0" fmla="*/ 0 w 2922662"/>
              <a:gd name="connsiteY0" fmla="*/ 996466 h 1799771"/>
              <a:gd name="connsiteX1" fmla="*/ 27401 w 2922662"/>
              <a:gd name="connsiteY1" fmla="*/ 0 h 1799771"/>
              <a:gd name="connsiteX2" fmla="*/ 282011 w 2922662"/>
              <a:gd name="connsiteY2" fmla="*/ 56429 h 1799771"/>
              <a:gd name="connsiteX3" fmla="*/ 376015 w 2922662"/>
              <a:gd name="connsiteY3" fmla="*/ 64975 h 1799771"/>
              <a:gd name="connsiteX4" fmla="*/ 478565 w 2922662"/>
              <a:gd name="connsiteY4" fmla="*/ 116249 h 1799771"/>
              <a:gd name="connsiteX5" fmla="*/ 647150 w 2922662"/>
              <a:gd name="connsiteY5" fmla="*/ 143526 h 1799771"/>
              <a:gd name="connsiteX6" fmla="*/ 835589 w 2922662"/>
              <a:gd name="connsiteY6" fmla="*/ 130837 h 1799771"/>
              <a:gd name="connsiteX7" fmla="*/ 892907 w 2922662"/>
              <a:gd name="connsiteY7" fmla="*/ 167092 h 1799771"/>
              <a:gd name="connsiteX8" fmla="*/ 1053896 w 2922662"/>
              <a:gd name="connsiteY8" fmla="*/ 171927 h 1799771"/>
              <a:gd name="connsiteX9" fmla="*/ 1232666 w 2922662"/>
              <a:gd name="connsiteY9" fmla="*/ 143526 h 1799771"/>
              <a:gd name="connsiteX10" fmla="*/ 1702943 w 2922662"/>
              <a:gd name="connsiteY10" fmla="*/ 203779 h 1799771"/>
              <a:gd name="connsiteX11" fmla="*/ 1948441 w 2922662"/>
              <a:gd name="connsiteY11" fmla="*/ 321348 h 1799771"/>
              <a:gd name="connsiteX12" fmla="*/ 2033899 w 2922662"/>
              <a:gd name="connsiteY12" fmla="*/ 329894 h 1799771"/>
              <a:gd name="connsiteX13" fmla="*/ 2221907 w 2922662"/>
              <a:gd name="connsiteY13" fmla="*/ 364077 h 1799771"/>
              <a:gd name="connsiteX14" fmla="*/ 2563738 w 2922662"/>
              <a:gd name="connsiteY14" fmla="*/ 509356 h 1799771"/>
              <a:gd name="connsiteX15" fmla="*/ 2683380 w 2922662"/>
              <a:gd name="connsiteY15" fmla="*/ 517902 h 1799771"/>
              <a:gd name="connsiteX16" fmla="*/ 2888479 w 2922662"/>
              <a:gd name="connsiteY16" fmla="*/ 500810 h 1799771"/>
              <a:gd name="connsiteX17" fmla="*/ 2922662 w 2922662"/>
              <a:gd name="connsiteY17" fmla="*/ 475173 h 1799771"/>
              <a:gd name="connsiteX18" fmla="*/ 2418460 w 2922662"/>
              <a:gd name="connsiteY18" fmla="*/ 1295569 h 1799771"/>
              <a:gd name="connsiteX19" fmla="*/ 1828800 w 2922662"/>
              <a:gd name="connsiteY19" fmla="*/ 1603218 h 1799771"/>
              <a:gd name="connsiteX20" fmla="*/ 1469877 w 2922662"/>
              <a:gd name="connsiteY20" fmla="*/ 1765588 h 1799771"/>
              <a:gd name="connsiteX21" fmla="*/ 1034041 w 2922662"/>
              <a:gd name="connsiteY21" fmla="*/ 1799771 h 1799771"/>
              <a:gd name="connsiteX22" fmla="*/ 803305 w 2922662"/>
              <a:gd name="connsiteY22" fmla="*/ 1739950 h 1799771"/>
              <a:gd name="connsiteX23" fmla="*/ 726393 w 2922662"/>
              <a:gd name="connsiteY23" fmla="*/ 1680130 h 1799771"/>
              <a:gd name="connsiteX24" fmla="*/ 504202 w 2922662"/>
              <a:gd name="connsiteY24" fmla="*/ 1526305 h 1799771"/>
              <a:gd name="connsiteX25" fmla="*/ 427290 w 2922662"/>
              <a:gd name="connsiteY25" fmla="*/ 1492122 h 1799771"/>
              <a:gd name="connsiteX26" fmla="*/ 384561 w 2922662"/>
              <a:gd name="connsiteY26" fmla="*/ 1449393 h 1799771"/>
              <a:gd name="connsiteX27" fmla="*/ 222191 w 2922662"/>
              <a:gd name="connsiteY27" fmla="*/ 1227203 h 1799771"/>
              <a:gd name="connsiteX28" fmla="*/ 102550 w 2922662"/>
              <a:gd name="connsiteY28" fmla="*/ 1073378 h 1799771"/>
              <a:gd name="connsiteX29" fmla="*/ 0 w 2922662"/>
              <a:gd name="connsiteY29" fmla="*/ 996466 h 1799771"/>
              <a:gd name="connsiteX0" fmla="*/ 0 w 2888479"/>
              <a:gd name="connsiteY0" fmla="*/ 996466 h 1799771"/>
              <a:gd name="connsiteX1" fmla="*/ 27401 w 2888479"/>
              <a:gd name="connsiteY1" fmla="*/ 0 h 1799771"/>
              <a:gd name="connsiteX2" fmla="*/ 282011 w 2888479"/>
              <a:gd name="connsiteY2" fmla="*/ 56429 h 1799771"/>
              <a:gd name="connsiteX3" fmla="*/ 376015 w 2888479"/>
              <a:gd name="connsiteY3" fmla="*/ 64975 h 1799771"/>
              <a:gd name="connsiteX4" fmla="*/ 478565 w 2888479"/>
              <a:gd name="connsiteY4" fmla="*/ 116249 h 1799771"/>
              <a:gd name="connsiteX5" fmla="*/ 647150 w 2888479"/>
              <a:gd name="connsiteY5" fmla="*/ 143526 h 1799771"/>
              <a:gd name="connsiteX6" fmla="*/ 835589 w 2888479"/>
              <a:gd name="connsiteY6" fmla="*/ 130837 h 1799771"/>
              <a:gd name="connsiteX7" fmla="*/ 892907 w 2888479"/>
              <a:gd name="connsiteY7" fmla="*/ 167092 h 1799771"/>
              <a:gd name="connsiteX8" fmla="*/ 1053896 w 2888479"/>
              <a:gd name="connsiteY8" fmla="*/ 171927 h 1799771"/>
              <a:gd name="connsiteX9" fmla="*/ 1232666 w 2888479"/>
              <a:gd name="connsiteY9" fmla="*/ 143526 h 1799771"/>
              <a:gd name="connsiteX10" fmla="*/ 1702943 w 2888479"/>
              <a:gd name="connsiteY10" fmla="*/ 203779 h 1799771"/>
              <a:gd name="connsiteX11" fmla="*/ 1948441 w 2888479"/>
              <a:gd name="connsiteY11" fmla="*/ 321348 h 1799771"/>
              <a:gd name="connsiteX12" fmla="*/ 2033899 w 2888479"/>
              <a:gd name="connsiteY12" fmla="*/ 329894 h 1799771"/>
              <a:gd name="connsiteX13" fmla="*/ 2221907 w 2888479"/>
              <a:gd name="connsiteY13" fmla="*/ 364077 h 1799771"/>
              <a:gd name="connsiteX14" fmla="*/ 2563738 w 2888479"/>
              <a:gd name="connsiteY14" fmla="*/ 509356 h 1799771"/>
              <a:gd name="connsiteX15" fmla="*/ 2683380 w 2888479"/>
              <a:gd name="connsiteY15" fmla="*/ 517902 h 1799771"/>
              <a:gd name="connsiteX16" fmla="*/ 2888479 w 2888479"/>
              <a:gd name="connsiteY16" fmla="*/ 500810 h 1799771"/>
              <a:gd name="connsiteX17" fmla="*/ 2418460 w 2888479"/>
              <a:gd name="connsiteY17" fmla="*/ 1295569 h 1799771"/>
              <a:gd name="connsiteX18" fmla="*/ 1828800 w 2888479"/>
              <a:gd name="connsiteY18" fmla="*/ 1603218 h 1799771"/>
              <a:gd name="connsiteX19" fmla="*/ 1469877 w 2888479"/>
              <a:gd name="connsiteY19" fmla="*/ 1765588 h 1799771"/>
              <a:gd name="connsiteX20" fmla="*/ 1034041 w 2888479"/>
              <a:gd name="connsiteY20" fmla="*/ 1799771 h 1799771"/>
              <a:gd name="connsiteX21" fmla="*/ 803305 w 2888479"/>
              <a:gd name="connsiteY21" fmla="*/ 1739950 h 1799771"/>
              <a:gd name="connsiteX22" fmla="*/ 726393 w 2888479"/>
              <a:gd name="connsiteY22" fmla="*/ 1680130 h 1799771"/>
              <a:gd name="connsiteX23" fmla="*/ 504202 w 2888479"/>
              <a:gd name="connsiteY23" fmla="*/ 1526305 h 1799771"/>
              <a:gd name="connsiteX24" fmla="*/ 427290 w 2888479"/>
              <a:gd name="connsiteY24" fmla="*/ 1492122 h 1799771"/>
              <a:gd name="connsiteX25" fmla="*/ 384561 w 2888479"/>
              <a:gd name="connsiteY25" fmla="*/ 1449393 h 1799771"/>
              <a:gd name="connsiteX26" fmla="*/ 222191 w 2888479"/>
              <a:gd name="connsiteY26" fmla="*/ 1227203 h 1799771"/>
              <a:gd name="connsiteX27" fmla="*/ 102550 w 2888479"/>
              <a:gd name="connsiteY27" fmla="*/ 1073378 h 1799771"/>
              <a:gd name="connsiteX28" fmla="*/ 0 w 2888479"/>
              <a:gd name="connsiteY28" fmla="*/ 996466 h 1799771"/>
              <a:gd name="connsiteX0" fmla="*/ 0 w 2683380"/>
              <a:gd name="connsiteY0" fmla="*/ 996466 h 1799771"/>
              <a:gd name="connsiteX1" fmla="*/ 27401 w 2683380"/>
              <a:gd name="connsiteY1" fmla="*/ 0 h 1799771"/>
              <a:gd name="connsiteX2" fmla="*/ 282011 w 2683380"/>
              <a:gd name="connsiteY2" fmla="*/ 56429 h 1799771"/>
              <a:gd name="connsiteX3" fmla="*/ 376015 w 2683380"/>
              <a:gd name="connsiteY3" fmla="*/ 64975 h 1799771"/>
              <a:gd name="connsiteX4" fmla="*/ 478565 w 2683380"/>
              <a:gd name="connsiteY4" fmla="*/ 116249 h 1799771"/>
              <a:gd name="connsiteX5" fmla="*/ 647150 w 2683380"/>
              <a:gd name="connsiteY5" fmla="*/ 143526 h 1799771"/>
              <a:gd name="connsiteX6" fmla="*/ 835589 w 2683380"/>
              <a:gd name="connsiteY6" fmla="*/ 130837 h 1799771"/>
              <a:gd name="connsiteX7" fmla="*/ 892907 w 2683380"/>
              <a:gd name="connsiteY7" fmla="*/ 167092 h 1799771"/>
              <a:gd name="connsiteX8" fmla="*/ 1053896 w 2683380"/>
              <a:gd name="connsiteY8" fmla="*/ 171927 h 1799771"/>
              <a:gd name="connsiteX9" fmla="*/ 1232666 w 2683380"/>
              <a:gd name="connsiteY9" fmla="*/ 143526 h 1799771"/>
              <a:gd name="connsiteX10" fmla="*/ 1702943 w 2683380"/>
              <a:gd name="connsiteY10" fmla="*/ 203779 h 1799771"/>
              <a:gd name="connsiteX11" fmla="*/ 1948441 w 2683380"/>
              <a:gd name="connsiteY11" fmla="*/ 321348 h 1799771"/>
              <a:gd name="connsiteX12" fmla="*/ 2033899 w 2683380"/>
              <a:gd name="connsiteY12" fmla="*/ 329894 h 1799771"/>
              <a:gd name="connsiteX13" fmla="*/ 2221907 w 2683380"/>
              <a:gd name="connsiteY13" fmla="*/ 364077 h 1799771"/>
              <a:gd name="connsiteX14" fmla="*/ 2563738 w 2683380"/>
              <a:gd name="connsiteY14" fmla="*/ 509356 h 1799771"/>
              <a:gd name="connsiteX15" fmla="*/ 2683380 w 2683380"/>
              <a:gd name="connsiteY15" fmla="*/ 517902 h 1799771"/>
              <a:gd name="connsiteX16" fmla="*/ 2418460 w 2683380"/>
              <a:gd name="connsiteY16" fmla="*/ 1295569 h 1799771"/>
              <a:gd name="connsiteX17" fmla="*/ 1828800 w 2683380"/>
              <a:gd name="connsiteY17" fmla="*/ 1603218 h 1799771"/>
              <a:gd name="connsiteX18" fmla="*/ 1469877 w 2683380"/>
              <a:gd name="connsiteY18" fmla="*/ 1765588 h 1799771"/>
              <a:gd name="connsiteX19" fmla="*/ 1034041 w 2683380"/>
              <a:gd name="connsiteY19" fmla="*/ 1799771 h 1799771"/>
              <a:gd name="connsiteX20" fmla="*/ 803305 w 2683380"/>
              <a:gd name="connsiteY20" fmla="*/ 1739950 h 1799771"/>
              <a:gd name="connsiteX21" fmla="*/ 726393 w 2683380"/>
              <a:gd name="connsiteY21" fmla="*/ 1680130 h 1799771"/>
              <a:gd name="connsiteX22" fmla="*/ 504202 w 2683380"/>
              <a:gd name="connsiteY22" fmla="*/ 1526305 h 1799771"/>
              <a:gd name="connsiteX23" fmla="*/ 427290 w 2683380"/>
              <a:gd name="connsiteY23" fmla="*/ 1492122 h 1799771"/>
              <a:gd name="connsiteX24" fmla="*/ 384561 w 2683380"/>
              <a:gd name="connsiteY24" fmla="*/ 1449393 h 1799771"/>
              <a:gd name="connsiteX25" fmla="*/ 222191 w 2683380"/>
              <a:gd name="connsiteY25" fmla="*/ 1227203 h 1799771"/>
              <a:gd name="connsiteX26" fmla="*/ 102550 w 2683380"/>
              <a:gd name="connsiteY26" fmla="*/ 1073378 h 1799771"/>
              <a:gd name="connsiteX27" fmla="*/ 0 w 2683380"/>
              <a:gd name="connsiteY27" fmla="*/ 996466 h 1799771"/>
              <a:gd name="connsiteX0" fmla="*/ 0 w 2563738"/>
              <a:gd name="connsiteY0" fmla="*/ 996466 h 1799771"/>
              <a:gd name="connsiteX1" fmla="*/ 27401 w 2563738"/>
              <a:gd name="connsiteY1" fmla="*/ 0 h 1799771"/>
              <a:gd name="connsiteX2" fmla="*/ 282011 w 2563738"/>
              <a:gd name="connsiteY2" fmla="*/ 56429 h 1799771"/>
              <a:gd name="connsiteX3" fmla="*/ 376015 w 2563738"/>
              <a:gd name="connsiteY3" fmla="*/ 64975 h 1799771"/>
              <a:gd name="connsiteX4" fmla="*/ 478565 w 2563738"/>
              <a:gd name="connsiteY4" fmla="*/ 116249 h 1799771"/>
              <a:gd name="connsiteX5" fmla="*/ 647150 w 2563738"/>
              <a:gd name="connsiteY5" fmla="*/ 143526 h 1799771"/>
              <a:gd name="connsiteX6" fmla="*/ 835589 w 2563738"/>
              <a:gd name="connsiteY6" fmla="*/ 130837 h 1799771"/>
              <a:gd name="connsiteX7" fmla="*/ 892907 w 2563738"/>
              <a:gd name="connsiteY7" fmla="*/ 167092 h 1799771"/>
              <a:gd name="connsiteX8" fmla="*/ 1053896 w 2563738"/>
              <a:gd name="connsiteY8" fmla="*/ 171927 h 1799771"/>
              <a:gd name="connsiteX9" fmla="*/ 1232666 w 2563738"/>
              <a:gd name="connsiteY9" fmla="*/ 143526 h 1799771"/>
              <a:gd name="connsiteX10" fmla="*/ 1702943 w 2563738"/>
              <a:gd name="connsiteY10" fmla="*/ 203779 h 1799771"/>
              <a:gd name="connsiteX11" fmla="*/ 1948441 w 2563738"/>
              <a:gd name="connsiteY11" fmla="*/ 321348 h 1799771"/>
              <a:gd name="connsiteX12" fmla="*/ 2033899 w 2563738"/>
              <a:gd name="connsiteY12" fmla="*/ 329894 h 1799771"/>
              <a:gd name="connsiteX13" fmla="*/ 2221907 w 2563738"/>
              <a:gd name="connsiteY13" fmla="*/ 364077 h 1799771"/>
              <a:gd name="connsiteX14" fmla="*/ 2563738 w 2563738"/>
              <a:gd name="connsiteY14" fmla="*/ 509356 h 1799771"/>
              <a:gd name="connsiteX15" fmla="*/ 2418460 w 2563738"/>
              <a:gd name="connsiteY15" fmla="*/ 1295569 h 1799771"/>
              <a:gd name="connsiteX16" fmla="*/ 1828800 w 2563738"/>
              <a:gd name="connsiteY16" fmla="*/ 1603218 h 1799771"/>
              <a:gd name="connsiteX17" fmla="*/ 1469877 w 2563738"/>
              <a:gd name="connsiteY17" fmla="*/ 1765588 h 1799771"/>
              <a:gd name="connsiteX18" fmla="*/ 1034041 w 2563738"/>
              <a:gd name="connsiteY18" fmla="*/ 1799771 h 1799771"/>
              <a:gd name="connsiteX19" fmla="*/ 803305 w 2563738"/>
              <a:gd name="connsiteY19" fmla="*/ 1739950 h 1799771"/>
              <a:gd name="connsiteX20" fmla="*/ 726393 w 2563738"/>
              <a:gd name="connsiteY20" fmla="*/ 1680130 h 1799771"/>
              <a:gd name="connsiteX21" fmla="*/ 504202 w 2563738"/>
              <a:gd name="connsiteY21" fmla="*/ 1526305 h 1799771"/>
              <a:gd name="connsiteX22" fmla="*/ 427290 w 2563738"/>
              <a:gd name="connsiteY22" fmla="*/ 1492122 h 1799771"/>
              <a:gd name="connsiteX23" fmla="*/ 384561 w 2563738"/>
              <a:gd name="connsiteY23" fmla="*/ 1449393 h 1799771"/>
              <a:gd name="connsiteX24" fmla="*/ 222191 w 2563738"/>
              <a:gd name="connsiteY24" fmla="*/ 1227203 h 1799771"/>
              <a:gd name="connsiteX25" fmla="*/ 102550 w 2563738"/>
              <a:gd name="connsiteY25" fmla="*/ 1073378 h 1799771"/>
              <a:gd name="connsiteX26" fmla="*/ 0 w 2563738"/>
              <a:gd name="connsiteY26" fmla="*/ 996466 h 1799771"/>
              <a:gd name="connsiteX0" fmla="*/ 0 w 2418460"/>
              <a:gd name="connsiteY0" fmla="*/ 996466 h 1799771"/>
              <a:gd name="connsiteX1" fmla="*/ 27401 w 2418460"/>
              <a:gd name="connsiteY1" fmla="*/ 0 h 1799771"/>
              <a:gd name="connsiteX2" fmla="*/ 282011 w 2418460"/>
              <a:gd name="connsiteY2" fmla="*/ 56429 h 1799771"/>
              <a:gd name="connsiteX3" fmla="*/ 376015 w 2418460"/>
              <a:gd name="connsiteY3" fmla="*/ 64975 h 1799771"/>
              <a:gd name="connsiteX4" fmla="*/ 478565 w 2418460"/>
              <a:gd name="connsiteY4" fmla="*/ 116249 h 1799771"/>
              <a:gd name="connsiteX5" fmla="*/ 647150 w 2418460"/>
              <a:gd name="connsiteY5" fmla="*/ 143526 h 1799771"/>
              <a:gd name="connsiteX6" fmla="*/ 835589 w 2418460"/>
              <a:gd name="connsiteY6" fmla="*/ 130837 h 1799771"/>
              <a:gd name="connsiteX7" fmla="*/ 892907 w 2418460"/>
              <a:gd name="connsiteY7" fmla="*/ 167092 h 1799771"/>
              <a:gd name="connsiteX8" fmla="*/ 1053896 w 2418460"/>
              <a:gd name="connsiteY8" fmla="*/ 171927 h 1799771"/>
              <a:gd name="connsiteX9" fmla="*/ 1232666 w 2418460"/>
              <a:gd name="connsiteY9" fmla="*/ 143526 h 1799771"/>
              <a:gd name="connsiteX10" fmla="*/ 1702943 w 2418460"/>
              <a:gd name="connsiteY10" fmla="*/ 203779 h 1799771"/>
              <a:gd name="connsiteX11" fmla="*/ 1948441 w 2418460"/>
              <a:gd name="connsiteY11" fmla="*/ 321348 h 1799771"/>
              <a:gd name="connsiteX12" fmla="*/ 2033899 w 2418460"/>
              <a:gd name="connsiteY12" fmla="*/ 329894 h 1799771"/>
              <a:gd name="connsiteX13" fmla="*/ 2221907 w 2418460"/>
              <a:gd name="connsiteY13" fmla="*/ 364077 h 1799771"/>
              <a:gd name="connsiteX14" fmla="*/ 2418460 w 2418460"/>
              <a:gd name="connsiteY14" fmla="*/ 1295569 h 1799771"/>
              <a:gd name="connsiteX15" fmla="*/ 1828800 w 2418460"/>
              <a:gd name="connsiteY15" fmla="*/ 1603218 h 1799771"/>
              <a:gd name="connsiteX16" fmla="*/ 1469877 w 2418460"/>
              <a:gd name="connsiteY16" fmla="*/ 1765588 h 1799771"/>
              <a:gd name="connsiteX17" fmla="*/ 1034041 w 2418460"/>
              <a:gd name="connsiteY17" fmla="*/ 1799771 h 1799771"/>
              <a:gd name="connsiteX18" fmla="*/ 803305 w 2418460"/>
              <a:gd name="connsiteY18" fmla="*/ 1739950 h 1799771"/>
              <a:gd name="connsiteX19" fmla="*/ 726393 w 2418460"/>
              <a:gd name="connsiteY19" fmla="*/ 1680130 h 1799771"/>
              <a:gd name="connsiteX20" fmla="*/ 504202 w 2418460"/>
              <a:gd name="connsiteY20" fmla="*/ 1526305 h 1799771"/>
              <a:gd name="connsiteX21" fmla="*/ 427290 w 2418460"/>
              <a:gd name="connsiteY21" fmla="*/ 1492122 h 1799771"/>
              <a:gd name="connsiteX22" fmla="*/ 384561 w 2418460"/>
              <a:gd name="connsiteY22" fmla="*/ 1449393 h 1799771"/>
              <a:gd name="connsiteX23" fmla="*/ 222191 w 2418460"/>
              <a:gd name="connsiteY23" fmla="*/ 1227203 h 1799771"/>
              <a:gd name="connsiteX24" fmla="*/ 102550 w 2418460"/>
              <a:gd name="connsiteY24" fmla="*/ 1073378 h 1799771"/>
              <a:gd name="connsiteX25" fmla="*/ 0 w 2418460"/>
              <a:gd name="connsiteY25" fmla="*/ 996466 h 1799771"/>
              <a:gd name="connsiteX0" fmla="*/ 0 w 2418460"/>
              <a:gd name="connsiteY0" fmla="*/ 996466 h 1799771"/>
              <a:gd name="connsiteX1" fmla="*/ 27401 w 2418460"/>
              <a:gd name="connsiteY1" fmla="*/ 0 h 1799771"/>
              <a:gd name="connsiteX2" fmla="*/ 282011 w 2418460"/>
              <a:gd name="connsiteY2" fmla="*/ 56429 h 1799771"/>
              <a:gd name="connsiteX3" fmla="*/ 376015 w 2418460"/>
              <a:gd name="connsiteY3" fmla="*/ 64975 h 1799771"/>
              <a:gd name="connsiteX4" fmla="*/ 478565 w 2418460"/>
              <a:gd name="connsiteY4" fmla="*/ 116249 h 1799771"/>
              <a:gd name="connsiteX5" fmla="*/ 647150 w 2418460"/>
              <a:gd name="connsiteY5" fmla="*/ 143526 h 1799771"/>
              <a:gd name="connsiteX6" fmla="*/ 835589 w 2418460"/>
              <a:gd name="connsiteY6" fmla="*/ 130837 h 1799771"/>
              <a:gd name="connsiteX7" fmla="*/ 892907 w 2418460"/>
              <a:gd name="connsiteY7" fmla="*/ 167092 h 1799771"/>
              <a:gd name="connsiteX8" fmla="*/ 1053896 w 2418460"/>
              <a:gd name="connsiteY8" fmla="*/ 171927 h 1799771"/>
              <a:gd name="connsiteX9" fmla="*/ 1232666 w 2418460"/>
              <a:gd name="connsiteY9" fmla="*/ 143526 h 1799771"/>
              <a:gd name="connsiteX10" fmla="*/ 1702943 w 2418460"/>
              <a:gd name="connsiteY10" fmla="*/ 203779 h 1799771"/>
              <a:gd name="connsiteX11" fmla="*/ 1948441 w 2418460"/>
              <a:gd name="connsiteY11" fmla="*/ 321348 h 1799771"/>
              <a:gd name="connsiteX12" fmla="*/ 2033899 w 2418460"/>
              <a:gd name="connsiteY12" fmla="*/ 329894 h 1799771"/>
              <a:gd name="connsiteX13" fmla="*/ 2221907 w 2418460"/>
              <a:gd name="connsiteY13" fmla="*/ 364077 h 1799771"/>
              <a:gd name="connsiteX14" fmla="*/ 2418460 w 2418460"/>
              <a:gd name="connsiteY14" fmla="*/ 1295569 h 1799771"/>
              <a:gd name="connsiteX15" fmla="*/ 1828800 w 2418460"/>
              <a:gd name="connsiteY15" fmla="*/ 1603218 h 1799771"/>
              <a:gd name="connsiteX16" fmla="*/ 1469877 w 2418460"/>
              <a:gd name="connsiteY16" fmla="*/ 1765588 h 1799771"/>
              <a:gd name="connsiteX17" fmla="*/ 1034041 w 2418460"/>
              <a:gd name="connsiteY17" fmla="*/ 1799771 h 1799771"/>
              <a:gd name="connsiteX18" fmla="*/ 803305 w 2418460"/>
              <a:gd name="connsiteY18" fmla="*/ 1739950 h 1799771"/>
              <a:gd name="connsiteX19" fmla="*/ 726393 w 2418460"/>
              <a:gd name="connsiteY19" fmla="*/ 1680130 h 1799771"/>
              <a:gd name="connsiteX20" fmla="*/ 504202 w 2418460"/>
              <a:gd name="connsiteY20" fmla="*/ 1526305 h 1799771"/>
              <a:gd name="connsiteX21" fmla="*/ 427290 w 2418460"/>
              <a:gd name="connsiteY21" fmla="*/ 1492122 h 1799771"/>
              <a:gd name="connsiteX22" fmla="*/ 384561 w 2418460"/>
              <a:gd name="connsiteY22" fmla="*/ 1449393 h 1799771"/>
              <a:gd name="connsiteX23" fmla="*/ 222191 w 2418460"/>
              <a:gd name="connsiteY23" fmla="*/ 1227203 h 1799771"/>
              <a:gd name="connsiteX24" fmla="*/ 102550 w 2418460"/>
              <a:gd name="connsiteY24" fmla="*/ 1073378 h 1799771"/>
              <a:gd name="connsiteX25" fmla="*/ 0 w 2418460"/>
              <a:gd name="connsiteY25" fmla="*/ 996466 h 1799771"/>
              <a:gd name="connsiteX0" fmla="*/ 0 w 2418460"/>
              <a:gd name="connsiteY0" fmla="*/ 996466 h 1799771"/>
              <a:gd name="connsiteX1" fmla="*/ 27401 w 2418460"/>
              <a:gd name="connsiteY1" fmla="*/ 0 h 1799771"/>
              <a:gd name="connsiteX2" fmla="*/ 282011 w 2418460"/>
              <a:gd name="connsiteY2" fmla="*/ 56429 h 1799771"/>
              <a:gd name="connsiteX3" fmla="*/ 376015 w 2418460"/>
              <a:gd name="connsiteY3" fmla="*/ 64975 h 1799771"/>
              <a:gd name="connsiteX4" fmla="*/ 478565 w 2418460"/>
              <a:gd name="connsiteY4" fmla="*/ 116249 h 1799771"/>
              <a:gd name="connsiteX5" fmla="*/ 647150 w 2418460"/>
              <a:gd name="connsiteY5" fmla="*/ 143526 h 1799771"/>
              <a:gd name="connsiteX6" fmla="*/ 835589 w 2418460"/>
              <a:gd name="connsiteY6" fmla="*/ 130837 h 1799771"/>
              <a:gd name="connsiteX7" fmla="*/ 892907 w 2418460"/>
              <a:gd name="connsiteY7" fmla="*/ 167092 h 1799771"/>
              <a:gd name="connsiteX8" fmla="*/ 1053896 w 2418460"/>
              <a:gd name="connsiteY8" fmla="*/ 171927 h 1799771"/>
              <a:gd name="connsiteX9" fmla="*/ 1232666 w 2418460"/>
              <a:gd name="connsiteY9" fmla="*/ 143526 h 1799771"/>
              <a:gd name="connsiteX10" fmla="*/ 1702943 w 2418460"/>
              <a:gd name="connsiteY10" fmla="*/ 203779 h 1799771"/>
              <a:gd name="connsiteX11" fmla="*/ 1948441 w 2418460"/>
              <a:gd name="connsiteY11" fmla="*/ 321348 h 1799771"/>
              <a:gd name="connsiteX12" fmla="*/ 2033899 w 2418460"/>
              <a:gd name="connsiteY12" fmla="*/ 329894 h 1799771"/>
              <a:gd name="connsiteX13" fmla="*/ 2410592 w 2418460"/>
              <a:gd name="connsiteY13" fmla="*/ 378592 h 1799771"/>
              <a:gd name="connsiteX14" fmla="*/ 2418460 w 2418460"/>
              <a:gd name="connsiteY14" fmla="*/ 1295569 h 1799771"/>
              <a:gd name="connsiteX15" fmla="*/ 1828800 w 2418460"/>
              <a:gd name="connsiteY15" fmla="*/ 1603218 h 1799771"/>
              <a:gd name="connsiteX16" fmla="*/ 1469877 w 2418460"/>
              <a:gd name="connsiteY16" fmla="*/ 1765588 h 1799771"/>
              <a:gd name="connsiteX17" fmla="*/ 1034041 w 2418460"/>
              <a:gd name="connsiteY17" fmla="*/ 1799771 h 1799771"/>
              <a:gd name="connsiteX18" fmla="*/ 803305 w 2418460"/>
              <a:gd name="connsiteY18" fmla="*/ 1739950 h 1799771"/>
              <a:gd name="connsiteX19" fmla="*/ 726393 w 2418460"/>
              <a:gd name="connsiteY19" fmla="*/ 1680130 h 1799771"/>
              <a:gd name="connsiteX20" fmla="*/ 504202 w 2418460"/>
              <a:gd name="connsiteY20" fmla="*/ 1526305 h 1799771"/>
              <a:gd name="connsiteX21" fmla="*/ 427290 w 2418460"/>
              <a:gd name="connsiteY21" fmla="*/ 1492122 h 1799771"/>
              <a:gd name="connsiteX22" fmla="*/ 384561 w 2418460"/>
              <a:gd name="connsiteY22" fmla="*/ 1449393 h 1799771"/>
              <a:gd name="connsiteX23" fmla="*/ 222191 w 2418460"/>
              <a:gd name="connsiteY23" fmla="*/ 1227203 h 1799771"/>
              <a:gd name="connsiteX24" fmla="*/ 102550 w 2418460"/>
              <a:gd name="connsiteY24" fmla="*/ 1073378 h 1799771"/>
              <a:gd name="connsiteX25" fmla="*/ 0 w 2418460"/>
              <a:gd name="connsiteY25" fmla="*/ 996466 h 1799771"/>
              <a:gd name="connsiteX0" fmla="*/ 0 w 2454255"/>
              <a:gd name="connsiteY0" fmla="*/ 996466 h 1799771"/>
              <a:gd name="connsiteX1" fmla="*/ 27401 w 2454255"/>
              <a:gd name="connsiteY1" fmla="*/ 0 h 1799771"/>
              <a:gd name="connsiteX2" fmla="*/ 282011 w 2454255"/>
              <a:gd name="connsiteY2" fmla="*/ 56429 h 1799771"/>
              <a:gd name="connsiteX3" fmla="*/ 376015 w 2454255"/>
              <a:gd name="connsiteY3" fmla="*/ 64975 h 1799771"/>
              <a:gd name="connsiteX4" fmla="*/ 478565 w 2454255"/>
              <a:gd name="connsiteY4" fmla="*/ 116249 h 1799771"/>
              <a:gd name="connsiteX5" fmla="*/ 647150 w 2454255"/>
              <a:gd name="connsiteY5" fmla="*/ 143526 h 1799771"/>
              <a:gd name="connsiteX6" fmla="*/ 835589 w 2454255"/>
              <a:gd name="connsiteY6" fmla="*/ 130837 h 1799771"/>
              <a:gd name="connsiteX7" fmla="*/ 892907 w 2454255"/>
              <a:gd name="connsiteY7" fmla="*/ 167092 h 1799771"/>
              <a:gd name="connsiteX8" fmla="*/ 1053896 w 2454255"/>
              <a:gd name="connsiteY8" fmla="*/ 171927 h 1799771"/>
              <a:gd name="connsiteX9" fmla="*/ 1232666 w 2454255"/>
              <a:gd name="connsiteY9" fmla="*/ 143526 h 1799771"/>
              <a:gd name="connsiteX10" fmla="*/ 1702943 w 2454255"/>
              <a:gd name="connsiteY10" fmla="*/ 203779 h 1799771"/>
              <a:gd name="connsiteX11" fmla="*/ 1948441 w 2454255"/>
              <a:gd name="connsiteY11" fmla="*/ 321348 h 1799771"/>
              <a:gd name="connsiteX12" fmla="*/ 2033899 w 2454255"/>
              <a:gd name="connsiteY12" fmla="*/ 329894 h 1799771"/>
              <a:gd name="connsiteX13" fmla="*/ 2454135 w 2454255"/>
              <a:gd name="connsiteY13" fmla="*/ 436649 h 1799771"/>
              <a:gd name="connsiteX14" fmla="*/ 2418460 w 2454255"/>
              <a:gd name="connsiteY14" fmla="*/ 1295569 h 1799771"/>
              <a:gd name="connsiteX15" fmla="*/ 1828800 w 2454255"/>
              <a:gd name="connsiteY15" fmla="*/ 1603218 h 1799771"/>
              <a:gd name="connsiteX16" fmla="*/ 1469877 w 2454255"/>
              <a:gd name="connsiteY16" fmla="*/ 1765588 h 1799771"/>
              <a:gd name="connsiteX17" fmla="*/ 1034041 w 2454255"/>
              <a:gd name="connsiteY17" fmla="*/ 1799771 h 1799771"/>
              <a:gd name="connsiteX18" fmla="*/ 803305 w 2454255"/>
              <a:gd name="connsiteY18" fmla="*/ 1739950 h 1799771"/>
              <a:gd name="connsiteX19" fmla="*/ 726393 w 2454255"/>
              <a:gd name="connsiteY19" fmla="*/ 1680130 h 1799771"/>
              <a:gd name="connsiteX20" fmla="*/ 504202 w 2454255"/>
              <a:gd name="connsiteY20" fmla="*/ 1526305 h 1799771"/>
              <a:gd name="connsiteX21" fmla="*/ 427290 w 2454255"/>
              <a:gd name="connsiteY21" fmla="*/ 1492122 h 1799771"/>
              <a:gd name="connsiteX22" fmla="*/ 384561 w 2454255"/>
              <a:gd name="connsiteY22" fmla="*/ 1449393 h 1799771"/>
              <a:gd name="connsiteX23" fmla="*/ 222191 w 2454255"/>
              <a:gd name="connsiteY23" fmla="*/ 1227203 h 1799771"/>
              <a:gd name="connsiteX24" fmla="*/ 102550 w 2454255"/>
              <a:gd name="connsiteY24" fmla="*/ 1073378 h 1799771"/>
              <a:gd name="connsiteX25" fmla="*/ 0 w 2454255"/>
              <a:gd name="connsiteY25" fmla="*/ 996466 h 1799771"/>
              <a:gd name="connsiteX0" fmla="*/ 0 w 2454255"/>
              <a:gd name="connsiteY0" fmla="*/ 996466 h 1799771"/>
              <a:gd name="connsiteX1" fmla="*/ 27401 w 2454255"/>
              <a:gd name="connsiteY1" fmla="*/ 0 h 1799771"/>
              <a:gd name="connsiteX2" fmla="*/ 282011 w 2454255"/>
              <a:gd name="connsiteY2" fmla="*/ 56429 h 1799771"/>
              <a:gd name="connsiteX3" fmla="*/ 376015 w 2454255"/>
              <a:gd name="connsiteY3" fmla="*/ 64975 h 1799771"/>
              <a:gd name="connsiteX4" fmla="*/ 478565 w 2454255"/>
              <a:gd name="connsiteY4" fmla="*/ 116249 h 1799771"/>
              <a:gd name="connsiteX5" fmla="*/ 647150 w 2454255"/>
              <a:gd name="connsiteY5" fmla="*/ 143526 h 1799771"/>
              <a:gd name="connsiteX6" fmla="*/ 835589 w 2454255"/>
              <a:gd name="connsiteY6" fmla="*/ 130837 h 1799771"/>
              <a:gd name="connsiteX7" fmla="*/ 892907 w 2454255"/>
              <a:gd name="connsiteY7" fmla="*/ 167092 h 1799771"/>
              <a:gd name="connsiteX8" fmla="*/ 1053896 w 2454255"/>
              <a:gd name="connsiteY8" fmla="*/ 171927 h 1799771"/>
              <a:gd name="connsiteX9" fmla="*/ 1232666 w 2454255"/>
              <a:gd name="connsiteY9" fmla="*/ 143526 h 1799771"/>
              <a:gd name="connsiteX10" fmla="*/ 1702943 w 2454255"/>
              <a:gd name="connsiteY10" fmla="*/ 203779 h 1799771"/>
              <a:gd name="connsiteX11" fmla="*/ 1948441 w 2454255"/>
              <a:gd name="connsiteY11" fmla="*/ 321348 h 1799771"/>
              <a:gd name="connsiteX12" fmla="*/ 2033899 w 2454255"/>
              <a:gd name="connsiteY12" fmla="*/ 329894 h 1799771"/>
              <a:gd name="connsiteX13" fmla="*/ 2454135 w 2454255"/>
              <a:gd name="connsiteY13" fmla="*/ 436649 h 1799771"/>
              <a:gd name="connsiteX14" fmla="*/ 2418460 w 2454255"/>
              <a:gd name="connsiteY14" fmla="*/ 1295569 h 1799771"/>
              <a:gd name="connsiteX15" fmla="*/ 1828800 w 2454255"/>
              <a:gd name="connsiteY15" fmla="*/ 1603218 h 1799771"/>
              <a:gd name="connsiteX16" fmla="*/ 1469877 w 2454255"/>
              <a:gd name="connsiteY16" fmla="*/ 1765588 h 1799771"/>
              <a:gd name="connsiteX17" fmla="*/ 1034041 w 2454255"/>
              <a:gd name="connsiteY17" fmla="*/ 1799771 h 1799771"/>
              <a:gd name="connsiteX18" fmla="*/ 803305 w 2454255"/>
              <a:gd name="connsiteY18" fmla="*/ 1739950 h 1799771"/>
              <a:gd name="connsiteX19" fmla="*/ 726393 w 2454255"/>
              <a:gd name="connsiteY19" fmla="*/ 1680130 h 1799771"/>
              <a:gd name="connsiteX20" fmla="*/ 504202 w 2454255"/>
              <a:gd name="connsiteY20" fmla="*/ 1526305 h 1799771"/>
              <a:gd name="connsiteX21" fmla="*/ 427290 w 2454255"/>
              <a:gd name="connsiteY21" fmla="*/ 1492122 h 1799771"/>
              <a:gd name="connsiteX22" fmla="*/ 384561 w 2454255"/>
              <a:gd name="connsiteY22" fmla="*/ 1449393 h 1799771"/>
              <a:gd name="connsiteX23" fmla="*/ 222191 w 2454255"/>
              <a:gd name="connsiteY23" fmla="*/ 1227203 h 1799771"/>
              <a:gd name="connsiteX24" fmla="*/ 102550 w 2454255"/>
              <a:gd name="connsiteY24" fmla="*/ 1073378 h 1799771"/>
              <a:gd name="connsiteX25" fmla="*/ 0 w 2454255"/>
              <a:gd name="connsiteY25" fmla="*/ 996466 h 1799771"/>
              <a:gd name="connsiteX0" fmla="*/ 33942 w 2488197"/>
              <a:gd name="connsiteY0" fmla="*/ 996466 h 1799771"/>
              <a:gd name="connsiteX1" fmla="*/ 61343 w 2488197"/>
              <a:gd name="connsiteY1" fmla="*/ 0 h 1799771"/>
              <a:gd name="connsiteX2" fmla="*/ 315953 w 2488197"/>
              <a:gd name="connsiteY2" fmla="*/ 56429 h 1799771"/>
              <a:gd name="connsiteX3" fmla="*/ 409957 w 2488197"/>
              <a:gd name="connsiteY3" fmla="*/ 64975 h 1799771"/>
              <a:gd name="connsiteX4" fmla="*/ 512507 w 2488197"/>
              <a:gd name="connsiteY4" fmla="*/ 116249 h 1799771"/>
              <a:gd name="connsiteX5" fmla="*/ 681092 w 2488197"/>
              <a:gd name="connsiteY5" fmla="*/ 143526 h 1799771"/>
              <a:gd name="connsiteX6" fmla="*/ 869531 w 2488197"/>
              <a:gd name="connsiteY6" fmla="*/ 130837 h 1799771"/>
              <a:gd name="connsiteX7" fmla="*/ 926849 w 2488197"/>
              <a:gd name="connsiteY7" fmla="*/ 167092 h 1799771"/>
              <a:gd name="connsiteX8" fmla="*/ 1087838 w 2488197"/>
              <a:gd name="connsiteY8" fmla="*/ 171927 h 1799771"/>
              <a:gd name="connsiteX9" fmla="*/ 1266608 w 2488197"/>
              <a:gd name="connsiteY9" fmla="*/ 143526 h 1799771"/>
              <a:gd name="connsiteX10" fmla="*/ 1736885 w 2488197"/>
              <a:gd name="connsiteY10" fmla="*/ 203779 h 1799771"/>
              <a:gd name="connsiteX11" fmla="*/ 1982383 w 2488197"/>
              <a:gd name="connsiteY11" fmla="*/ 321348 h 1799771"/>
              <a:gd name="connsiteX12" fmla="*/ 2067841 w 2488197"/>
              <a:gd name="connsiteY12" fmla="*/ 329894 h 1799771"/>
              <a:gd name="connsiteX13" fmla="*/ 2488077 w 2488197"/>
              <a:gd name="connsiteY13" fmla="*/ 436649 h 1799771"/>
              <a:gd name="connsiteX14" fmla="*/ 2452402 w 2488197"/>
              <a:gd name="connsiteY14" fmla="*/ 1295569 h 1799771"/>
              <a:gd name="connsiteX15" fmla="*/ 0 w 2488197"/>
              <a:gd name="connsiteY15" fmla="*/ 1019349 h 1799771"/>
              <a:gd name="connsiteX16" fmla="*/ 1503819 w 2488197"/>
              <a:gd name="connsiteY16" fmla="*/ 1765588 h 1799771"/>
              <a:gd name="connsiteX17" fmla="*/ 1067983 w 2488197"/>
              <a:gd name="connsiteY17" fmla="*/ 1799771 h 1799771"/>
              <a:gd name="connsiteX18" fmla="*/ 837247 w 2488197"/>
              <a:gd name="connsiteY18" fmla="*/ 1739950 h 1799771"/>
              <a:gd name="connsiteX19" fmla="*/ 760335 w 2488197"/>
              <a:gd name="connsiteY19" fmla="*/ 1680130 h 1799771"/>
              <a:gd name="connsiteX20" fmla="*/ 538144 w 2488197"/>
              <a:gd name="connsiteY20" fmla="*/ 1526305 h 1799771"/>
              <a:gd name="connsiteX21" fmla="*/ 461232 w 2488197"/>
              <a:gd name="connsiteY21" fmla="*/ 1492122 h 1799771"/>
              <a:gd name="connsiteX22" fmla="*/ 418503 w 2488197"/>
              <a:gd name="connsiteY22" fmla="*/ 1449393 h 1799771"/>
              <a:gd name="connsiteX23" fmla="*/ 256133 w 2488197"/>
              <a:gd name="connsiteY23" fmla="*/ 1227203 h 1799771"/>
              <a:gd name="connsiteX24" fmla="*/ 136492 w 2488197"/>
              <a:gd name="connsiteY24" fmla="*/ 1073378 h 1799771"/>
              <a:gd name="connsiteX25" fmla="*/ 33942 w 2488197"/>
              <a:gd name="connsiteY25" fmla="*/ 996466 h 1799771"/>
              <a:gd name="connsiteX0" fmla="*/ 33942 w 2488197"/>
              <a:gd name="connsiteY0" fmla="*/ 996466 h 1799771"/>
              <a:gd name="connsiteX1" fmla="*/ 61343 w 2488197"/>
              <a:gd name="connsiteY1" fmla="*/ 0 h 1799771"/>
              <a:gd name="connsiteX2" fmla="*/ 315953 w 2488197"/>
              <a:gd name="connsiteY2" fmla="*/ 56429 h 1799771"/>
              <a:gd name="connsiteX3" fmla="*/ 409957 w 2488197"/>
              <a:gd name="connsiteY3" fmla="*/ 64975 h 1799771"/>
              <a:gd name="connsiteX4" fmla="*/ 512507 w 2488197"/>
              <a:gd name="connsiteY4" fmla="*/ 116249 h 1799771"/>
              <a:gd name="connsiteX5" fmla="*/ 681092 w 2488197"/>
              <a:gd name="connsiteY5" fmla="*/ 143526 h 1799771"/>
              <a:gd name="connsiteX6" fmla="*/ 869531 w 2488197"/>
              <a:gd name="connsiteY6" fmla="*/ 130837 h 1799771"/>
              <a:gd name="connsiteX7" fmla="*/ 926849 w 2488197"/>
              <a:gd name="connsiteY7" fmla="*/ 167092 h 1799771"/>
              <a:gd name="connsiteX8" fmla="*/ 1087838 w 2488197"/>
              <a:gd name="connsiteY8" fmla="*/ 171927 h 1799771"/>
              <a:gd name="connsiteX9" fmla="*/ 1266608 w 2488197"/>
              <a:gd name="connsiteY9" fmla="*/ 143526 h 1799771"/>
              <a:gd name="connsiteX10" fmla="*/ 1736885 w 2488197"/>
              <a:gd name="connsiteY10" fmla="*/ 203779 h 1799771"/>
              <a:gd name="connsiteX11" fmla="*/ 1982383 w 2488197"/>
              <a:gd name="connsiteY11" fmla="*/ 321348 h 1799771"/>
              <a:gd name="connsiteX12" fmla="*/ 2067841 w 2488197"/>
              <a:gd name="connsiteY12" fmla="*/ 329894 h 1799771"/>
              <a:gd name="connsiteX13" fmla="*/ 2488077 w 2488197"/>
              <a:gd name="connsiteY13" fmla="*/ 436649 h 1799771"/>
              <a:gd name="connsiteX14" fmla="*/ 2452402 w 2488197"/>
              <a:gd name="connsiteY14" fmla="*/ 1295569 h 1799771"/>
              <a:gd name="connsiteX15" fmla="*/ 0 w 2488197"/>
              <a:gd name="connsiteY15" fmla="*/ 1019349 h 1799771"/>
              <a:gd name="connsiteX16" fmla="*/ 1067983 w 2488197"/>
              <a:gd name="connsiteY16" fmla="*/ 1799771 h 1799771"/>
              <a:gd name="connsiteX17" fmla="*/ 837247 w 2488197"/>
              <a:gd name="connsiteY17" fmla="*/ 1739950 h 1799771"/>
              <a:gd name="connsiteX18" fmla="*/ 760335 w 2488197"/>
              <a:gd name="connsiteY18" fmla="*/ 1680130 h 1799771"/>
              <a:gd name="connsiteX19" fmla="*/ 538144 w 2488197"/>
              <a:gd name="connsiteY19" fmla="*/ 1526305 h 1799771"/>
              <a:gd name="connsiteX20" fmla="*/ 461232 w 2488197"/>
              <a:gd name="connsiteY20" fmla="*/ 1492122 h 1799771"/>
              <a:gd name="connsiteX21" fmla="*/ 418503 w 2488197"/>
              <a:gd name="connsiteY21" fmla="*/ 1449393 h 1799771"/>
              <a:gd name="connsiteX22" fmla="*/ 256133 w 2488197"/>
              <a:gd name="connsiteY22" fmla="*/ 1227203 h 1799771"/>
              <a:gd name="connsiteX23" fmla="*/ 136492 w 2488197"/>
              <a:gd name="connsiteY23" fmla="*/ 1073378 h 1799771"/>
              <a:gd name="connsiteX24" fmla="*/ 33942 w 2488197"/>
              <a:gd name="connsiteY24" fmla="*/ 996466 h 1799771"/>
              <a:gd name="connsiteX0" fmla="*/ 33942 w 2488197"/>
              <a:gd name="connsiteY0" fmla="*/ 996466 h 1739950"/>
              <a:gd name="connsiteX1" fmla="*/ 61343 w 2488197"/>
              <a:gd name="connsiteY1" fmla="*/ 0 h 1739950"/>
              <a:gd name="connsiteX2" fmla="*/ 315953 w 2488197"/>
              <a:gd name="connsiteY2" fmla="*/ 56429 h 1739950"/>
              <a:gd name="connsiteX3" fmla="*/ 409957 w 2488197"/>
              <a:gd name="connsiteY3" fmla="*/ 64975 h 1739950"/>
              <a:gd name="connsiteX4" fmla="*/ 512507 w 2488197"/>
              <a:gd name="connsiteY4" fmla="*/ 116249 h 1739950"/>
              <a:gd name="connsiteX5" fmla="*/ 681092 w 2488197"/>
              <a:gd name="connsiteY5" fmla="*/ 143526 h 1739950"/>
              <a:gd name="connsiteX6" fmla="*/ 869531 w 2488197"/>
              <a:gd name="connsiteY6" fmla="*/ 130837 h 1739950"/>
              <a:gd name="connsiteX7" fmla="*/ 926849 w 2488197"/>
              <a:gd name="connsiteY7" fmla="*/ 167092 h 1739950"/>
              <a:gd name="connsiteX8" fmla="*/ 1087838 w 2488197"/>
              <a:gd name="connsiteY8" fmla="*/ 171927 h 1739950"/>
              <a:gd name="connsiteX9" fmla="*/ 1266608 w 2488197"/>
              <a:gd name="connsiteY9" fmla="*/ 143526 h 1739950"/>
              <a:gd name="connsiteX10" fmla="*/ 1736885 w 2488197"/>
              <a:gd name="connsiteY10" fmla="*/ 203779 h 1739950"/>
              <a:gd name="connsiteX11" fmla="*/ 1982383 w 2488197"/>
              <a:gd name="connsiteY11" fmla="*/ 321348 h 1739950"/>
              <a:gd name="connsiteX12" fmla="*/ 2067841 w 2488197"/>
              <a:gd name="connsiteY12" fmla="*/ 329894 h 1739950"/>
              <a:gd name="connsiteX13" fmla="*/ 2488077 w 2488197"/>
              <a:gd name="connsiteY13" fmla="*/ 436649 h 1739950"/>
              <a:gd name="connsiteX14" fmla="*/ 2452402 w 2488197"/>
              <a:gd name="connsiteY14" fmla="*/ 1295569 h 1739950"/>
              <a:gd name="connsiteX15" fmla="*/ 0 w 2488197"/>
              <a:gd name="connsiteY15" fmla="*/ 1019349 h 1739950"/>
              <a:gd name="connsiteX16" fmla="*/ 837247 w 2488197"/>
              <a:gd name="connsiteY16" fmla="*/ 1739950 h 1739950"/>
              <a:gd name="connsiteX17" fmla="*/ 760335 w 2488197"/>
              <a:gd name="connsiteY17" fmla="*/ 1680130 h 1739950"/>
              <a:gd name="connsiteX18" fmla="*/ 538144 w 2488197"/>
              <a:gd name="connsiteY18" fmla="*/ 1526305 h 1739950"/>
              <a:gd name="connsiteX19" fmla="*/ 461232 w 2488197"/>
              <a:gd name="connsiteY19" fmla="*/ 1492122 h 1739950"/>
              <a:gd name="connsiteX20" fmla="*/ 418503 w 2488197"/>
              <a:gd name="connsiteY20" fmla="*/ 1449393 h 1739950"/>
              <a:gd name="connsiteX21" fmla="*/ 256133 w 2488197"/>
              <a:gd name="connsiteY21" fmla="*/ 1227203 h 1739950"/>
              <a:gd name="connsiteX22" fmla="*/ 136492 w 2488197"/>
              <a:gd name="connsiteY22" fmla="*/ 1073378 h 1739950"/>
              <a:gd name="connsiteX23" fmla="*/ 33942 w 2488197"/>
              <a:gd name="connsiteY23" fmla="*/ 996466 h 1739950"/>
              <a:gd name="connsiteX0" fmla="*/ 33942 w 2488197"/>
              <a:gd name="connsiteY0" fmla="*/ 996466 h 1739950"/>
              <a:gd name="connsiteX1" fmla="*/ 61343 w 2488197"/>
              <a:gd name="connsiteY1" fmla="*/ 0 h 1739950"/>
              <a:gd name="connsiteX2" fmla="*/ 315953 w 2488197"/>
              <a:gd name="connsiteY2" fmla="*/ 56429 h 1739950"/>
              <a:gd name="connsiteX3" fmla="*/ 409957 w 2488197"/>
              <a:gd name="connsiteY3" fmla="*/ 64975 h 1739950"/>
              <a:gd name="connsiteX4" fmla="*/ 512507 w 2488197"/>
              <a:gd name="connsiteY4" fmla="*/ 116249 h 1739950"/>
              <a:gd name="connsiteX5" fmla="*/ 681092 w 2488197"/>
              <a:gd name="connsiteY5" fmla="*/ 143526 h 1739950"/>
              <a:gd name="connsiteX6" fmla="*/ 869531 w 2488197"/>
              <a:gd name="connsiteY6" fmla="*/ 130837 h 1739950"/>
              <a:gd name="connsiteX7" fmla="*/ 926849 w 2488197"/>
              <a:gd name="connsiteY7" fmla="*/ 167092 h 1739950"/>
              <a:gd name="connsiteX8" fmla="*/ 1087838 w 2488197"/>
              <a:gd name="connsiteY8" fmla="*/ 171927 h 1739950"/>
              <a:gd name="connsiteX9" fmla="*/ 1266608 w 2488197"/>
              <a:gd name="connsiteY9" fmla="*/ 143526 h 1739950"/>
              <a:gd name="connsiteX10" fmla="*/ 1736885 w 2488197"/>
              <a:gd name="connsiteY10" fmla="*/ 203779 h 1739950"/>
              <a:gd name="connsiteX11" fmla="*/ 1982383 w 2488197"/>
              <a:gd name="connsiteY11" fmla="*/ 321348 h 1739950"/>
              <a:gd name="connsiteX12" fmla="*/ 2067841 w 2488197"/>
              <a:gd name="connsiteY12" fmla="*/ 329894 h 1739950"/>
              <a:gd name="connsiteX13" fmla="*/ 2488077 w 2488197"/>
              <a:gd name="connsiteY13" fmla="*/ 436649 h 1739950"/>
              <a:gd name="connsiteX14" fmla="*/ 2452402 w 2488197"/>
              <a:gd name="connsiteY14" fmla="*/ 1295569 h 1739950"/>
              <a:gd name="connsiteX15" fmla="*/ 0 w 2488197"/>
              <a:gd name="connsiteY15" fmla="*/ 1019349 h 1739950"/>
              <a:gd name="connsiteX16" fmla="*/ 837247 w 2488197"/>
              <a:gd name="connsiteY16" fmla="*/ 1739950 h 1739950"/>
              <a:gd name="connsiteX17" fmla="*/ 538144 w 2488197"/>
              <a:gd name="connsiteY17" fmla="*/ 1526305 h 1739950"/>
              <a:gd name="connsiteX18" fmla="*/ 461232 w 2488197"/>
              <a:gd name="connsiteY18" fmla="*/ 1492122 h 1739950"/>
              <a:gd name="connsiteX19" fmla="*/ 418503 w 2488197"/>
              <a:gd name="connsiteY19" fmla="*/ 1449393 h 1739950"/>
              <a:gd name="connsiteX20" fmla="*/ 256133 w 2488197"/>
              <a:gd name="connsiteY20" fmla="*/ 1227203 h 1739950"/>
              <a:gd name="connsiteX21" fmla="*/ 136492 w 2488197"/>
              <a:gd name="connsiteY21" fmla="*/ 1073378 h 1739950"/>
              <a:gd name="connsiteX22" fmla="*/ 33942 w 2488197"/>
              <a:gd name="connsiteY22" fmla="*/ 996466 h 1739950"/>
              <a:gd name="connsiteX0" fmla="*/ 33942 w 2488197"/>
              <a:gd name="connsiteY0" fmla="*/ 996466 h 1526305"/>
              <a:gd name="connsiteX1" fmla="*/ 61343 w 2488197"/>
              <a:gd name="connsiteY1" fmla="*/ 0 h 1526305"/>
              <a:gd name="connsiteX2" fmla="*/ 315953 w 2488197"/>
              <a:gd name="connsiteY2" fmla="*/ 56429 h 1526305"/>
              <a:gd name="connsiteX3" fmla="*/ 409957 w 2488197"/>
              <a:gd name="connsiteY3" fmla="*/ 64975 h 1526305"/>
              <a:gd name="connsiteX4" fmla="*/ 512507 w 2488197"/>
              <a:gd name="connsiteY4" fmla="*/ 116249 h 1526305"/>
              <a:gd name="connsiteX5" fmla="*/ 681092 w 2488197"/>
              <a:gd name="connsiteY5" fmla="*/ 143526 h 1526305"/>
              <a:gd name="connsiteX6" fmla="*/ 869531 w 2488197"/>
              <a:gd name="connsiteY6" fmla="*/ 130837 h 1526305"/>
              <a:gd name="connsiteX7" fmla="*/ 926849 w 2488197"/>
              <a:gd name="connsiteY7" fmla="*/ 167092 h 1526305"/>
              <a:gd name="connsiteX8" fmla="*/ 1087838 w 2488197"/>
              <a:gd name="connsiteY8" fmla="*/ 171927 h 1526305"/>
              <a:gd name="connsiteX9" fmla="*/ 1266608 w 2488197"/>
              <a:gd name="connsiteY9" fmla="*/ 143526 h 1526305"/>
              <a:gd name="connsiteX10" fmla="*/ 1736885 w 2488197"/>
              <a:gd name="connsiteY10" fmla="*/ 203779 h 1526305"/>
              <a:gd name="connsiteX11" fmla="*/ 1982383 w 2488197"/>
              <a:gd name="connsiteY11" fmla="*/ 321348 h 1526305"/>
              <a:gd name="connsiteX12" fmla="*/ 2067841 w 2488197"/>
              <a:gd name="connsiteY12" fmla="*/ 329894 h 1526305"/>
              <a:gd name="connsiteX13" fmla="*/ 2488077 w 2488197"/>
              <a:gd name="connsiteY13" fmla="*/ 436649 h 1526305"/>
              <a:gd name="connsiteX14" fmla="*/ 2452402 w 2488197"/>
              <a:gd name="connsiteY14" fmla="*/ 1295569 h 1526305"/>
              <a:gd name="connsiteX15" fmla="*/ 0 w 2488197"/>
              <a:gd name="connsiteY15" fmla="*/ 1019349 h 1526305"/>
              <a:gd name="connsiteX16" fmla="*/ 538144 w 2488197"/>
              <a:gd name="connsiteY16" fmla="*/ 1526305 h 1526305"/>
              <a:gd name="connsiteX17" fmla="*/ 461232 w 2488197"/>
              <a:gd name="connsiteY17" fmla="*/ 1492122 h 1526305"/>
              <a:gd name="connsiteX18" fmla="*/ 418503 w 2488197"/>
              <a:gd name="connsiteY18" fmla="*/ 1449393 h 1526305"/>
              <a:gd name="connsiteX19" fmla="*/ 256133 w 2488197"/>
              <a:gd name="connsiteY19" fmla="*/ 1227203 h 1526305"/>
              <a:gd name="connsiteX20" fmla="*/ 136492 w 2488197"/>
              <a:gd name="connsiteY20" fmla="*/ 1073378 h 1526305"/>
              <a:gd name="connsiteX21" fmla="*/ 33942 w 2488197"/>
              <a:gd name="connsiteY21" fmla="*/ 996466 h 1526305"/>
              <a:gd name="connsiteX0" fmla="*/ 33942 w 2488197"/>
              <a:gd name="connsiteY0" fmla="*/ 996466 h 1551535"/>
              <a:gd name="connsiteX1" fmla="*/ 61343 w 2488197"/>
              <a:gd name="connsiteY1" fmla="*/ 0 h 1551535"/>
              <a:gd name="connsiteX2" fmla="*/ 315953 w 2488197"/>
              <a:gd name="connsiteY2" fmla="*/ 56429 h 1551535"/>
              <a:gd name="connsiteX3" fmla="*/ 409957 w 2488197"/>
              <a:gd name="connsiteY3" fmla="*/ 64975 h 1551535"/>
              <a:gd name="connsiteX4" fmla="*/ 512507 w 2488197"/>
              <a:gd name="connsiteY4" fmla="*/ 116249 h 1551535"/>
              <a:gd name="connsiteX5" fmla="*/ 681092 w 2488197"/>
              <a:gd name="connsiteY5" fmla="*/ 143526 h 1551535"/>
              <a:gd name="connsiteX6" fmla="*/ 869531 w 2488197"/>
              <a:gd name="connsiteY6" fmla="*/ 130837 h 1551535"/>
              <a:gd name="connsiteX7" fmla="*/ 926849 w 2488197"/>
              <a:gd name="connsiteY7" fmla="*/ 167092 h 1551535"/>
              <a:gd name="connsiteX8" fmla="*/ 1087838 w 2488197"/>
              <a:gd name="connsiteY8" fmla="*/ 171927 h 1551535"/>
              <a:gd name="connsiteX9" fmla="*/ 1266608 w 2488197"/>
              <a:gd name="connsiteY9" fmla="*/ 143526 h 1551535"/>
              <a:gd name="connsiteX10" fmla="*/ 1736885 w 2488197"/>
              <a:gd name="connsiteY10" fmla="*/ 203779 h 1551535"/>
              <a:gd name="connsiteX11" fmla="*/ 1982383 w 2488197"/>
              <a:gd name="connsiteY11" fmla="*/ 321348 h 1551535"/>
              <a:gd name="connsiteX12" fmla="*/ 2067841 w 2488197"/>
              <a:gd name="connsiteY12" fmla="*/ 329894 h 1551535"/>
              <a:gd name="connsiteX13" fmla="*/ 2488077 w 2488197"/>
              <a:gd name="connsiteY13" fmla="*/ 436649 h 1551535"/>
              <a:gd name="connsiteX14" fmla="*/ 2452402 w 2488197"/>
              <a:gd name="connsiteY14" fmla="*/ 1295569 h 1551535"/>
              <a:gd name="connsiteX15" fmla="*/ 0 w 2488197"/>
              <a:gd name="connsiteY15" fmla="*/ 1019349 h 1551535"/>
              <a:gd name="connsiteX16" fmla="*/ 538144 w 2488197"/>
              <a:gd name="connsiteY16" fmla="*/ 1526305 h 1551535"/>
              <a:gd name="connsiteX17" fmla="*/ 418503 w 2488197"/>
              <a:gd name="connsiteY17" fmla="*/ 1449393 h 1551535"/>
              <a:gd name="connsiteX18" fmla="*/ 256133 w 2488197"/>
              <a:gd name="connsiteY18" fmla="*/ 1227203 h 1551535"/>
              <a:gd name="connsiteX19" fmla="*/ 136492 w 2488197"/>
              <a:gd name="connsiteY19" fmla="*/ 1073378 h 1551535"/>
              <a:gd name="connsiteX20" fmla="*/ 33942 w 2488197"/>
              <a:gd name="connsiteY20" fmla="*/ 996466 h 1551535"/>
              <a:gd name="connsiteX0" fmla="*/ 33942 w 2488197"/>
              <a:gd name="connsiteY0" fmla="*/ 996466 h 1529484"/>
              <a:gd name="connsiteX1" fmla="*/ 61343 w 2488197"/>
              <a:gd name="connsiteY1" fmla="*/ 0 h 1529484"/>
              <a:gd name="connsiteX2" fmla="*/ 315953 w 2488197"/>
              <a:gd name="connsiteY2" fmla="*/ 56429 h 1529484"/>
              <a:gd name="connsiteX3" fmla="*/ 409957 w 2488197"/>
              <a:gd name="connsiteY3" fmla="*/ 64975 h 1529484"/>
              <a:gd name="connsiteX4" fmla="*/ 512507 w 2488197"/>
              <a:gd name="connsiteY4" fmla="*/ 116249 h 1529484"/>
              <a:gd name="connsiteX5" fmla="*/ 681092 w 2488197"/>
              <a:gd name="connsiteY5" fmla="*/ 143526 h 1529484"/>
              <a:gd name="connsiteX6" fmla="*/ 869531 w 2488197"/>
              <a:gd name="connsiteY6" fmla="*/ 130837 h 1529484"/>
              <a:gd name="connsiteX7" fmla="*/ 926849 w 2488197"/>
              <a:gd name="connsiteY7" fmla="*/ 167092 h 1529484"/>
              <a:gd name="connsiteX8" fmla="*/ 1087838 w 2488197"/>
              <a:gd name="connsiteY8" fmla="*/ 171927 h 1529484"/>
              <a:gd name="connsiteX9" fmla="*/ 1266608 w 2488197"/>
              <a:gd name="connsiteY9" fmla="*/ 143526 h 1529484"/>
              <a:gd name="connsiteX10" fmla="*/ 1736885 w 2488197"/>
              <a:gd name="connsiteY10" fmla="*/ 203779 h 1529484"/>
              <a:gd name="connsiteX11" fmla="*/ 1982383 w 2488197"/>
              <a:gd name="connsiteY11" fmla="*/ 321348 h 1529484"/>
              <a:gd name="connsiteX12" fmla="*/ 2067841 w 2488197"/>
              <a:gd name="connsiteY12" fmla="*/ 329894 h 1529484"/>
              <a:gd name="connsiteX13" fmla="*/ 2488077 w 2488197"/>
              <a:gd name="connsiteY13" fmla="*/ 436649 h 1529484"/>
              <a:gd name="connsiteX14" fmla="*/ 2452402 w 2488197"/>
              <a:gd name="connsiteY14" fmla="*/ 1295569 h 1529484"/>
              <a:gd name="connsiteX15" fmla="*/ 0 w 2488197"/>
              <a:gd name="connsiteY15" fmla="*/ 1019349 h 1529484"/>
              <a:gd name="connsiteX16" fmla="*/ 538144 w 2488197"/>
              <a:gd name="connsiteY16" fmla="*/ 1526305 h 1529484"/>
              <a:gd name="connsiteX17" fmla="*/ 256133 w 2488197"/>
              <a:gd name="connsiteY17" fmla="*/ 1227203 h 1529484"/>
              <a:gd name="connsiteX18" fmla="*/ 136492 w 2488197"/>
              <a:gd name="connsiteY18" fmla="*/ 1073378 h 1529484"/>
              <a:gd name="connsiteX19" fmla="*/ 33942 w 2488197"/>
              <a:gd name="connsiteY19" fmla="*/ 996466 h 1529484"/>
              <a:gd name="connsiteX0" fmla="*/ 33942 w 2488197"/>
              <a:gd name="connsiteY0" fmla="*/ 996466 h 1295569"/>
              <a:gd name="connsiteX1" fmla="*/ 61343 w 2488197"/>
              <a:gd name="connsiteY1" fmla="*/ 0 h 1295569"/>
              <a:gd name="connsiteX2" fmla="*/ 315953 w 2488197"/>
              <a:gd name="connsiteY2" fmla="*/ 56429 h 1295569"/>
              <a:gd name="connsiteX3" fmla="*/ 409957 w 2488197"/>
              <a:gd name="connsiteY3" fmla="*/ 64975 h 1295569"/>
              <a:gd name="connsiteX4" fmla="*/ 512507 w 2488197"/>
              <a:gd name="connsiteY4" fmla="*/ 116249 h 1295569"/>
              <a:gd name="connsiteX5" fmla="*/ 681092 w 2488197"/>
              <a:gd name="connsiteY5" fmla="*/ 143526 h 1295569"/>
              <a:gd name="connsiteX6" fmla="*/ 869531 w 2488197"/>
              <a:gd name="connsiteY6" fmla="*/ 130837 h 1295569"/>
              <a:gd name="connsiteX7" fmla="*/ 926849 w 2488197"/>
              <a:gd name="connsiteY7" fmla="*/ 167092 h 1295569"/>
              <a:gd name="connsiteX8" fmla="*/ 1087838 w 2488197"/>
              <a:gd name="connsiteY8" fmla="*/ 171927 h 1295569"/>
              <a:gd name="connsiteX9" fmla="*/ 1266608 w 2488197"/>
              <a:gd name="connsiteY9" fmla="*/ 143526 h 1295569"/>
              <a:gd name="connsiteX10" fmla="*/ 1736885 w 2488197"/>
              <a:gd name="connsiteY10" fmla="*/ 203779 h 1295569"/>
              <a:gd name="connsiteX11" fmla="*/ 1982383 w 2488197"/>
              <a:gd name="connsiteY11" fmla="*/ 321348 h 1295569"/>
              <a:gd name="connsiteX12" fmla="*/ 2067841 w 2488197"/>
              <a:gd name="connsiteY12" fmla="*/ 329894 h 1295569"/>
              <a:gd name="connsiteX13" fmla="*/ 2488077 w 2488197"/>
              <a:gd name="connsiteY13" fmla="*/ 436649 h 1295569"/>
              <a:gd name="connsiteX14" fmla="*/ 2452402 w 2488197"/>
              <a:gd name="connsiteY14" fmla="*/ 1295569 h 1295569"/>
              <a:gd name="connsiteX15" fmla="*/ 0 w 2488197"/>
              <a:gd name="connsiteY15" fmla="*/ 1019349 h 1295569"/>
              <a:gd name="connsiteX16" fmla="*/ 256133 w 2488197"/>
              <a:gd name="connsiteY16" fmla="*/ 1227203 h 1295569"/>
              <a:gd name="connsiteX17" fmla="*/ 136492 w 2488197"/>
              <a:gd name="connsiteY17" fmla="*/ 1073378 h 1295569"/>
              <a:gd name="connsiteX18" fmla="*/ 33942 w 2488197"/>
              <a:gd name="connsiteY18" fmla="*/ 996466 h 1295569"/>
              <a:gd name="connsiteX0" fmla="*/ 33942 w 2488197"/>
              <a:gd name="connsiteY0" fmla="*/ 996466 h 1295569"/>
              <a:gd name="connsiteX1" fmla="*/ 61343 w 2488197"/>
              <a:gd name="connsiteY1" fmla="*/ 0 h 1295569"/>
              <a:gd name="connsiteX2" fmla="*/ 315953 w 2488197"/>
              <a:gd name="connsiteY2" fmla="*/ 56429 h 1295569"/>
              <a:gd name="connsiteX3" fmla="*/ 409957 w 2488197"/>
              <a:gd name="connsiteY3" fmla="*/ 64975 h 1295569"/>
              <a:gd name="connsiteX4" fmla="*/ 512507 w 2488197"/>
              <a:gd name="connsiteY4" fmla="*/ 116249 h 1295569"/>
              <a:gd name="connsiteX5" fmla="*/ 681092 w 2488197"/>
              <a:gd name="connsiteY5" fmla="*/ 143526 h 1295569"/>
              <a:gd name="connsiteX6" fmla="*/ 869531 w 2488197"/>
              <a:gd name="connsiteY6" fmla="*/ 130837 h 1295569"/>
              <a:gd name="connsiteX7" fmla="*/ 926849 w 2488197"/>
              <a:gd name="connsiteY7" fmla="*/ 167092 h 1295569"/>
              <a:gd name="connsiteX8" fmla="*/ 1087838 w 2488197"/>
              <a:gd name="connsiteY8" fmla="*/ 171927 h 1295569"/>
              <a:gd name="connsiteX9" fmla="*/ 1266608 w 2488197"/>
              <a:gd name="connsiteY9" fmla="*/ 143526 h 1295569"/>
              <a:gd name="connsiteX10" fmla="*/ 1736885 w 2488197"/>
              <a:gd name="connsiteY10" fmla="*/ 203779 h 1295569"/>
              <a:gd name="connsiteX11" fmla="*/ 1982383 w 2488197"/>
              <a:gd name="connsiteY11" fmla="*/ 321348 h 1295569"/>
              <a:gd name="connsiteX12" fmla="*/ 2067841 w 2488197"/>
              <a:gd name="connsiteY12" fmla="*/ 329894 h 1295569"/>
              <a:gd name="connsiteX13" fmla="*/ 2488077 w 2488197"/>
              <a:gd name="connsiteY13" fmla="*/ 436649 h 1295569"/>
              <a:gd name="connsiteX14" fmla="*/ 2452402 w 2488197"/>
              <a:gd name="connsiteY14" fmla="*/ 1295569 h 1295569"/>
              <a:gd name="connsiteX15" fmla="*/ 0 w 2488197"/>
              <a:gd name="connsiteY15" fmla="*/ 1019349 h 1295569"/>
              <a:gd name="connsiteX16" fmla="*/ 136492 w 2488197"/>
              <a:gd name="connsiteY16" fmla="*/ 1073378 h 1295569"/>
              <a:gd name="connsiteX17" fmla="*/ 33942 w 2488197"/>
              <a:gd name="connsiteY17" fmla="*/ 996466 h 1295569"/>
              <a:gd name="connsiteX0" fmla="*/ 33942 w 2488197"/>
              <a:gd name="connsiteY0" fmla="*/ 996466 h 1295569"/>
              <a:gd name="connsiteX1" fmla="*/ 61343 w 2488197"/>
              <a:gd name="connsiteY1" fmla="*/ 0 h 1295569"/>
              <a:gd name="connsiteX2" fmla="*/ 315953 w 2488197"/>
              <a:gd name="connsiteY2" fmla="*/ 56429 h 1295569"/>
              <a:gd name="connsiteX3" fmla="*/ 409957 w 2488197"/>
              <a:gd name="connsiteY3" fmla="*/ 64975 h 1295569"/>
              <a:gd name="connsiteX4" fmla="*/ 512507 w 2488197"/>
              <a:gd name="connsiteY4" fmla="*/ 116249 h 1295569"/>
              <a:gd name="connsiteX5" fmla="*/ 681092 w 2488197"/>
              <a:gd name="connsiteY5" fmla="*/ 143526 h 1295569"/>
              <a:gd name="connsiteX6" fmla="*/ 869531 w 2488197"/>
              <a:gd name="connsiteY6" fmla="*/ 130837 h 1295569"/>
              <a:gd name="connsiteX7" fmla="*/ 926849 w 2488197"/>
              <a:gd name="connsiteY7" fmla="*/ 167092 h 1295569"/>
              <a:gd name="connsiteX8" fmla="*/ 1087838 w 2488197"/>
              <a:gd name="connsiteY8" fmla="*/ 171927 h 1295569"/>
              <a:gd name="connsiteX9" fmla="*/ 1266608 w 2488197"/>
              <a:gd name="connsiteY9" fmla="*/ 143526 h 1295569"/>
              <a:gd name="connsiteX10" fmla="*/ 1736885 w 2488197"/>
              <a:gd name="connsiteY10" fmla="*/ 203779 h 1295569"/>
              <a:gd name="connsiteX11" fmla="*/ 1982383 w 2488197"/>
              <a:gd name="connsiteY11" fmla="*/ 321348 h 1295569"/>
              <a:gd name="connsiteX12" fmla="*/ 2067841 w 2488197"/>
              <a:gd name="connsiteY12" fmla="*/ 329894 h 1295569"/>
              <a:gd name="connsiteX13" fmla="*/ 2488077 w 2488197"/>
              <a:gd name="connsiteY13" fmla="*/ 436649 h 1295569"/>
              <a:gd name="connsiteX14" fmla="*/ 2452402 w 2488197"/>
              <a:gd name="connsiteY14" fmla="*/ 1295569 h 1295569"/>
              <a:gd name="connsiteX15" fmla="*/ 0 w 2488197"/>
              <a:gd name="connsiteY15" fmla="*/ 1019349 h 1295569"/>
              <a:gd name="connsiteX16" fmla="*/ 33942 w 2488197"/>
              <a:gd name="connsiteY16" fmla="*/ 996466 h 1295569"/>
              <a:gd name="connsiteX0" fmla="*/ 0 w 2488197"/>
              <a:gd name="connsiteY0" fmla="*/ 1019349 h 1295569"/>
              <a:gd name="connsiteX1" fmla="*/ 61343 w 2488197"/>
              <a:gd name="connsiteY1" fmla="*/ 0 h 1295569"/>
              <a:gd name="connsiteX2" fmla="*/ 315953 w 2488197"/>
              <a:gd name="connsiteY2" fmla="*/ 56429 h 1295569"/>
              <a:gd name="connsiteX3" fmla="*/ 409957 w 2488197"/>
              <a:gd name="connsiteY3" fmla="*/ 64975 h 1295569"/>
              <a:gd name="connsiteX4" fmla="*/ 512507 w 2488197"/>
              <a:gd name="connsiteY4" fmla="*/ 116249 h 1295569"/>
              <a:gd name="connsiteX5" fmla="*/ 681092 w 2488197"/>
              <a:gd name="connsiteY5" fmla="*/ 143526 h 1295569"/>
              <a:gd name="connsiteX6" fmla="*/ 869531 w 2488197"/>
              <a:gd name="connsiteY6" fmla="*/ 130837 h 1295569"/>
              <a:gd name="connsiteX7" fmla="*/ 926849 w 2488197"/>
              <a:gd name="connsiteY7" fmla="*/ 167092 h 1295569"/>
              <a:gd name="connsiteX8" fmla="*/ 1087838 w 2488197"/>
              <a:gd name="connsiteY8" fmla="*/ 171927 h 1295569"/>
              <a:gd name="connsiteX9" fmla="*/ 1266608 w 2488197"/>
              <a:gd name="connsiteY9" fmla="*/ 143526 h 1295569"/>
              <a:gd name="connsiteX10" fmla="*/ 1736885 w 2488197"/>
              <a:gd name="connsiteY10" fmla="*/ 203779 h 1295569"/>
              <a:gd name="connsiteX11" fmla="*/ 1982383 w 2488197"/>
              <a:gd name="connsiteY11" fmla="*/ 321348 h 1295569"/>
              <a:gd name="connsiteX12" fmla="*/ 2067841 w 2488197"/>
              <a:gd name="connsiteY12" fmla="*/ 329894 h 1295569"/>
              <a:gd name="connsiteX13" fmla="*/ 2488077 w 2488197"/>
              <a:gd name="connsiteY13" fmla="*/ 436649 h 1295569"/>
              <a:gd name="connsiteX14" fmla="*/ 2452402 w 2488197"/>
              <a:gd name="connsiteY14" fmla="*/ 1295569 h 1295569"/>
              <a:gd name="connsiteX15" fmla="*/ 0 w 2488197"/>
              <a:gd name="connsiteY15" fmla="*/ 1019349 h 1295569"/>
              <a:gd name="connsiteX0" fmla="*/ 0 w 2538862"/>
              <a:gd name="connsiteY0" fmla="*/ 967392 h 1295569"/>
              <a:gd name="connsiteX1" fmla="*/ 112008 w 2538862"/>
              <a:gd name="connsiteY1" fmla="*/ 0 h 1295569"/>
              <a:gd name="connsiteX2" fmla="*/ 366618 w 2538862"/>
              <a:gd name="connsiteY2" fmla="*/ 56429 h 1295569"/>
              <a:gd name="connsiteX3" fmla="*/ 460622 w 2538862"/>
              <a:gd name="connsiteY3" fmla="*/ 64975 h 1295569"/>
              <a:gd name="connsiteX4" fmla="*/ 563172 w 2538862"/>
              <a:gd name="connsiteY4" fmla="*/ 116249 h 1295569"/>
              <a:gd name="connsiteX5" fmla="*/ 731757 w 2538862"/>
              <a:gd name="connsiteY5" fmla="*/ 143526 h 1295569"/>
              <a:gd name="connsiteX6" fmla="*/ 920196 w 2538862"/>
              <a:gd name="connsiteY6" fmla="*/ 130837 h 1295569"/>
              <a:gd name="connsiteX7" fmla="*/ 977514 w 2538862"/>
              <a:gd name="connsiteY7" fmla="*/ 167092 h 1295569"/>
              <a:gd name="connsiteX8" fmla="*/ 1138503 w 2538862"/>
              <a:gd name="connsiteY8" fmla="*/ 171927 h 1295569"/>
              <a:gd name="connsiteX9" fmla="*/ 1317273 w 2538862"/>
              <a:gd name="connsiteY9" fmla="*/ 143526 h 1295569"/>
              <a:gd name="connsiteX10" fmla="*/ 1787550 w 2538862"/>
              <a:gd name="connsiteY10" fmla="*/ 203779 h 1295569"/>
              <a:gd name="connsiteX11" fmla="*/ 2033048 w 2538862"/>
              <a:gd name="connsiteY11" fmla="*/ 321348 h 1295569"/>
              <a:gd name="connsiteX12" fmla="*/ 2118506 w 2538862"/>
              <a:gd name="connsiteY12" fmla="*/ 329894 h 1295569"/>
              <a:gd name="connsiteX13" fmla="*/ 2538742 w 2538862"/>
              <a:gd name="connsiteY13" fmla="*/ 436649 h 1295569"/>
              <a:gd name="connsiteX14" fmla="*/ 2503067 w 2538862"/>
              <a:gd name="connsiteY14" fmla="*/ 1295569 h 1295569"/>
              <a:gd name="connsiteX15" fmla="*/ 0 w 2538862"/>
              <a:gd name="connsiteY15" fmla="*/ 967392 h 1295569"/>
              <a:gd name="connsiteX0" fmla="*/ 0 w 2538793"/>
              <a:gd name="connsiteY0" fmla="*/ 967392 h 1286635"/>
              <a:gd name="connsiteX1" fmla="*/ 112008 w 2538793"/>
              <a:gd name="connsiteY1" fmla="*/ 0 h 1286635"/>
              <a:gd name="connsiteX2" fmla="*/ 366618 w 2538793"/>
              <a:gd name="connsiteY2" fmla="*/ 56429 h 1286635"/>
              <a:gd name="connsiteX3" fmla="*/ 460622 w 2538793"/>
              <a:gd name="connsiteY3" fmla="*/ 64975 h 1286635"/>
              <a:gd name="connsiteX4" fmla="*/ 563172 w 2538793"/>
              <a:gd name="connsiteY4" fmla="*/ 116249 h 1286635"/>
              <a:gd name="connsiteX5" fmla="*/ 731757 w 2538793"/>
              <a:gd name="connsiteY5" fmla="*/ 143526 h 1286635"/>
              <a:gd name="connsiteX6" fmla="*/ 920196 w 2538793"/>
              <a:gd name="connsiteY6" fmla="*/ 130837 h 1286635"/>
              <a:gd name="connsiteX7" fmla="*/ 977514 w 2538793"/>
              <a:gd name="connsiteY7" fmla="*/ 167092 h 1286635"/>
              <a:gd name="connsiteX8" fmla="*/ 1138503 w 2538793"/>
              <a:gd name="connsiteY8" fmla="*/ 171927 h 1286635"/>
              <a:gd name="connsiteX9" fmla="*/ 1317273 w 2538793"/>
              <a:gd name="connsiteY9" fmla="*/ 143526 h 1286635"/>
              <a:gd name="connsiteX10" fmla="*/ 1787550 w 2538793"/>
              <a:gd name="connsiteY10" fmla="*/ 203779 h 1286635"/>
              <a:gd name="connsiteX11" fmla="*/ 2033048 w 2538793"/>
              <a:gd name="connsiteY11" fmla="*/ 321348 h 1286635"/>
              <a:gd name="connsiteX12" fmla="*/ 2118506 w 2538793"/>
              <a:gd name="connsiteY12" fmla="*/ 329894 h 1286635"/>
              <a:gd name="connsiteX13" fmla="*/ 2538742 w 2538793"/>
              <a:gd name="connsiteY13" fmla="*/ 436649 h 1286635"/>
              <a:gd name="connsiteX14" fmla="*/ 2445702 w 2538793"/>
              <a:gd name="connsiteY14" fmla="*/ 1286635 h 1286635"/>
              <a:gd name="connsiteX15" fmla="*/ 0 w 2538793"/>
              <a:gd name="connsiteY15" fmla="*/ 967392 h 1286635"/>
              <a:gd name="connsiteX0" fmla="*/ 0 w 2538790"/>
              <a:gd name="connsiteY0" fmla="*/ 967392 h 1329659"/>
              <a:gd name="connsiteX1" fmla="*/ 112008 w 2538790"/>
              <a:gd name="connsiteY1" fmla="*/ 0 h 1329659"/>
              <a:gd name="connsiteX2" fmla="*/ 366618 w 2538790"/>
              <a:gd name="connsiteY2" fmla="*/ 56429 h 1329659"/>
              <a:gd name="connsiteX3" fmla="*/ 460622 w 2538790"/>
              <a:gd name="connsiteY3" fmla="*/ 64975 h 1329659"/>
              <a:gd name="connsiteX4" fmla="*/ 563172 w 2538790"/>
              <a:gd name="connsiteY4" fmla="*/ 116249 h 1329659"/>
              <a:gd name="connsiteX5" fmla="*/ 731757 w 2538790"/>
              <a:gd name="connsiteY5" fmla="*/ 143526 h 1329659"/>
              <a:gd name="connsiteX6" fmla="*/ 920196 w 2538790"/>
              <a:gd name="connsiteY6" fmla="*/ 130837 h 1329659"/>
              <a:gd name="connsiteX7" fmla="*/ 977514 w 2538790"/>
              <a:gd name="connsiteY7" fmla="*/ 167092 h 1329659"/>
              <a:gd name="connsiteX8" fmla="*/ 1138503 w 2538790"/>
              <a:gd name="connsiteY8" fmla="*/ 171927 h 1329659"/>
              <a:gd name="connsiteX9" fmla="*/ 1317273 w 2538790"/>
              <a:gd name="connsiteY9" fmla="*/ 143526 h 1329659"/>
              <a:gd name="connsiteX10" fmla="*/ 1787550 w 2538790"/>
              <a:gd name="connsiteY10" fmla="*/ 203779 h 1329659"/>
              <a:gd name="connsiteX11" fmla="*/ 2033048 w 2538790"/>
              <a:gd name="connsiteY11" fmla="*/ 321348 h 1329659"/>
              <a:gd name="connsiteX12" fmla="*/ 2118506 w 2538790"/>
              <a:gd name="connsiteY12" fmla="*/ 329894 h 1329659"/>
              <a:gd name="connsiteX13" fmla="*/ 2538742 w 2538790"/>
              <a:gd name="connsiteY13" fmla="*/ 436649 h 1329659"/>
              <a:gd name="connsiteX14" fmla="*/ 2439002 w 2538790"/>
              <a:gd name="connsiteY14" fmla="*/ 1329659 h 1329659"/>
              <a:gd name="connsiteX15" fmla="*/ 0 w 2538790"/>
              <a:gd name="connsiteY15" fmla="*/ 967392 h 1329659"/>
              <a:gd name="connsiteX0" fmla="*/ 0 w 2538780"/>
              <a:gd name="connsiteY0" fmla="*/ 967392 h 1325193"/>
              <a:gd name="connsiteX1" fmla="*/ 112008 w 2538780"/>
              <a:gd name="connsiteY1" fmla="*/ 0 h 1325193"/>
              <a:gd name="connsiteX2" fmla="*/ 366618 w 2538780"/>
              <a:gd name="connsiteY2" fmla="*/ 56429 h 1325193"/>
              <a:gd name="connsiteX3" fmla="*/ 460622 w 2538780"/>
              <a:gd name="connsiteY3" fmla="*/ 64975 h 1325193"/>
              <a:gd name="connsiteX4" fmla="*/ 563172 w 2538780"/>
              <a:gd name="connsiteY4" fmla="*/ 116249 h 1325193"/>
              <a:gd name="connsiteX5" fmla="*/ 731757 w 2538780"/>
              <a:gd name="connsiteY5" fmla="*/ 143526 h 1325193"/>
              <a:gd name="connsiteX6" fmla="*/ 920196 w 2538780"/>
              <a:gd name="connsiteY6" fmla="*/ 130837 h 1325193"/>
              <a:gd name="connsiteX7" fmla="*/ 977514 w 2538780"/>
              <a:gd name="connsiteY7" fmla="*/ 167092 h 1325193"/>
              <a:gd name="connsiteX8" fmla="*/ 1138503 w 2538780"/>
              <a:gd name="connsiteY8" fmla="*/ 171927 h 1325193"/>
              <a:gd name="connsiteX9" fmla="*/ 1317273 w 2538780"/>
              <a:gd name="connsiteY9" fmla="*/ 143526 h 1325193"/>
              <a:gd name="connsiteX10" fmla="*/ 1787550 w 2538780"/>
              <a:gd name="connsiteY10" fmla="*/ 203779 h 1325193"/>
              <a:gd name="connsiteX11" fmla="*/ 2033048 w 2538780"/>
              <a:gd name="connsiteY11" fmla="*/ 321348 h 1325193"/>
              <a:gd name="connsiteX12" fmla="*/ 2118506 w 2538780"/>
              <a:gd name="connsiteY12" fmla="*/ 329894 h 1325193"/>
              <a:gd name="connsiteX13" fmla="*/ 2538742 w 2538780"/>
              <a:gd name="connsiteY13" fmla="*/ 436649 h 1325193"/>
              <a:gd name="connsiteX14" fmla="*/ 2410319 w 2538780"/>
              <a:gd name="connsiteY14" fmla="*/ 1325193 h 1325193"/>
              <a:gd name="connsiteX15" fmla="*/ 0 w 2538780"/>
              <a:gd name="connsiteY15" fmla="*/ 967392 h 1325193"/>
              <a:gd name="connsiteX0" fmla="*/ 0 w 2553121"/>
              <a:gd name="connsiteY0" fmla="*/ 965159 h 1325193"/>
              <a:gd name="connsiteX1" fmla="*/ 126349 w 2553121"/>
              <a:gd name="connsiteY1" fmla="*/ 0 h 1325193"/>
              <a:gd name="connsiteX2" fmla="*/ 380959 w 2553121"/>
              <a:gd name="connsiteY2" fmla="*/ 56429 h 1325193"/>
              <a:gd name="connsiteX3" fmla="*/ 474963 w 2553121"/>
              <a:gd name="connsiteY3" fmla="*/ 64975 h 1325193"/>
              <a:gd name="connsiteX4" fmla="*/ 577513 w 2553121"/>
              <a:gd name="connsiteY4" fmla="*/ 116249 h 1325193"/>
              <a:gd name="connsiteX5" fmla="*/ 746098 w 2553121"/>
              <a:gd name="connsiteY5" fmla="*/ 143526 h 1325193"/>
              <a:gd name="connsiteX6" fmla="*/ 934537 w 2553121"/>
              <a:gd name="connsiteY6" fmla="*/ 130837 h 1325193"/>
              <a:gd name="connsiteX7" fmla="*/ 991855 w 2553121"/>
              <a:gd name="connsiteY7" fmla="*/ 167092 h 1325193"/>
              <a:gd name="connsiteX8" fmla="*/ 1152844 w 2553121"/>
              <a:gd name="connsiteY8" fmla="*/ 171927 h 1325193"/>
              <a:gd name="connsiteX9" fmla="*/ 1331614 w 2553121"/>
              <a:gd name="connsiteY9" fmla="*/ 143526 h 1325193"/>
              <a:gd name="connsiteX10" fmla="*/ 1801891 w 2553121"/>
              <a:gd name="connsiteY10" fmla="*/ 203779 h 1325193"/>
              <a:gd name="connsiteX11" fmla="*/ 2047389 w 2553121"/>
              <a:gd name="connsiteY11" fmla="*/ 321348 h 1325193"/>
              <a:gd name="connsiteX12" fmla="*/ 2132847 w 2553121"/>
              <a:gd name="connsiteY12" fmla="*/ 329894 h 1325193"/>
              <a:gd name="connsiteX13" fmla="*/ 2553083 w 2553121"/>
              <a:gd name="connsiteY13" fmla="*/ 436649 h 1325193"/>
              <a:gd name="connsiteX14" fmla="*/ 2424660 w 2553121"/>
              <a:gd name="connsiteY14" fmla="*/ 1325193 h 1325193"/>
              <a:gd name="connsiteX15" fmla="*/ 0 w 2553121"/>
              <a:gd name="connsiteY15" fmla="*/ 965159 h 1325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53121" h="1325193">
                <a:moveTo>
                  <a:pt x="0" y="965159"/>
                </a:moveTo>
                <a:lnTo>
                  <a:pt x="126349" y="0"/>
                </a:lnTo>
                <a:lnTo>
                  <a:pt x="380959" y="56429"/>
                </a:lnTo>
                <a:lnTo>
                  <a:pt x="474963" y="64975"/>
                </a:lnTo>
                <a:lnTo>
                  <a:pt x="577513" y="116249"/>
                </a:lnTo>
                <a:lnTo>
                  <a:pt x="746098" y="143526"/>
                </a:lnTo>
                <a:cubicBezTo>
                  <a:pt x="808236" y="187911"/>
                  <a:pt x="901487" y="130837"/>
                  <a:pt x="934537" y="130837"/>
                </a:cubicBezTo>
                <a:lnTo>
                  <a:pt x="991855" y="167092"/>
                </a:lnTo>
                <a:lnTo>
                  <a:pt x="1152844" y="171927"/>
                </a:lnTo>
                <a:lnTo>
                  <a:pt x="1331614" y="143526"/>
                </a:lnTo>
                <a:lnTo>
                  <a:pt x="1801891" y="203779"/>
                </a:lnTo>
                <a:lnTo>
                  <a:pt x="2047389" y="321348"/>
                </a:lnTo>
                <a:lnTo>
                  <a:pt x="2132847" y="329894"/>
                </a:lnTo>
                <a:lnTo>
                  <a:pt x="2553083" y="436649"/>
                </a:lnTo>
                <a:cubicBezTo>
                  <a:pt x="2555706" y="742308"/>
                  <a:pt x="2422037" y="1019534"/>
                  <a:pt x="2424660" y="1325193"/>
                </a:cubicBezTo>
                <a:lnTo>
                  <a:pt x="0" y="965159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3CD7ED4-B8F3-4DB6-9327-77FD3701FCC8}"/>
              </a:ext>
            </a:extLst>
          </p:cNvPr>
          <p:cNvCxnSpPr/>
          <p:nvPr/>
        </p:nvCxnSpPr>
        <p:spPr>
          <a:xfrm>
            <a:off x="8045619" y="5741938"/>
            <a:ext cx="2539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B677EFA-7E56-46F1-B81E-EB53BB68666B}"/>
              </a:ext>
            </a:extLst>
          </p:cNvPr>
          <p:cNvCxnSpPr/>
          <p:nvPr/>
        </p:nvCxnSpPr>
        <p:spPr>
          <a:xfrm>
            <a:off x="7585132" y="5248187"/>
            <a:ext cx="26015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owchart: Process 94">
            <a:extLst>
              <a:ext uri="{FF2B5EF4-FFF2-40B4-BE49-F238E27FC236}">
                <a16:creationId xmlns:a16="http://schemas.microsoft.com/office/drawing/2014/main" id="{E32A814B-3ACD-4DA0-9584-94F92F3982F9}"/>
              </a:ext>
            </a:extLst>
          </p:cNvPr>
          <p:cNvSpPr/>
          <p:nvPr/>
        </p:nvSpPr>
        <p:spPr>
          <a:xfrm>
            <a:off x="7869833" y="5869536"/>
            <a:ext cx="1883028" cy="476712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Flowchart: Process 83">
            <a:extLst>
              <a:ext uri="{FF2B5EF4-FFF2-40B4-BE49-F238E27FC236}">
                <a16:creationId xmlns:a16="http://schemas.microsoft.com/office/drawing/2014/main" id="{7B2D0081-F425-42F6-AD29-2F82C690FCDF}"/>
              </a:ext>
            </a:extLst>
          </p:cNvPr>
          <p:cNvSpPr/>
          <p:nvPr/>
        </p:nvSpPr>
        <p:spPr>
          <a:xfrm>
            <a:off x="8357833" y="1135661"/>
            <a:ext cx="2438709" cy="1503186"/>
          </a:xfrm>
          <a:prstGeom prst="flowChartProcess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Flowchart: Process 95">
            <a:extLst>
              <a:ext uri="{FF2B5EF4-FFF2-40B4-BE49-F238E27FC236}">
                <a16:creationId xmlns:a16="http://schemas.microsoft.com/office/drawing/2014/main" id="{F8EB679C-3B49-4FB5-876A-189D70B0A30D}"/>
              </a:ext>
            </a:extLst>
          </p:cNvPr>
          <p:cNvSpPr/>
          <p:nvPr/>
        </p:nvSpPr>
        <p:spPr>
          <a:xfrm>
            <a:off x="7956579" y="4743903"/>
            <a:ext cx="4156863" cy="459336"/>
          </a:xfrm>
          <a:prstGeom prst="flowChartProcess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Flowchart: Process 98">
            <a:extLst>
              <a:ext uri="{FF2B5EF4-FFF2-40B4-BE49-F238E27FC236}">
                <a16:creationId xmlns:a16="http://schemas.microsoft.com/office/drawing/2014/main" id="{CBE8639A-852E-4E3B-AC61-15B2FB53D17C}"/>
              </a:ext>
            </a:extLst>
          </p:cNvPr>
          <p:cNvSpPr/>
          <p:nvPr/>
        </p:nvSpPr>
        <p:spPr>
          <a:xfrm>
            <a:off x="7954167" y="5223965"/>
            <a:ext cx="3671054" cy="476712"/>
          </a:xfrm>
          <a:prstGeom prst="flowChartProcess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1A92B5-8C4B-4B7A-982D-460C662B5BD8}"/>
              </a:ext>
            </a:extLst>
          </p:cNvPr>
          <p:cNvSpPr txBox="1"/>
          <p:nvPr/>
        </p:nvSpPr>
        <p:spPr>
          <a:xfrm>
            <a:off x="156547" y="2012665"/>
            <a:ext cx="1030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Depth: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0CB3783-E1CF-44D7-B99F-77649B8E75F4}"/>
              </a:ext>
            </a:extLst>
          </p:cNvPr>
          <p:cNvSpPr txBox="1"/>
          <p:nvPr/>
        </p:nvSpPr>
        <p:spPr>
          <a:xfrm>
            <a:off x="8180664" y="586684"/>
            <a:ext cx="258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Timepoint (TP) </a:t>
            </a:r>
            <a:r>
              <a:rPr kumimoji="0" lang="en-CA" sz="18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endParaRPr kumimoji="0" lang="en-US" sz="1800" b="0" i="0" u="sng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D79F76C-207E-4CCB-B962-D81CF24B8B0C}"/>
              </a:ext>
            </a:extLst>
          </p:cNvPr>
          <p:cNvSpPr/>
          <p:nvPr/>
        </p:nvSpPr>
        <p:spPr>
          <a:xfrm rot="21284889" flipH="1" flipV="1">
            <a:off x="8335506" y="1025224"/>
            <a:ext cx="2495490" cy="858575"/>
          </a:xfrm>
          <a:custGeom>
            <a:avLst/>
            <a:gdLst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034042 w 3392681"/>
              <a:gd name="connsiteY6" fmla="*/ 264919 h 1828800"/>
              <a:gd name="connsiteX7" fmla="*/ 1102408 w 3392681"/>
              <a:gd name="connsiteY7" fmla="*/ 307648 h 1828800"/>
              <a:gd name="connsiteX8" fmla="*/ 1307507 w 3392681"/>
              <a:gd name="connsiteY8" fmla="*/ 316194 h 1828800"/>
              <a:gd name="connsiteX9" fmla="*/ 1486969 w 3392681"/>
              <a:gd name="connsiteY9" fmla="*/ 256374 h 1828800"/>
              <a:gd name="connsiteX10" fmla="*/ 1674976 w 3392681"/>
              <a:gd name="connsiteY10" fmla="*/ 264919 h 1828800"/>
              <a:gd name="connsiteX11" fmla="*/ 2256090 w 3392681"/>
              <a:gd name="connsiteY11" fmla="*/ 205099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247828 w 3392681"/>
              <a:gd name="connsiteY33" fmla="*/ 957129 h 1828800"/>
              <a:gd name="connsiteX34" fmla="*/ 76913 w 3392681"/>
              <a:gd name="connsiteY34" fmla="*/ 948583 h 1828800"/>
              <a:gd name="connsiteX35" fmla="*/ 0 w 3392681"/>
              <a:gd name="connsiteY35" fmla="*/ 965675 h 1828800"/>
              <a:gd name="connsiteX36" fmla="*/ 0 w 3392681"/>
              <a:gd name="connsiteY36" fmla="*/ 102549 h 1828800"/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034042 w 3392681"/>
              <a:gd name="connsiteY6" fmla="*/ 264919 h 1828800"/>
              <a:gd name="connsiteX7" fmla="*/ 1102408 w 3392681"/>
              <a:gd name="connsiteY7" fmla="*/ 307648 h 1828800"/>
              <a:gd name="connsiteX8" fmla="*/ 1307507 w 3392681"/>
              <a:gd name="connsiteY8" fmla="*/ 316194 h 1828800"/>
              <a:gd name="connsiteX9" fmla="*/ 1486969 w 3392681"/>
              <a:gd name="connsiteY9" fmla="*/ 256374 h 1828800"/>
              <a:gd name="connsiteX10" fmla="*/ 1674976 w 3392681"/>
              <a:gd name="connsiteY10" fmla="*/ 264919 h 1828800"/>
              <a:gd name="connsiteX11" fmla="*/ 2219144 w 3392681"/>
              <a:gd name="connsiteY11" fmla="*/ 205099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247828 w 3392681"/>
              <a:gd name="connsiteY33" fmla="*/ 957129 h 1828800"/>
              <a:gd name="connsiteX34" fmla="*/ 76913 w 3392681"/>
              <a:gd name="connsiteY34" fmla="*/ 948583 h 1828800"/>
              <a:gd name="connsiteX35" fmla="*/ 0 w 3392681"/>
              <a:gd name="connsiteY35" fmla="*/ 965675 h 1828800"/>
              <a:gd name="connsiteX36" fmla="*/ 0 w 3392681"/>
              <a:gd name="connsiteY36" fmla="*/ 102549 h 1828800"/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034042 w 3392681"/>
              <a:gd name="connsiteY6" fmla="*/ 264919 h 1828800"/>
              <a:gd name="connsiteX7" fmla="*/ 1102408 w 3392681"/>
              <a:gd name="connsiteY7" fmla="*/ 307648 h 1828800"/>
              <a:gd name="connsiteX8" fmla="*/ 1307507 w 3392681"/>
              <a:gd name="connsiteY8" fmla="*/ 316194 h 1828800"/>
              <a:gd name="connsiteX9" fmla="*/ 1486969 w 3392681"/>
              <a:gd name="connsiteY9" fmla="*/ 256374 h 1828800"/>
              <a:gd name="connsiteX10" fmla="*/ 1674976 w 3392681"/>
              <a:gd name="connsiteY10" fmla="*/ 264919 h 1828800"/>
              <a:gd name="connsiteX11" fmla="*/ 2172962 w 3392681"/>
              <a:gd name="connsiteY11" fmla="*/ 232808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247828 w 3392681"/>
              <a:gd name="connsiteY33" fmla="*/ 957129 h 1828800"/>
              <a:gd name="connsiteX34" fmla="*/ 76913 w 3392681"/>
              <a:gd name="connsiteY34" fmla="*/ 948583 h 1828800"/>
              <a:gd name="connsiteX35" fmla="*/ 0 w 3392681"/>
              <a:gd name="connsiteY35" fmla="*/ 965675 h 1828800"/>
              <a:gd name="connsiteX36" fmla="*/ 0 w 3392681"/>
              <a:gd name="connsiteY36" fmla="*/ 102549 h 1828800"/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117169 w 3392681"/>
              <a:gd name="connsiteY6" fmla="*/ 172555 h 1828800"/>
              <a:gd name="connsiteX7" fmla="*/ 1102408 w 3392681"/>
              <a:gd name="connsiteY7" fmla="*/ 307648 h 1828800"/>
              <a:gd name="connsiteX8" fmla="*/ 1307507 w 3392681"/>
              <a:gd name="connsiteY8" fmla="*/ 316194 h 1828800"/>
              <a:gd name="connsiteX9" fmla="*/ 1486969 w 3392681"/>
              <a:gd name="connsiteY9" fmla="*/ 256374 h 1828800"/>
              <a:gd name="connsiteX10" fmla="*/ 1674976 w 3392681"/>
              <a:gd name="connsiteY10" fmla="*/ 264919 h 1828800"/>
              <a:gd name="connsiteX11" fmla="*/ 2172962 w 3392681"/>
              <a:gd name="connsiteY11" fmla="*/ 232808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247828 w 3392681"/>
              <a:gd name="connsiteY33" fmla="*/ 957129 h 1828800"/>
              <a:gd name="connsiteX34" fmla="*/ 76913 w 3392681"/>
              <a:gd name="connsiteY34" fmla="*/ 948583 h 1828800"/>
              <a:gd name="connsiteX35" fmla="*/ 0 w 3392681"/>
              <a:gd name="connsiteY35" fmla="*/ 965675 h 1828800"/>
              <a:gd name="connsiteX36" fmla="*/ 0 w 3392681"/>
              <a:gd name="connsiteY36" fmla="*/ 102549 h 1828800"/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117169 w 3392681"/>
              <a:gd name="connsiteY6" fmla="*/ 172555 h 1828800"/>
              <a:gd name="connsiteX7" fmla="*/ 1305608 w 3392681"/>
              <a:gd name="connsiteY7" fmla="*/ 159866 h 1828800"/>
              <a:gd name="connsiteX8" fmla="*/ 1307507 w 3392681"/>
              <a:gd name="connsiteY8" fmla="*/ 316194 h 1828800"/>
              <a:gd name="connsiteX9" fmla="*/ 1486969 w 3392681"/>
              <a:gd name="connsiteY9" fmla="*/ 256374 h 1828800"/>
              <a:gd name="connsiteX10" fmla="*/ 1674976 w 3392681"/>
              <a:gd name="connsiteY10" fmla="*/ 264919 h 1828800"/>
              <a:gd name="connsiteX11" fmla="*/ 2172962 w 3392681"/>
              <a:gd name="connsiteY11" fmla="*/ 232808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247828 w 3392681"/>
              <a:gd name="connsiteY33" fmla="*/ 957129 h 1828800"/>
              <a:gd name="connsiteX34" fmla="*/ 76913 w 3392681"/>
              <a:gd name="connsiteY34" fmla="*/ 948583 h 1828800"/>
              <a:gd name="connsiteX35" fmla="*/ 0 w 3392681"/>
              <a:gd name="connsiteY35" fmla="*/ 965675 h 1828800"/>
              <a:gd name="connsiteX36" fmla="*/ 0 w 3392681"/>
              <a:gd name="connsiteY36" fmla="*/ 102549 h 1828800"/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117169 w 3392681"/>
              <a:gd name="connsiteY6" fmla="*/ 172555 h 1828800"/>
              <a:gd name="connsiteX7" fmla="*/ 1305608 w 3392681"/>
              <a:gd name="connsiteY7" fmla="*/ 159866 h 1828800"/>
              <a:gd name="connsiteX8" fmla="*/ 1362926 w 3392681"/>
              <a:gd name="connsiteY8" fmla="*/ 196121 h 1828800"/>
              <a:gd name="connsiteX9" fmla="*/ 1486969 w 3392681"/>
              <a:gd name="connsiteY9" fmla="*/ 256374 h 1828800"/>
              <a:gd name="connsiteX10" fmla="*/ 1674976 w 3392681"/>
              <a:gd name="connsiteY10" fmla="*/ 264919 h 1828800"/>
              <a:gd name="connsiteX11" fmla="*/ 2172962 w 3392681"/>
              <a:gd name="connsiteY11" fmla="*/ 232808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247828 w 3392681"/>
              <a:gd name="connsiteY33" fmla="*/ 957129 h 1828800"/>
              <a:gd name="connsiteX34" fmla="*/ 76913 w 3392681"/>
              <a:gd name="connsiteY34" fmla="*/ 948583 h 1828800"/>
              <a:gd name="connsiteX35" fmla="*/ 0 w 3392681"/>
              <a:gd name="connsiteY35" fmla="*/ 965675 h 1828800"/>
              <a:gd name="connsiteX36" fmla="*/ 0 w 3392681"/>
              <a:gd name="connsiteY36" fmla="*/ 102549 h 1828800"/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117169 w 3392681"/>
              <a:gd name="connsiteY6" fmla="*/ 172555 h 1828800"/>
              <a:gd name="connsiteX7" fmla="*/ 1305608 w 3392681"/>
              <a:gd name="connsiteY7" fmla="*/ 159866 h 1828800"/>
              <a:gd name="connsiteX8" fmla="*/ 1362926 w 3392681"/>
              <a:gd name="connsiteY8" fmla="*/ 196121 h 1828800"/>
              <a:gd name="connsiteX9" fmla="*/ 1523915 w 3392681"/>
              <a:gd name="connsiteY9" fmla="*/ 200956 h 1828800"/>
              <a:gd name="connsiteX10" fmla="*/ 1674976 w 3392681"/>
              <a:gd name="connsiteY10" fmla="*/ 264919 h 1828800"/>
              <a:gd name="connsiteX11" fmla="*/ 2172962 w 3392681"/>
              <a:gd name="connsiteY11" fmla="*/ 232808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247828 w 3392681"/>
              <a:gd name="connsiteY33" fmla="*/ 957129 h 1828800"/>
              <a:gd name="connsiteX34" fmla="*/ 76913 w 3392681"/>
              <a:gd name="connsiteY34" fmla="*/ 948583 h 1828800"/>
              <a:gd name="connsiteX35" fmla="*/ 0 w 3392681"/>
              <a:gd name="connsiteY35" fmla="*/ 965675 h 1828800"/>
              <a:gd name="connsiteX36" fmla="*/ 0 w 3392681"/>
              <a:gd name="connsiteY36" fmla="*/ 102549 h 1828800"/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117169 w 3392681"/>
              <a:gd name="connsiteY6" fmla="*/ 172555 h 1828800"/>
              <a:gd name="connsiteX7" fmla="*/ 1305608 w 3392681"/>
              <a:gd name="connsiteY7" fmla="*/ 159866 h 1828800"/>
              <a:gd name="connsiteX8" fmla="*/ 1362926 w 3392681"/>
              <a:gd name="connsiteY8" fmla="*/ 196121 h 1828800"/>
              <a:gd name="connsiteX9" fmla="*/ 1523915 w 3392681"/>
              <a:gd name="connsiteY9" fmla="*/ 200956 h 1828800"/>
              <a:gd name="connsiteX10" fmla="*/ 1702685 w 3392681"/>
              <a:gd name="connsiteY10" fmla="*/ 172555 h 1828800"/>
              <a:gd name="connsiteX11" fmla="*/ 2172962 w 3392681"/>
              <a:gd name="connsiteY11" fmla="*/ 232808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247828 w 3392681"/>
              <a:gd name="connsiteY33" fmla="*/ 957129 h 1828800"/>
              <a:gd name="connsiteX34" fmla="*/ 76913 w 3392681"/>
              <a:gd name="connsiteY34" fmla="*/ 948583 h 1828800"/>
              <a:gd name="connsiteX35" fmla="*/ 0 w 3392681"/>
              <a:gd name="connsiteY35" fmla="*/ 965675 h 1828800"/>
              <a:gd name="connsiteX36" fmla="*/ 0 w 3392681"/>
              <a:gd name="connsiteY36" fmla="*/ 102549 h 1828800"/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117169 w 3392681"/>
              <a:gd name="connsiteY6" fmla="*/ 172555 h 1828800"/>
              <a:gd name="connsiteX7" fmla="*/ 1305608 w 3392681"/>
              <a:gd name="connsiteY7" fmla="*/ 159866 h 1828800"/>
              <a:gd name="connsiteX8" fmla="*/ 1362926 w 3392681"/>
              <a:gd name="connsiteY8" fmla="*/ 196121 h 1828800"/>
              <a:gd name="connsiteX9" fmla="*/ 1523915 w 3392681"/>
              <a:gd name="connsiteY9" fmla="*/ 200956 h 1828800"/>
              <a:gd name="connsiteX10" fmla="*/ 1702685 w 3392681"/>
              <a:gd name="connsiteY10" fmla="*/ 172555 h 1828800"/>
              <a:gd name="connsiteX11" fmla="*/ 2172962 w 3392681"/>
              <a:gd name="connsiteY11" fmla="*/ 232808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247828 w 3392681"/>
              <a:gd name="connsiteY33" fmla="*/ 957129 h 1828800"/>
              <a:gd name="connsiteX34" fmla="*/ 76913 w 3392681"/>
              <a:gd name="connsiteY34" fmla="*/ 948583 h 1828800"/>
              <a:gd name="connsiteX35" fmla="*/ 0 w 3392681"/>
              <a:gd name="connsiteY35" fmla="*/ 102549 h 1828800"/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117169 w 3392681"/>
              <a:gd name="connsiteY6" fmla="*/ 172555 h 1828800"/>
              <a:gd name="connsiteX7" fmla="*/ 1305608 w 3392681"/>
              <a:gd name="connsiteY7" fmla="*/ 159866 h 1828800"/>
              <a:gd name="connsiteX8" fmla="*/ 1362926 w 3392681"/>
              <a:gd name="connsiteY8" fmla="*/ 196121 h 1828800"/>
              <a:gd name="connsiteX9" fmla="*/ 1523915 w 3392681"/>
              <a:gd name="connsiteY9" fmla="*/ 200956 h 1828800"/>
              <a:gd name="connsiteX10" fmla="*/ 1702685 w 3392681"/>
              <a:gd name="connsiteY10" fmla="*/ 172555 h 1828800"/>
              <a:gd name="connsiteX11" fmla="*/ 2172962 w 3392681"/>
              <a:gd name="connsiteY11" fmla="*/ 232808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247828 w 3392681"/>
              <a:gd name="connsiteY33" fmla="*/ 957129 h 1828800"/>
              <a:gd name="connsiteX34" fmla="*/ 0 w 3392681"/>
              <a:gd name="connsiteY34" fmla="*/ 102549 h 1828800"/>
              <a:gd name="connsiteX0" fmla="*/ 0 w 3392681"/>
              <a:gd name="connsiteY0" fmla="*/ 102549 h 1828800"/>
              <a:gd name="connsiteX1" fmla="*/ 196554 w 3392681"/>
              <a:gd name="connsiteY1" fmla="*/ 42729 h 1828800"/>
              <a:gd name="connsiteX2" fmla="*/ 555477 w 3392681"/>
              <a:gd name="connsiteY2" fmla="*/ 0 h 1828800"/>
              <a:gd name="connsiteX3" fmla="*/ 752030 w 3392681"/>
              <a:gd name="connsiteY3" fmla="*/ 85458 h 1828800"/>
              <a:gd name="connsiteX4" fmla="*/ 846034 w 3392681"/>
              <a:gd name="connsiteY4" fmla="*/ 94004 h 1828800"/>
              <a:gd name="connsiteX5" fmla="*/ 948584 w 3392681"/>
              <a:gd name="connsiteY5" fmla="*/ 145278 h 1828800"/>
              <a:gd name="connsiteX6" fmla="*/ 1117169 w 3392681"/>
              <a:gd name="connsiteY6" fmla="*/ 172555 h 1828800"/>
              <a:gd name="connsiteX7" fmla="*/ 1305608 w 3392681"/>
              <a:gd name="connsiteY7" fmla="*/ 159866 h 1828800"/>
              <a:gd name="connsiteX8" fmla="*/ 1362926 w 3392681"/>
              <a:gd name="connsiteY8" fmla="*/ 196121 h 1828800"/>
              <a:gd name="connsiteX9" fmla="*/ 1523915 w 3392681"/>
              <a:gd name="connsiteY9" fmla="*/ 200956 h 1828800"/>
              <a:gd name="connsiteX10" fmla="*/ 1702685 w 3392681"/>
              <a:gd name="connsiteY10" fmla="*/ 172555 h 1828800"/>
              <a:gd name="connsiteX11" fmla="*/ 2172962 w 3392681"/>
              <a:gd name="connsiteY11" fmla="*/ 232808 h 1828800"/>
              <a:gd name="connsiteX12" fmla="*/ 2418460 w 3392681"/>
              <a:gd name="connsiteY12" fmla="*/ 350377 h 1828800"/>
              <a:gd name="connsiteX13" fmla="*/ 2503918 w 3392681"/>
              <a:gd name="connsiteY13" fmla="*/ 358923 h 1828800"/>
              <a:gd name="connsiteX14" fmla="*/ 2691926 w 3392681"/>
              <a:gd name="connsiteY14" fmla="*/ 393106 h 1828800"/>
              <a:gd name="connsiteX15" fmla="*/ 3033757 w 3392681"/>
              <a:gd name="connsiteY15" fmla="*/ 538385 h 1828800"/>
              <a:gd name="connsiteX16" fmla="*/ 3153399 w 3392681"/>
              <a:gd name="connsiteY16" fmla="*/ 546931 h 1828800"/>
              <a:gd name="connsiteX17" fmla="*/ 3358498 w 3392681"/>
              <a:gd name="connsiteY17" fmla="*/ 529839 h 1828800"/>
              <a:gd name="connsiteX18" fmla="*/ 3392681 w 3392681"/>
              <a:gd name="connsiteY18" fmla="*/ 504202 h 1828800"/>
              <a:gd name="connsiteX19" fmla="*/ 3392681 w 3392681"/>
              <a:gd name="connsiteY19" fmla="*/ 1204957 h 1828800"/>
              <a:gd name="connsiteX20" fmla="*/ 3221765 w 3392681"/>
              <a:gd name="connsiteY20" fmla="*/ 1256232 h 1828800"/>
              <a:gd name="connsiteX21" fmla="*/ 2888479 w 3392681"/>
              <a:gd name="connsiteY21" fmla="*/ 1324598 h 1828800"/>
              <a:gd name="connsiteX22" fmla="*/ 2298819 w 3392681"/>
              <a:gd name="connsiteY22" fmla="*/ 1632247 h 1828800"/>
              <a:gd name="connsiteX23" fmla="*/ 1939896 w 3392681"/>
              <a:gd name="connsiteY23" fmla="*/ 1794617 h 1828800"/>
              <a:gd name="connsiteX24" fmla="*/ 1504060 w 3392681"/>
              <a:gd name="connsiteY24" fmla="*/ 1828800 h 1828800"/>
              <a:gd name="connsiteX25" fmla="*/ 1273324 w 3392681"/>
              <a:gd name="connsiteY25" fmla="*/ 1768979 h 1828800"/>
              <a:gd name="connsiteX26" fmla="*/ 1196412 w 3392681"/>
              <a:gd name="connsiteY26" fmla="*/ 1709159 h 1828800"/>
              <a:gd name="connsiteX27" fmla="*/ 974221 w 3392681"/>
              <a:gd name="connsiteY27" fmla="*/ 1555334 h 1828800"/>
              <a:gd name="connsiteX28" fmla="*/ 897309 w 3392681"/>
              <a:gd name="connsiteY28" fmla="*/ 1521151 h 1828800"/>
              <a:gd name="connsiteX29" fmla="*/ 854580 w 3392681"/>
              <a:gd name="connsiteY29" fmla="*/ 1478422 h 1828800"/>
              <a:gd name="connsiteX30" fmla="*/ 692210 w 3392681"/>
              <a:gd name="connsiteY30" fmla="*/ 1256232 h 1828800"/>
              <a:gd name="connsiteX31" fmla="*/ 572569 w 3392681"/>
              <a:gd name="connsiteY31" fmla="*/ 1102407 h 1828800"/>
              <a:gd name="connsiteX32" fmla="*/ 470019 w 3392681"/>
              <a:gd name="connsiteY32" fmla="*/ 1025495 h 1828800"/>
              <a:gd name="connsiteX33" fmla="*/ 0 w 3392681"/>
              <a:gd name="connsiteY33" fmla="*/ 102549 h 1828800"/>
              <a:gd name="connsiteX0" fmla="*/ 273465 w 3196127"/>
              <a:gd name="connsiteY0" fmla="*/ 1025495 h 1828800"/>
              <a:gd name="connsiteX1" fmla="*/ 0 w 3196127"/>
              <a:gd name="connsiteY1" fmla="*/ 42729 h 1828800"/>
              <a:gd name="connsiteX2" fmla="*/ 358923 w 3196127"/>
              <a:gd name="connsiteY2" fmla="*/ 0 h 1828800"/>
              <a:gd name="connsiteX3" fmla="*/ 555476 w 3196127"/>
              <a:gd name="connsiteY3" fmla="*/ 85458 h 1828800"/>
              <a:gd name="connsiteX4" fmla="*/ 649480 w 3196127"/>
              <a:gd name="connsiteY4" fmla="*/ 94004 h 1828800"/>
              <a:gd name="connsiteX5" fmla="*/ 752030 w 3196127"/>
              <a:gd name="connsiteY5" fmla="*/ 145278 h 1828800"/>
              <a:gd name="connsiteX6" fmla="*/ 920615 w 3196127"/>
              <a:gd name="connsiteY6" fmla="*/ 172555 h 1828800"/>
              <a:gd name="connsiteX7" fmla="*/ 1109054 w 3196127"/>
              <a:gd name="connsiteY7" fmla="*/ 159866 h 1828800"/>
              <a:gd name="connsiteX8" fmla="*/ 1166372 w 3196127"/>
              <a:gd name="connsiteY8" fmla="*/ 196121 h 1828800"/>
              <a:gd name="connsiteX9" fmla="*/ 1327361 w 3196127"/>
              <a:gd name="connsiteY9" fmla="*/ 200956 h 1828800"/>
              <a:gd name="connsiteX10" fmla="*/ 1506131 w 3196127"/>
              <a:gd name="connsiteY10" fmla="*/ 172555 h 1828800"/>
              <a:gd name="connsiteX11" fmla="*/ 1976408 w 3196127"/>
              <a:gd name="connsiteY11" fmla="*/ 232808 h 1828800"/>
              <a:gd name="connsiteX12" fmla="*/ 2221906 w 3196127"/>
              <a:gd name="connsiteY12" fmla="*/ 350377 h 1828800"/>
              <a:gd name="connsiteX13" fmla="*/ 2307364 w 3196127"/>
              <a:gd name="connsiteY13" fmla="*/ 358923 h 1828800"/>
              <a:gd name="connsiteX14" fmla="*/ 2495372 w 3196127"/>
              <a:gd name="connsiteY14" fmla="*/ 393106 h 1828800"/>
              <a:gd name="connsiteX15" fmla="*/ 2837203 w 3196127"/>
              <a:gd name="connsiteY15" fmla="*/ 538385 h 1828800"/>
              <a:gd name="connsiteX16" fmla="*/ 2956845 w 3196127"/>
              <a:gd name="connsiteY16" fmla="*/ 546931 h 1828800"/>
              <a:gd name="connsiteX17" fmla="*/ 3161944 w 3196127"/>
              <a:gd name="connsiteY17" fmla="*/ 529839 h 1828800"/>
              <a:gd name="connsiteX18" fmla="*/ 3196127 w 3196127"/>
              <a:gd name="connsiteY18" fmla="*/ 504202 h 1828800"/>
              <a:gd name="connsiteX19" fmla="*/ 3196127 w 3196127"/>
              <a:gd name="connsiteY19" fmla="*/ 1204957 h 1828800"/>
              <a:gd name="connsiteX20" fmla="*/ 3025211 w 3196127"/>
              <a:gd name="connsiteY20" fmla="*/ 1256232 h 1828800"/>
              <a:gd name="connsiteX21" fmla="*/ 2691925 w 3196127"/>
              <a:gd name="connsiteY21" fmla="*/ 1324598 h 1828800"/>
              <a:gd name="connsiteX22" fmla="*/ 2102265 w 3196127"/>
              <a:gd name="connsiteY22" fmla="*/ 1632247 h 1828800"/>
              <a:gd name="connsiteX23" fmla="*/ 1743342 w 3196127"/>
              <a:gd name="connsiteY23" fmla="*/ 1794617 h 1828800"/>
              <a:gd name="connsiteX24" fmla="*/ 1307506 w 3196127"/>
              <a:gd name="connsiteY24" fmla="*/ 1828800 h 1828800"/>
              <a:gd name="connsiteX25" fmla="*/ 1076770 w 3196127"/>
              <a:gd name="connsiteY25" fmla="*/ 1768979 h 1828800"/>
              <a:gd name="connsiteX26" fmla="*/ 999858 w 3196127"/>
              <a:gd name="connsiteY26" fmla="*/ 1709159 h 1828800"/>
              <a:gd name="connsiteX27" fmla="*/ 777667 w 3196127"/>
              <a:gd name="connsiteY27" fmla="*/ 1555334 h 1828800"/>
              <a:gd name="connsiteX28" fmla="*/ 700755 w 3196127"/>
              <a:gd name="connsiteY28" fmla="*/ 1521151 h 1828800"/>
              <a:gd name="connsiteX29" fmla="*/ 658026 w 3196127"/>
              <a:gd name="connsiteY29" fmla="*/ 1478422 h 1828800"/>
              <a:gd name="connsiteX30" fmla="*/ 495656 w 3196127"/>
              <a:gd name="connsiteY30" fmla="*/ 1256232 h 1828800"/>
              <a:gd name="connsiteX31" fmla="*/ 376015 w 3196127"/>
              <a:gd name="connsiteY31" fmla="*/ 1102407 h 1828800"/>
              <a:gd name="connsiteX32" fmla="*/ 273465 w 3196127"/>
              <a:gd name="connsiteY32" fmla="*/ 1025495 h 1828800"/>
              <a:gd name="connsiteX0" fmla="*/ 0 w 2922662"/>
              <a:gd name="connsiteY0" fmla="*/ 1025495 h 1828800"/>
              <a:gd name="connsiteX1" fmla="*/ 85458 w 2922662"/>
              <a:gd name="connsiteY1" fmla="*/ 0 h 1828800"/>
              <a:gd name="connsiteX2" fmla="*/ 282011 w 2922662"/>
              <a:gd name="connsiteY2" fmla="*/ 85458 h 1828800"/>
              <a:gd name="connsiteX3" fmla="*/ 376015 w 2922662"/>
              <a:gd name="connsiteY3" fmla="*/ 94004 h 1828800"/>
              <a:gd name="connsiteX4" fmla="*/ 478565 w 2922662"/>
              <a:gd name="connsiteY4" fmla="*/ 145278 h 1828800"/>
              <a:gd name="connsiteX5" fmla="*/ 647150 w 2922662"/>
              <a:gd name="connsiteY5" fmla="*/ 172555 h 1828800"/>
              <a:gd name="connsiteX6" fmla="*/ 835589 w 2922662"/>
              <a:gd name="connsiteY6" fmla="*/ 159866 h 1828800"/>
              <a:gd name="connsiteX7" fmla="*/ 892907 w 2922662"/>
              <a:gd name="connsiteY7" fmla="*/ 196121 h 1828800"/>
              <a:gd name="connsiteX8" fmla="*/ 1053896 w 2922662"/>
              <a:gd name="connsiteY8" fmla="*/ 200956 h 1828800"/>
              <a:gd name="connsiteX9" fmla="*/ 1232666 w 2922662"/>
              <a:gd name="connsiteY9" fmla="*/ 172555 h 1828800"/>
              <a:gd name="connsiteX10" fmla="*/ 1702943 w 2922662"/>
              <a:gd name="connsiteY10" fmla="*/ 232808 h 1828800"/>
              <a:gd name="connsiteX11" fmla="*/ 1948441 w 2922662"/>
              <a:gd name="connsiteY11" fmla="*/ 350377 h 1828800"/>
              <a:gd name="connsiteX12" fmla="*/ 2033899 w 2922662"/>
              <a:gd name="connsiteY12" fmla="*/ 358923 h 1828800"/>
              <a:gd name="connsiteX13" fmla="*/ 2221907 w 2922662"/>
              <a:gd name="connsiteY13" fmla="*/ 393106 h 1828800"/>
              <a:gd name="connsiteX14" fmla="*/ 2563738 w 2922662"/>
              <a:gd name="connsiteY14" fmla="*/ 538385 h 1828800"/>
              <a:gd name="connsiteX15" fmla="*/ 2683380 w 2922662"/>
              <a:gd name="connsiteY15" fmla="*/ 546931 h 1828800"/>
              <a:gd name="connsiteX16" fmla="*/ 2888479 w 2922662"/>
              <a:gd name="connsiteY16" fmla="*/ 529839 h 1828800"/>
              <a:gd name="connsiteX17" fmla="*/ 2922662 w 2922662"/>
              <a:gd name="connsiteY17" fmla="*/ 504202 h 1828800"/>
              <a:gd name="connsiteX18" fmla="*/ 2922662 w 2922662"/>
              <a:gd name="connsiteY18" fmla="*/ 1204957 h 1828800"/>
              <a:gd name="connsiteX19" fmla="*/ 2751746 w 2922662"/>
              <a:gd name="connsiteY19" fmla="*/ 1256232 h 1828800"/>
              <a:gd name="connsiteX20" fmla="*/ 2418460 w 2922662"/>
              <a:gd name="connsiteY20" fmla="*/ 1324598 h 1828800"/>
              <a:gd name="connsiteX21" fmla="*/ 1828800 w 2922662"/>
              <a:gd name="connsiteY21" fmla="*/ 1632247 h 1828800"/>
              <a:gd name="connsiteX22" fmla="*/ 1469877 w 2922662"/>
              <a:gd name="connsiteY22" fmla="*/ 1794617 h 1828800"/>
              <a:gd name="connsiteX23" fmla="*/ 1034041 w 2922662"/>
              <a:gd name="connsiteY23" fmla="*/ 1828800 h 1828800"/>
              <a:gd name="connsiteX24" fmla="*/ 803305 w 2922662"/>
              <a:gd name="connsiteY24" fmla="*/ 1768979 h 1828800"/>
              <a:gd name="connsiteX25" fmla="*/ 726393 w 2922662"/>
              <a:gd name="connsiteY25" fmla="*/ 1709159 h 1828800"/>
              <a:gd name="connsiteX26" fmla="*/ 504202 w 2922662"/>
              <a:gd name="connsiteY26" fmla="*/ 1555334 h 1828800"/>
              <a:gd name="connsiteX27" fmla="*/ 427290 w 2922662"/>
              <a:gd name="connsiteY27" fmla="*/ 1521151 h 1828800"/>
              <a:gd name="connsiteX28" fmla="*/ 384561 w 2922662"/>
              <a:gd name="connsiteY28" fmla="*/ 1478422 h 1828800"/>
              <a:gd name="connsiteX29" fmla="*/ 222191 w 2922662"/>
              <a:gd name="connsiteY29" fmla="*/ 1256232 h 1828800"/>
              <a:gd name="connsiteX30" fmla="*/ 102550 w 2922662"/>
              <a:gd name="connsiteY30" fmla="*/ 1102407 h 1828800"/>
              <a:gd name="connsiteX31" fmla="*/ 0 w 2922662"/>
              <a:gd name="connsiteY31" fmla="*/ 1025495 h 1828800"/>
              <a:gd name="connsiteX0" fmla="*/ 0 w 2922662"/>
              <a:gd name="connsiteY0" fmla="*/ 996466 h 1799771"/>
              <a:gd name="connsiteX1" fmla="*/ 27401 w 2922662"/>
              <a:gd name="connsiteY1" fmla="*/ 0 h 1799771"/>
              <a:gd name="connsiteX2" fmla="*/ 282011 w 2922662"/>
              <a:gd name="connsiteY2" fmla="*/ 56429 h 1799771"/>
              <a:gd name="connsiteX3" fmla="*/ 376015 w 2922662"/>
              <a:gd name="connsiteY3" fmla="*/ 64975 h 1799771"/>
              <a:gd name="connsiteX4" fmla="*/ 478565 w 2922662"/>
              <a:gd name="connsiteY4" fmla="*/ 116249 h 1799771"/>
              <a:gd name="connsiteX5" fmla="*/ 647150 w 2922662"/>
              <a:gd name="connsiteY5" fmla="*/ 143526 h 1799771"/>
              <a:gd name="connsiteX6" fmla="*/ 835589 w 2922662"/>
              <a:gd name="connsiteY6" fmla="*/ 130837 h 1799771"/>
              <a:gd name="connsiteX7" fmla="*/ 892907 w 2922662"/>
              <a:gd name="connsiteY7" fmla="*/ 167092 h 1799771"/>
              <a:gd name="connsiteX8" fmla="*/ 1053896 w 2922662"/>
              <a:gd name="connsiteY8" fmla="*/ 171927 h 1799771"/>
              <a:gd name="connsiteX9" fmla="*/ 1232666 w 2922662"/>
              <a:gd name="connsiteY9" fmla="*/ 143526 h 1799771"/>
              <a:gd name="connsiteX10" fmla="*/ 1702943 w 2922662"/>
              <a:gd name="connsiteY10" fmla="*/ 203779 h 1799771"/>
              <a:gd name="connsiteX11" fmla="*/ 1948441 w 2922662"/>
              <a:gd name="connsiteY11" fmla="*/ 321348 h 1799771"/>
              <a:gd name="connsiteX12" fmla="*/ 2033899 w 2922662"/>
              <a:gd name="connsiteY12" fmla="*/ 329894 h 1799771"/>
              <a:gd name="connsiteX13" fmla="*/ 2221907 w 2922662"/>
              <a:gd name="connsiteY13" fmla="*/ 364077 h 1799771"/>
              <a:gd name="connsiteX14" fmla="*/ 2563738 w 2922662"/>
              <a:gd name="connsiteY14" fmla="*/ 509356 h 1799771"/>
              <a:gd name="connsiteX15" fmla="*/ 2683380 w 2922662"/>
              <a:gd name="connsiteY15" fmla="*/ 517902 h 1799771"/>
              <a:gd name="connsiteX16" fmla="*/ 2888479 w 2922662"/>
              <a:gd name="connsiteY16" fmla="*/ 500810 h 1799771"/>
              <a:gd name="connsiteX17" fmla="*/ 2922662 w 2922662"/>
              <a:gd name="connsiteY17" fmla="*/ 475173 h 1799771"/>
              <a:gd name="connsiteX18" fmla="*/ 2922662 w 2922662"/>
              <a:gd name="connsiteY18" fmla="*/ 1175928 h 1799771"/>
              <a:gd name="connsiteX19" fmla="*/ 2751746 w 2922662"/>
              <a:gd name="connsiteY19" fmla="*/ 1227203 h 1799771"/>
              <a:gd name="connsiteX20" fmla="*/ 2418460 w 2922662"/>
              <a:gd name="connsiteY20" fmla="*/ 1295569 h 1799771"/>
              <a:gd name="connsiteX21" fmla="*/ 1828800 w 2922662"/>
              <a:gd name="connsiteY21" fmla="*/ 1603218 h 1799771"/>
              <a:gd name="connsiteX22" fmla="*/ 1469877 w 2922662"/>
              <a:gd name="connsiteY22" fmla="*/ 1765588 h 1799771"/>
              <a:gd name="connsiteX23" fmla="*/ 1034041 w 2922662"/>
              <a:gd name="connsiteY23" fmla="*/ 1799771 h 1799771"/>
              <a:gd name="connsiteX24" fmla="*/ 803305 w 2922662"/>
              <a:gd name="connsiteY24" fmla="*/ 1739950 h 1799771"/>
              <a:gd name="connsiteX25" fmla="*/ 726393 w 2922662"/>
              <a:gd name="connsiteY25" fmla="*/ 1680130 h 1799771"/>
              <a:gd name="connsiteX26" fmla="*/ 504202 w 2922662"/>
              <a:gd name="connsiteY26" fmla="*/ 1526305 h 1799771"/>
              <a:gd name="connsiteX27" fmla="*/ 427290 w 2922662"/>
              <a:gd name="connsiteY27" fmla="*/ 1492122 h 1799771"/>
              <a:gd name="connsiteX28" fmla="*/ 384561 w 2922662"/>
              <a:gd name="connsiteY28" fmla="*/ 1449393 h 1799771"/>
              <a:gd name="connsiteX29" fmla="*/ 222191 w 2922662"/>
              <a:gd name="connsiteY29" fmla="*/ 1227203 h 1799771"/>
              <a:gd name="connsiteX30" fmla="*/ 102550 w 2922662"/>
              <a:gd name="connsiteY30" fmla="*/ 1073378 h 1799771"/>
              <a:gd name="connsiteX31" fmla="*/ 0 w 2922662"/>
              <a:gd name="connsiteY31" fmla="*/ 996466 h 1799771"/>
              <a:gd name="connsiteX0" fmla="*/ 0 w 2922662"/>
              <a:gd name="connsiteY0" fmla="*/ 996466 h 1799771"/>
              <a:gd name="connsiteX1" fmla="*/ 27401 w 2922662"/>
              <a:gd name="connsiteY1" fmla="*/ 0 h 1799771"/>
              <a:gd name="connsiteX2" fmla="*/ 282011 w 2922662"/>
              <a:gd name="connsiteY2" fmla="*/ 56429 h 1799771"/>
              <a:gd name="connsiteX3" fmla="*/ 376015 w 2922662"/>
              <a:gd name="connsiteY3" fmla="*/ 64975 h 1799771"/>
              <a:gd name="connsiteX4" fmla="*/ 478565 w 2922662"/>
              <a:gd name="connsiteY4" fmla="*/ 116249 h 1799771"/>
              <a:gd name="connsiteX5" fmla="*/ 647150 w 2922662"/>
              <a:gd name="connsiteY5" fmla="*/ 143526 h 1799771"/>
              <a:gd name="connsiteX6" fmla="*/ 835589 w 2922662"/>
              <a:gd name="connsiteY6" fmla="*/ 130837 h 1799771"/>
              <a:gd name="connsiteX7" fmla="*/ 892907 w 2922662"/>
              <a:gd name="connsiteY7" fmla="*/ 167092 h 1799771"/>
              <a:gd name="connsiteX8" fmla="*/ 1053896 w 2922662"/>
              <a:gd name="connsiteY8" fmla="*/ 171927 h 1799771"/>
              <a:gd name="connsiteX9" fmla="*/ 1232666 w 2922662"/>
              <a:gd name="connsiteY9" fmla="*/ 143526 h 1799771"/>
              <a:gd name="connsiteX10" fmla="*/ 1702943 w 2922662"/>
              <a:gd name="connsiteY10" fmla="*/ 203779 h 1799771"/>
              <a:gd name="connsiteX11" fmla="*/ 1948441 w 2922662"/>
              <a:gd name="connsiteY11" fmla="*/ 321348 h 1799771"/>
              <a:gd name="connsiteX12" fmla="*/ 2033899 w 2922662"/>
              <a:gd name="connsiteY12" fmla="*/ 329894 h 1799771"/>
              <a:gd name="connsiteX13" fmla="*/ 2221907 w 2922662"/>
              <a:gd name="connsiteY13" fmla="*/ 364077 h 1799771"/>
              <a:gd name="connsiteX14" fmla="*/ 2563738 w 2922662"/>
              <a:gd name="connsiteY14" fmla="*/ 509356 h 1799771"/>
              <a:gd name="connsiteX15" fmla="*/ 2683380 w 2922662"/>
              <a:gd name="connsiteY15" fmla="*/ 517902 h 1799771"/>
              <a:gd name="connsiteX16" fmla="*/ 2888479 w 2922662"/>
              <a:gd name="connsiteY16" fmla="*/ 500810 h 1799771"/>
              <a:gd name="connsiteX17" fmla="*/ 2922662 w 2922662"/>
              <a:gd name="connsiteY17" fmla="*/ 475173 h 1799771"/>
              <a:gd name="connsiteX18" fmla="*/ 2922662 w 2922662"/>
              <a:gd name="connsiteY18" fmla="*/ 1175928 h 1799771"/>
              <a:gd name="connsiteX19" fmla="*/ 2418460 w 2922662"/>
              <a:gd name="connsiteY19" fmla="*/ 1295569 h 1799771"/>
              <a:gd name="connsiteX20" fmla="*/ 1828800 w 2922662"/>
              <a:gd name="connsiteY20" fmla="*/ 1603218 h 1799771"/>
              <a:gd name="connsiteX21" fmla="*/ 1469877 w 2922662"/>
              <a:gd name="connsiteY21" fmla="*/ 1765588 h 1799771"/>
              <a:gd name="connsiteX22" fmla="*/ 1034041 w 2922662"/>
              <a:gd name="connsiteY22" fmla="*/ 1799771 h 1799771"/>
              <a:gd name="connsiteX23" fmla="*/ 803305 w 2922662"/>
              <a:gd name="connsiteY23" fmla="*/ 1739950 h 1799771"/>
              <a:gd name="connsiteX24" fmla="*/ 726393 w 2922662"/>
              <a:gd name="connsiteY24" fmla="*/ 1680130 h 1799771"/>
              <a:gd name="connsiteX25" fmla="*/ 504202 w 2922662"/>
              <a:gd name="connsiteY25" fmla="*/ 1526305 h 1799771"/>
              <a:gd name="connsiteX26" fmla="*/ 427290 w 2922662"/>
              <a:gd name="connsiteY26" fmla="*/ 1492122 h 1799771"/>
              <a:gd name="connsiteX27" fmla="*/ 384561 w 2922662"/>
              <a:gd name="connsiteY27" fmla="*/ 1449393 h 1799771"/>
              <a:gd name="connsiteX28" fmla="*/ 222191 w 2922662"/>
              <a:gd name="connsiteY28" fmla="*/ 1227203 h 1799771"/>
              <a:gd name="connsiteX29" fmla="*/ 102550 w 2922662"/>
              <a:gd name="connsiteY29" fmla="*/ 1073378 h 1799771"/>
              <a:gd name="connsiteX30" fmla="*/ 0 w 2922662"/>
              <a:gd name="connsiteY30" fmla="*/ 996466 h 1799771"/>
              <a:gd name="connsiteX0" fmla="*/ 0 w 2922662"/>
              <a:gd name="connsiteY0" fmla="*/ 996466 h 1799771"/>
              <a:gd name="connsiteX1" fmla="*/ 27401 w 2922662"/>
              <a:gd name="connsiteY1" fmla="*/ 0 h 1799771"/>
              <a:gd name="connsiteX2" fmla="*/ 282011 w 2922662"/>
              <a:gd name="connsiteY2" fmla="*/ 56429 h 1799771"/>
              <a:gd name="connsiteX3" fmla="*/ 376015 w 2922662"/>
              <a:gd name="connsiteY3" fmla="*/ 64975 h 1799771"/>
              <a:gd name="connsiteX4" fmla="*/ 478565 w 2922662"/>
              <a:gd name="connsiteY4" fmla="*/ 116249 h 1799771"/>
              <a:gd name="connsiteX5" fmla="*/ 647150 w 2922662"/>
              <a:gd name="connsiteY5" fmla="*/ 143526 h 1799771"/>
              <a:gd name="connsiteX6" fmla="*/ 835589 w 2922662"/>
              <a:gd name="connsiteY6" fmla="*/ 130837 h 1799771"/>
              <a:gd name="connsiteX7" fmla="*/ 892907 w 2922662"/>
              <a:gd name="connsiteY7" fmla="*/ 167092 h 1799771"/>
              <a:gd name="connsiteX8" fmla="*/ 1053896 w 2922662"/>
              <a:gd name="connsiteY8" fmla="*/ 171927 h 1799771"/>
              <a:gd name="connsiteX9" fmla="*/ 1232666 w 2922662"/>
              <a:gd name="connsiteY9" fmla="*/ 143526 h 1799771"/>
              <a:gd name="connsiteX10" fmla="*/ 1702943 w 2922662"/>
              <a:gd name="connsiteY10" fmla="*/ 203779 h 1799771"/>
              <a:gd name="connsiteX11" fmla="*/ 1948441 w 2922662"/>
              <a:gd name="connsiteY11" fmla="*/ 321348 h 1799771"/>
              <a:gd name="connsiteX12" fmla="*/ 2033899 w 2922662"/>
              <a:gd name="connsiteY12" fmla="*/ 329894 h 1799771"/>
              <a:gd name="connsiteX13" fmla="*/ 2221907 w 2922662"/>
              <a:gd name="connsiteY13" fmla="*/ 364077 h 1799771"/>
              <a:gd name="connsiteX14" fmla="*/ 2563738 w 2922662"/>
              <a:gd name="connsiteY14" fmla="*/ 509356 h 1799771"/>
              <a:gd name="connsiteX15" fmla="*/ 2683380 w 2922662"/>
              <a:gd name="connsiteY15" fmla="*/ 517902 h 1799771"/>
              <a:gd name="connsiteX16" fmla="*/ 2888479 w 2922662"/>
              <a:gd name="connsiteY16" fmla="*/ 500810 h 1799771"/>
              <a:gd name="connsiteX17" fmla="*/ 2922662 w 2922662"/>
              <a:gd name="connsiteY17" fmla="*/ 475173 h 1799771"/>
              <a:gd name="connsiteX18" fmla="*/ 2418460 w 2922662"/>
              <a:gd name="connsiteY18" fmla="*/ 1295569 h 1799771"/>
              <a:gd name="connsiteX19" fmla="*/ 1828800 w 2922662"/>
              <a:gd name="connsiteY19" fmla="*/ 1603218 h 1799771"/>
              <a:gd name="connsiteX20" fmla="*/ 1469877 w 2922662"/>
              <a:gd name="connsiteY20" fmla="*/ 1765588 h 1799771"/>
              <a:gd name="connsiteX21" fmla="*/ 1034041 w 2922662"/>
              <a:gd name="connsiteY21" fmla="*/ 1799771 h 1799771"/>
              <a:gd name="connsiteX22" fmla="*/ 803305 w 2922662"/>
              <a:gd name="connsiteY22" fmla="*/ 1739950 h 1799771"/>
              <a:gd name="connsiteX23" fmla="*/ 726393 w 2922662"/>
              <a:gd name="connsiteY23" fmla="*/ 1680130 h 1799771"/>
              <a:gd name="connsiteX24" fmla="*/ 504202 w 2922662"/>
              <a:gd name="connsiteY24" fmla="*/ 1526305 h 1799771"/>
              <a:gd name="connsiteX25" fmla="*/ 427290 w 2922662"/>
              <a:gd name="connsiteY25" fmla="*/ 1492122 h 1799771"/>
              <a:gd name="connsiteX26" fmla="*/ 384561 w 2922662"/>
              <a:gd name="connsiteY26" fmla="*/ 1449393 h 1799771"/>
              <a:gd name="connsiteX27" fmla="*/ 222191 w 2922662"/>
              <a:gd name="connsiteY27" fmla="*/ 1227203 h 1799771"/>
              <a:gd name="connsiteX28" fmla="*/ 102550 w 2922662"/>
              <a:gd name="connsiteY28" fmla="*/ 1073378 h 1799771"/>
              <a:gd name="connsiteX29" fmla="*/ 0 w 2922662"/>
              <a:gd name="connsiteY29" fmla="*/ 996466 h 1799771"/>
              <a:gd name="connsiteX0" fmla="*/ 0 w 2888479"/>
              <a:gd name="connsiteY0" fmla="*/ 996466 h 1799771"/>
              <a:gd name="connsiteX1" fmla="*/ 27401 w 2888479"/>
              <a:gd name="connsiteY1" fmla="*/ 0 h 1799771"/>
              <a:gd name="connsiteX2" fmla="*/ 282011 w 2888479"/>
              <a:gd name="connsiteY2" fmla="*/ 56429 h 1799771"/>
              <a:gd name="connsiteX3" fmla="*/ 376015 w 2888479"/>
              <a:gd name="connsiteY3" fmla="*/ 64975 h 1799771"/>
              <a:gd name="connsiteX4" fmla="*/ 478565 w 2888479"/>
              <a:gd name="connsiteY4" fmla="*/ 116249 h 1799771"/>
              <a:gd name="connsiteX5" fmla="*/ 647150 w 2888479"/>
              <a:gd name="connsiteY5" fmla="*/ 143526 h 1799771"/>
              <a:gd name="connsiteX6" fmla="*/ 835589 w 2888479"/>
              <a:gd name="connsiteY6" fmla="*/ 130837 h 1799771"/>
              <a:gd name="connsiteX7" fmla="*/ 892907 w 2888479"/>
              <a:gd name="connsiteY7" fmla="*/ 167092 h 1799771"/>
              <a:gd name="connsiteX8" fmla="*/ 1053896 w 2888479"/>
              <a:gd name="connsiteY8" fmla="*/ 171927 h 1799771"/>
              <a:gd name="connsiteX9" fmla="*/ 1232666 w 2888479"/>
              <a:gd name="connsiteY9" fmla="*/ 143526 h 1799771"/>
              <a:gd name="connsiteX10" fmla="*/ 1702943 w 2888479"/>
              <a:gd name="connsiteY10" fmla="*/ 203779 h 1799771"/>
              <a:gd name="connsiteX11" fmla="*/ 1948441 w 2888479"/>
              <a:gd name="connsiteY11" fmla="*/ 321348 h 1799771"/>
              <a:gd name="connsiteX12" fmla="*/ 2033899 w 2888479"/>
              <a:gd name="connsiteY12" fmla="*/ 329894 h 1799771"/>
              <a:gd name="connsiteX13" fmla="*/ 2221907 w 2888479"/>
              <a:gd name="connsiteY13" fmla="*/ 364077 h 1799771"/>
              <a:gd name="connsiteX14" fmla="*/ 2563738 w 2888479"/>
              <a:gd name="connsiteY14" fmla="*/ 509356 h 1799771"/>
              <a:gd name="connsiteX15" fmla="*/ 2683380 w 2888479"/>
              <a:gd name="connsiteY15" fmla="*/ 517902 h 1799771"/>
              <a:gd name="connsiteX16" fmla="*/ 2888479 w 2888479"/>
              <a:gd name="connsiteY16" fmla="*/ 500810 h 1799771"/>
              <a:gd name="connsiteX17" fmla="*/ 2418460 w 2888479"/>
              <a:gd name="connsiteY17" fmla="*/ 1295569 h 1799771"/>
              <a:gd name="connsiteX18" fmla="*/ 1828800 w 2888479"/>
              <a:gd name="connsiteY18" fmla="*/ 1603218 h 1799771"/>
              <a:gd name="connsiteX19" fmla="*/ 1469877 w 2888479"/>
              <a:gd name="connsiteY19" fmla="*/ 1765588 h 1799771"/>
              <a:gd name="connsiteX20" fmla="*/ 1034041 w 2888479"/>
              <a:gd name="connsiteY20" fmla="*/ 1799771 h 1799771"/>
              <a:gd name="connsiteX21" fmla="*/ 803305 w 2888479"/>
              <a:gd name="connsiteY21" fmla="*/ 1739950 h 1799771"/>
              <a:gd name="connsiteX22" fmla="*/ 726393 w 2888479"/>
              <a:gd name="connsiteY22" fmla="*/ 1680130 h 1799771"/>
              <a:gd name="connsiteX23" fmla="*/ 504202 w 2888479"/>
              <a:gd name="connsiteY23" fmla="*/ 1526305 h 1799771"/>
              <a:gd name="connsiteX24" fmla="*/ 427290 w 2888479"/>
              <a:gd name="connsiteY24" fmla="*/ 1492122 h 1799771"/>
              <a:gd name="connsiteX25" fmla="*/ 384561 w 2888479"/>
              <a:gd name="connsiteY25" fmla="*/ 1449393 h 1799771"/>
              <a:gd name="connsiteX26" fmla="*/ 222191 w 2888479"/>
              <a:gd name="connsiteY26" fmla="*/ 1227203 h 1799771"/>
              <a:gd name="connsiteX27" fmla="*/ 102550 w 2888479"/>
              <a:gd name="connsiteY27" fmla="*/ 1073378 h 1799771"/>
              <a:gd name="connsiteX28" fmla="*/ 0 w 2888479"/>
              <a:gd name="connsiteY28" fmla="*/ 996466 h 1799771"/>
              <a:gd name="connsiteX0" fmla="*/ 0 w 2683380"/>
              <a:gd name="connsiteY0" fmla="*/ 996466 h 1799771"/>
              <a:gd name="connsiteX1" fmla="*/ 27401 w 2683380"/>
              <a:gd name="connsiteY1" fmla="*/ 0 h 1799771"/>
              <a:gd name="connsiteX2" fmla="*/ 282011 w 2683380"/>
              <a:gd name="connsiteY2" fmla="*/ 56429 h 1799771"/>
              <a:gd name="connsiteX3" fmla="*/ 376015 w 2683380"/>
              <a:gd name="connsiteY3" fmla="*/ 64975 h 1799771"/>
              <a:gd name="connsiteX4" fmla="*/ 478565 w 2683380"/>
              <a:gd name="connsiteY4" fmla="*/ 116249 h 1799771"/>
              <a:gd name="connsiteX5" fmla="*/ 647150 w 2683380"/>
              <a:gd name="connsiteY5" fmla="*/ 143526 h 1799771"/>
              <a:gd name="connsiteX6" fmla="*/ 835589 w 2683380"/>
              <a:gd name="connsiteY6" fmla="*/ 130837 h 1799771"/>
              <a:gd name="connsiteX7" fmla="*/ 892907 w 2683380"/>
              <a:gd name="connsiteY7" fmla="*/ 167092 h 1799771"/>
              <a:gd name="connsiteX8" fmla="*/ 1053896 w 2683380"/>
              <a:gd name="connsiteY8" fmla="*/ 171927 h 1799771"/>
              <a:gd name="connsiteX9" fmla="*/ 1232666 w 2683380"/>
              <a:gd name="connsiteY9" fmla="*/ 143526 h 1799771"/>
              <a:gd name="connsiteX10" fmla="*/ 1702943 w 2683380"/>
              <a:gd name="connsiteY10" fmla="*/ 203779 h 1799771"/>
              <a:gd name="connsiteX11" fmla="*/ 1948441 w 2683380"/>
              <a:gd name="connsiteY11" fmla="*/ 321348 h 1799771"/>
              <a:gd name="connsiteX12" fmla="*/ 2033899 w 2683380"/>
              <a:gd name="connsiteY12" fmla="*/ 329894 h 1799771"/>
              <a:gd name="connsiteX13" fmla="*/ 2221907 w 2683380"/>
              <a:gd name="connsiteY13" fmla="*/ 364077 h 1799771"/>
              <a:gd name="connsiteX14" fmla="*/ 2563738 w 2683380"/>
              <a:gd name="connsiteY14" fmla="*/ 509356 h 1799771"/>
              <a:gd name="connsiteX15" fmla="*/ 2683380 w 2683380"/>
              <a:gd name="connsiteY15" fmla="*/ 517902 h 1799771"/>
              <a:gd name="connsiteX16" fmla="*/ 2418460 w 2683380"/>
              <a:gd name="connsiteY16" fmla="*/ 1295569 h 1799771"/>
              <a:gd name="connsiteX17" fmla="*/ 1828800 w 2683380"/>
              <a:gd name="connsiteY17" fmla="*/ 1603218 h 1799771"/>
              <a:gd name="connsiteX18" fmla="*/ 1469877 w 2683380"/>
              <a:gd name="connsiteY18" fmla="*/ 1765588 h 1799771"/>
              <a:gd name="connsiteX19" fmla="*/ 1034041 w 2683380"/>
              <a:gd name="connsiteY19" fmla="*/ 1799771 h 1799771"/>
              <a:gd name="connsiteX20" fmla="*/ 803305 w 2683380"/>
              <a:gd name="connsiteY20" fmla="*/ 1739950 h 1799771"/>
              <a:gd name="connsiteX21" fmla="*/ 726393 w 2683380"/>
              <a:gd name="connsiteY21" fmla="*/ 1680130 h 1799771"/>
              <a:gd name="connsiteX22" fmla="*/ 504202 w 2683380"/>
              <a:gd name="connsiteY22" fmla="*/ 1526305 h 1799771"/>
              <a:gd name="connsiteX23" fmla="*/ 427290 w 2683380"/>
              <a:gd name="connsiteY23" fmla="*/ 1492122 h 1799771"/>
              <a:gd name="connsiteX24" fmla="*/ 384561 w 2683380"/>
              <a:gd name="connsiteY24" fmla="*/ 1449393 h 1799771"/>
              <a:gd name="connsiteX25" fmla="*/ 222191 w 2683380"/>
              <a:gd name="connsiteY25" fmla="*/ 1227203 h 1799771"/>
              <a:gd name="connsiteX26" fmla="*/ 102550 w 2683380"/>
              <a:gd name="connsiteY26" fmla="*/ 1073378 h 1799771"/>
              <a:gd name="connsiteX27" fmla="*/ 0 w 2683380"/>
              <a:gd name="connsiteY27" fmla="*/ 996466 h 1799771"/>
              <a:gd name="connsiteX0" fmla="*/ 0 w 2563738"/>
              <a:gd name="connsiteY0" fmla="*/ 996466 h 1799771"/>
              <a:gd name="connsiteX1" fmla="*/ 27401 w 2563738"/>
              <a:gd name="connsiteY1" fmla="*/ 0 h 1799771"/>
              <a:gd name="connsiteX2" fmla="*/ 282011 w 2563738"/>
              <a:gd name="connsiteY2" fmla="*/ 56429 h 1799771"/>
              <a:gd name="connsiteX3" fmla="*/ 376015 w 2563738"/>
              <a:gd name="connsiteY3" fmla="*/ 64975 h 1799771"/>
              <a:gd name="connsiteX4" fmla="*/ 478565 w 2563738"/>
              <a:gd name="connsiteY4" fmla="*/ 116249 h 1799771"/>
              <a:gd name="connsiteX5" fmla="*/ 647150 w 2563738"/>
              <a:gd name="connsiteY5" fmla="*/ 143526 h 1799771"/>
              <a:gd name="connsiteX6" fmla="*/ 835589 w 2563738"/>
              <a:gd name="connsiteY6" fmla="*/ 130837 h 1799771"/>
              <a:gd name="connsiteX7" fmla="*/ 892907 w 2563738"/>
              <a:gd name="connsiteY7" fmla="*/ 167092 h 1799771"/>
              <a:gd name="connsiteX8" fmla="*/ 1053896 w 2563738"/>
              <a:gd name="connsiteY8" fmla="*/ 171927 h 1799771"/>
              <a:gd name="connsiteX9" fmla="*/ 1232666 w 2563738"/>
              <a:gd name="connsiteY9" fmla="*/ 143526 h 1799771"/>
              <a:gd name="connsiteX10" fmla="*/ 1702943 w 2563738"/>
              <a:gd name="connsiteY10" fmla="*/ 203779 h 1799771"/>
              <a:gd name="connsiteX11" fmla="*/ 1948441 w 2563738"/>
              <a:gd name="connsiteY11" fmla="*/ 321348 h 1799771"/>
              <a:gd name="connsiteX12" fmla="*/ 2033899 w 2563738"/>
              <a:gd name="connsiteY12" fmla="*/ 329894 h 1799771"/>
              <a:gd name="connsiteX13" fmla="*/ 2221907 w 2563738"/>
              <a:gd name="connsiteY13" fmla="*/ 364077 h 1799771"/>
              <a:gd name="connsiteX14" fmla="*/ 2563738 w 2563738"/>
              <a:gd name="connsiteY14" fmla="*/ 509356 h 1799771"/>
              <a:gd name="connsiteX15" fmla="*/ 2418460 w 2563738"/>
              <a:gd name="connsiteY15" fmla="*/ 1295569 h 1799771"/>
              <a:gd name="connsiteX16" fmla="*/ 1828800 w 2563738"/>
              <a:gd name="connsiteY16" fmla="*/ 1603218 h 1799771"/>
              <a:gd name="connsiteX17" fmla="*/ 1469877 w 2563738"/>
              <a:gd name="connsiteY17" fmla="*/ 1765588 h 1799771"/>
              <a:gd name="connsiteX18" fmla="*/ 1034041 w 2563738"/>
              <a:gd name="connsiteY18" fmla="*/ 1799771 h 1799771"/>
              <a:gd name="connsiteX19" fmla="*/ 803305 w 2563738"/>
              <a:gd name="connsiteY19" fmla="*/ 1739950 h 1799771"/>
              <a:gd name="connsiteX20" fmla="*/ 726393 w 2563738"/>
              <a:gd name="connsiteY20" fmla="*/ 1680130 h 1799771"/>
              <a:gd name="connsiteX21" fmla="*/ 504202 w 2563738"/>
              <a:gd name="connsiteY21" fmla="*/ 1526305 h 1799771"/>
              <a:gd name="connsiteX22" fmla="*/ 427290 w 2563738"/>
              <a:gd name="connsiteY22" fmla="*/ 1492122 h 1799771"/>
              <a:gd name="connsiteX23" fmla="*/ 384561 w 2563738"/>
              <a:gd name="connsiteY23" fmla="*/ 1449393 h 1799771"/>
              <a:gd name="connsiteX24" fmla="*/ 222191 w 2563738"/>
              <a:gd name="connsiteY24" fmla="*/ 1227203 h 1799771"/>
              <a:gd name="connsiteX25" fmla="*/ 102550 w 2563738"/>
              <a:gd name="connsiteY25" fmla="*/ 1073378 h 1799771"/>
              <a:gd name="connsiteX26" fmla="*/ 0 w 2563738"/>
              <a:gd name="connsiteY26" fmla="*/ 996466 h 1799771"/>
              <a:gd name="connsiteX0" fmla="*/ 0 w 2418460"/>
              <a:gd name="connsiteY0" fmla="*/ 996466 h 1799771"/>
              <a:gd name="connsiteX1" fmla="*/ 27401 w 2418460"/>
              <a:gd name="connsiteY1" fmla="*/ 0 h 1799771"/>
              <a:gd name="connsiteX2" fmla="*/ 282011 w 2418460"/>
              <a:gd name="connsiteY2" fmla="*/ 56429 h 1799771"/>
              <a:gd name="connsiteX3" fmla="*/ 376015 w 2418460"/>
              <a:gd name="connsiteY3" fmla="*/ 64975 h 1799771"/>
              <a:gd name="connsiteX4" fmla="*/ 478565 w 2418460"/>
              <a:gd name="connsiteY4" fmla="*/ 116249 h 1799771"/>
              <a:gd name="connsiteX5" fmla="*/ 647150 w 2418460"/>
              <a:gd name="connsiteY5" fmla="*/ 143526 h 1799771"/>
              <a:gd name="connsiteX6" fmla="*/ 835589 w 2418460"/>
              <a:gd name="connsiteY6" fmla="*/ 130837 h 1799771"/>
              <a:gd name="connsiteX7" fmla="*/ 892907 w 2418460"/>
              <a:gd name="connsiteY7" fmla="*/ 167092 h 1799771"/>
              <a:gd name="connsiteX8" fmla="*/ 1053896 w 2418460"/>
              <a:gd name="connsiteY8" fmla="*/ 171927 h 1799771"/>
              <a:gd name="connsiteX9" fmla="*/ 1232666 w 2418460"/>
              <a:gd name="connsiteY9" fmla="*/ 143526 h 1799771"/>
              <a:gd name="connsiteX10" fmla="*/ 1702943 w 2418460"/>
              <a:gd name="connsiteY10" fmla="*/ 203779 h 1799771"/>
              <a:gd name="connsiteX11" fmla="*/ 1948441 w 2418460"/>
              <a:gd name="connsiteY11" fmla="*/ 321348 h 1799771"/>
              <a:gd name="connsiteX12" fmla="*/ 2033899 w 2418460"/>
              <a:gd name="connsiteY12" fmla="*/ 329894 h 1799771"/>
              <a:gd name="connsiteX13" fmla="*/ 2221907 w 2418460"/>
              <a:gd name="connsiteY13" fmla="*/ 364077 h 1799771"/>
              <a:gd name="connsiteX14" fmla="*/ 2418460 w 2418460"/>
              <a:gd name="connsiteY14" fmla="*/ 1295569 h 1799771"/>
              <a:gd name="connsiteX15" fmla="*/ 1828800 w 2418460"/>
              <a:gd name="connsiteY15" fmla="*/ 1603218 h 1799771"/>
              <a:gd name="connsiteX16" fmla="*/ 1469877 w 2418460"/>
              <a:gd name="connsiteY16" fmla="*/ 1765588 h 1799771"/>
              <a:gd name="connsiteX17" fmla="*/ 1034041 w 2418460"/>
              <a:gd name="connsiteY17" fmla="*/ 1799771 h 1799771"/>
              <a:gd name="connsiteX18" fmla="*/ 803305 w 2418460"/>
              <a:gd name="connsiteY18" fmla="*/ 1739950 h 1799771"/>
              <a:gd name="connsiteX19" fmla="*/ 726393 w 2418460"/>
              <a:gd name="connsiteY19" fmla="*/ 1680130 h 1799771"/>
              <a:gd name="connsiteX20" fmla="*/ 504202 w 2418460"/>
              <a:gd name="connsiteY20" fmla="*/ 1526305 h 1799771"/>
              <a:gd name="connsiteX21" fmla="*/ 427290 w 2418460"/>
              <a:gd name="connsiteY21" fmla="*/ 1492122 h 1799771"/>
              <a:gd name="connsiteX22" fmla="*/ 384561 w 2418460"/>
              <a:gd name="connsiteY22" fmla="*/ 1449393 h 1799771"/>
              <a:gd name="connsiteX23" fmla="*/ 222191 w 2418460"/>
              <a:gd name="connsiteY23" fmla="*/ 1227203 h 1799771"/>
              <a:gd name="connsiteX24" fmla="*/ 102550 w 2418460"/>
              <a:gd name="connsiteY24" fmla="*/ 1073378 h 1799771"/>
              <a:gd name="connsiteX25" fmla="*/ 0 w 2418460"/>
              <a:gd name="connsiteY25" fmla="*/ 996466 h 1799771"/>
              <a:gd name="connsiteX0" fmla="*/ 0 w 2418460"/>
              <a:gd name="connsiteY0" fmla="*/ 996466 h 1799771"/>
              <a:gd name="connsiteX1" fmla="*/ 27401 w 2418460"/>
              <a:gd name="connsiteY1" fmla="*/ 0 h 1799771"/>
              <a:gd name="connsiteX2" fmla="*/ 282011 w 2418460"/>
              <a:gd name="connsiteY2" fmla="*/ 56429 h 1799771"/>
              <a:gd name="connsiteX3" fmla="*/ 376015 w 2418460"/>
              <a:gd name="connsiteY3" fmla="*/ 64975 h 1799771"/>
              <a:gd name="connsiteX4" fmla="*/ 478565 w 2418460"/>
              <a:gd name="connsiteY4" fmla="*/ 116249 h 1799771"/>
              <a:gd name="connsiteX5" fmla="*/ 647150 w 2418460"/>
              <a:gd name="connsiteY5" fmla="*/ 143526 h 1799771"/>
              <a:gd name="connsiteX6" fmla="*/ 835589 w 2418460"/>
              <a:gd name="connsiteY6" fmla="*/ 130837 h 1799771"/>
              <a:gd name="connsiteX7" fmla="*/ 892907 w 2418460"/>
              <a:gd name="connsiteY7" fmla="*/ 167092 h 1799771"/>
              <a:gd name="connsiteX8" fmla="*/ 1053896 w 2418460"/>
              <a:gd name="connsiteY8" fmla="*/ 171927 h 1799771"/>
              <a:gd name="connsiteX9" fmla="*/ 1232666 w 2418460"/>
              <a:gd name="connsiteY9" fmla="*/ 143526 h 1799771"/>
              <a:gd name="connsiteX10" fmla="*/ 1702943 w 2418460"/>
              <a:gd name="connsiteY10" fmla="*/ 203779 h 1799771"/>
              <a:gd name="connsiteX11" fmla="*/ 1948441 w 2418460"/>
              <a:gd name="connsiteY11" fmla="*/ 321348 h 1799771"/>
              <a:gd name="connsiteX12" fmla="*/ 2033899 w 2418460"/>
              <a:gd name="connsiteY12" fmla="*/ 329894 h 1799771"/>
              <a:gd name="connsiteX13" fmla="*/ 2221907 w 2418460"/>
              <a:gd name="connsiteY13" fmla="*/ 364077 h 1799771"/>
              <a:gd name="connsiteX14" fmla="*/ 2418460 w 2418460"/>
              <a:gd name="connsiteY14" fmla="*/ 1295569 h 1799771"/>
              <a:gd name="connsiteX15" fmla="*/ 1828800 w 2418460"/>
              <a:gd name="connsiteY15" fmla="*/ 1603218 h 1799771"/>
              <a:gd name="connsiteX16" fmla="*/ 1469877 w 2418460"/>
              <a:gd name="connsiteY16" fmla="*/ 1765588 h 1799771"/>
              <a:gd name="connsiteX17" fmla="*/ 1034041 w 2418460"/>
              <a:gd name="connsiteY17" fmla="*/ 1799771 h 1799771"/>
              <a:gd name="connsiteX18" fmla="*/ 803305 w 2418460"/>
              <a:gd name="connsiteY18" fmla="*/ 1739950 h 1799771"/>
              <a:gd name="connsiteX19" fmla="*/ 726393 w 2418460"/>
              <a:gd name="connsiteY19" fmla="*/ 1680130 h 1799771"/>
              <a:gd name="connsiteX20" fmla="*/ 504202 w 2418460"/>
              <a:gd name="connsiteY20" fmla="*/ 1526305 h 1799771"/>
              <a:gd name="connsiteX21" fmla="*/ 427290 w 2418460"/>
              <a:gd name="connsiteY21" fmla="*/ 1492122 h 1799771"/>
              <a:gd name="connsiteX22" fmla="*/ 384561 w 2418460"/>
              <a:gd name="connsiteY22" fmla="*/ 1449393 h 1799771"/>
              <a:gd name="connsiteX23" fmla="*/ 222191 w 2418460"/>
              <a:gd name="connsiteY23" fmla="*/ 1227203 h 1799771"/>
              <a:gd name="connsiteX24" fmla="*/ 102550 w 2418460"/>
              <a:gd name="connsiteY24" fmla="*/ 1073378 h 1799771"/>
              <a:gd name="connsiteX25" fmla="*/ 0 w 2418460"/>
              <a:gd name="connsiteY25" fmla="*/ 996466 h 1799771"/>
              <a:gd name="connsiteX0" fmla="*/ 0 w 2418460"/>
              <a:gd name="connsiteY0" fmla="*/ 996466 h 1799771"/>
              <a:gd name="connsiteX1" fmla="*/ 27401 w 2418460"/>
              <a:gd name="connsiteY1" fmla="*/ 0 h 1799771"/>
              <a:gd name="connsiteX2" fmla="*/ 282011 w 2418460"/>
              <a:gd name="connsiteY2" fmla="*/ 56429 h 1799771"/>
              <a:gd name="connsiteX3" fmla="*/ 376015 w 2418460"/>
              <a:gd name="connsiteY3" fmla="*/ 64975 h 1799771"/>
              <a:gd name="connsiteX4" fmla="*/ 478565 w 2418460"/>
              <a:gd name="connsiteY4" fmla="*/ 116249 h 1799771"/>
              <a:gd name="connsiteX5" fmla="*/ 647150 w 2418460"/>
              <a:gd name="connsiteY5" fmla="*/ 143526 h 1799771"/>
              <a:gd name="connsiteX6" fmla="*/ 835589 w 2418460"/>
              <a:gd name="connsiteY6" fmla="*/ 130837 h 1799771"/>
              <a:gd name="connsiteX7" fmla="*/ 892907 w 2418460"/>
              <a:gd name="connsiteY7" fmla="*/ 167092 h 1799771"/>
              <a:gd name="connsiteX8" fmla="*/ 1053896 w 2418460"/>
              <a:gd name="connsiteY8" fmla="*/ 171927 h 1799771"/>
              <a:gd name="connsiteX9" fmla="*/ 1232666 w 2418460"/>
              <a:gd name="connsiteY9" fmla="*/ 143526 h 1799771"/>
              <a:gd name="connsiteX10" fmla="*/ 1702943 w 2418460"/>
              <a:gd name="connsiteY10" fmla="*/ 203779 h 1799771"/>
              <a:gd name="connsiteX11" fmla="*/ 1948441 w 2418460"/>
              <a:gd name="connsiteY11" fmla="*/ 321348 h 1799771"/>
              <a:gd name="connsiteX12" fmla="*/ 2033899 w 2418460"/>
              <a:gd name="connsiteY12" fmla="*/ 329894 h 1799771"/>
              <a:gd name="connsiteX13" fmla="*/ 2410592 w 2418460"/>
              <a:gd name="connsiteY13" fmla="*/ 378592 h 1799771"/>
              <a:gd name="connsiteX14" fmla="*/ 2418460 w 2418460"/>
              <a:gd name="connsiteY14" fmla="*/ 1295569 h 1799771"/>
              <a:gd name="connsiteX15" fmla="*/ 1828800 w 2418460"/>
              <a:gd name="connsiteY15" fmla="*/ 1603218 h 1799771"/>
              <a:gd name="connsiteX16" fmla="*/ 1469877 w 2418460"/>
              <a:gd name="connsiteY16" fmla="*/ 1765588 h 1799771"/>
              <a:gd name="connsiteX17" fmla="*/ 1034041 w 2418460"/>
              <a:gd name="connsiteY17" fmla="*/ 1799771 h 1799771"/>
              <a:gd name="connsiteX18" fmla="*/ 803305 w 2418460"/>
              <a:gd name="connsiteY18" fmla="*/ 1739950 h 1799771"/>
              <a:gd name="connsiteX19" fmla="*/ 726393 w 2418460"/>
              <a:gd name="connsiteY19" fmla="*/ 1680130 h 1799771"/>
              <a:gd name="connsiteX20" fmla="*/ 504202 w 2418460"/>
              <a:gd name="connsiteY20" fmla="*/ 1526305 h 1799771"/>
              <a:gd name="connsiteX21" fmla="*/ 427290 w 2418460"/>
              <a:gd name="connsiteY21" fmla="*/ 1492122 h 1799771"/>
              <a:gd name="connsiteX22" fmla="*/ 384561 w 2418460"/>
              <a:gd name="connsiteY22" fmla="*/ 1449393 h 1799771"/>
              <a:gd name="connsiteX23" fmla="*/ 222191 w 2418460"/>
              <a:gd name="connsiteY23" fmla="*/ 1227203 h 1799771"/>
              <a:gd name="connsiteX24" fmla="*/ 102550 w 2418460"/>
              <a:gd name="connsiteY24" fmla="*/ 1073378 h 1799771"/>
              <a:gd name="connsiteX25" fmla="*/ 0 w 2418460"/>
              <a:gd name="connsiteY25" fmla="*/ 996466 h 1799771"/>
              <a:gd name="connsiteX0" fmla="*/ 0 w 2454255"/>
              <a:gd name="connsiteY0" fmla="*/ 996466 h 1799771"/>
              <a:gd name="connsiteX1" fmla="*/ 27401 w 2454255"/>
              <a:gd name="connsiteY1" fmla="*/ 0 h 1799771"/>
              <a:gd name="connsiteX2" fmla="*/ 282011 w 2454255"/>
              <a:gd name="connsiteY2" fmla="*/ 56429 h 1799771"/>
              <a:gd name="connsiteX3" fmla="*/ 376015 w 2454255"/>
              <a:gd name="connsiteY3" fmla="*/ 64975 h 1799771"/>
              <a:gd name="connsiteX4" fmla="*/ 478565 w 2454255"/>
              <a:gd name="connsiteY4" fmla="*/ 116249 h 1799771"/>
              <a:gd name="connsiteX5" fmla="*/ 647150 w 2454255"/>
              <a:gd name="connsiteY5" fmla="*/ 143526 h 1799771"/>
              <a:gd name="connsiteX6" fmla="*/ 835589 w 2454255"/>
              <a:gd name="connsiteY6" fmla="*/ 130837 h 1799771"/>
              <a:gd name="connsiteX7" fmla="*/ 892907 w 2454255"/>
              <a:gd name="connsiteY7" fmla="*/ 167092 h 1799771"/>
              <a:gd name="connsiteX8" fmla="*/ 1053896 w 2454255"/>
              <a:gd name="connsiteY8" fmla="*/ 171927 h 1799771"/>
              <a:gd name="connsiteX9" fmla="*/ 1232666 w 2454255"/>
              <a:gd name="connsiteY9" fmla="*/ 143526 h 1799771"/>
              <a:gd name="connsiteX10" fmla="*/ 1702943 w 2454255"/>
              <a:gd name="connsiteY10" fmla="*/ 203779 h 1799771"/>
              <a:gd name="connsiteX11" fmla="*/ 1948441 w 2454255"/>
              <a:gd name="connsiteY11" fmla="*/ 321348 h 1799771"/>
              <a:gd name="connsiteX12" fmla="*/ 2033899 w 2454255"/>
              <a:gd name="connsiteY12" fmla="*/ 329894 h 1799771"/>
              <a:gd name="connsiteX13" fmla="*/ 2454135 w 2454255"/>
              <a:gd name="connsiteY13" fmla="*/ 436649 h 1799771"/>
              <a:gd name="connsiteX14" fmla="*/ 2418460 w 2454255"/>
              <a:gd name="connsiteY14" fmla="*/ 1295569 h 1799771"/>
              <a:gd name="connsiteX15" fmla="*/ 1828800 w 2454255"/>
              <a:gd name="connsiteY15" fmla="*/ 1603218 h 1799771"/>
              <a:gd name="connsiteX16" fmla="*/ 1469877 w 2454255"/>
              <a:gd name="connsiteY16" fmla="*/ 1765588 h 1799771"/>
              <a:gd name="connsiteX17" fmla="*/ 1034041 w 2454255"/>
              <a:gd name="connsiteY17" fmla="*/ 1799771 h 1799771"/>
              <a:gd name="connsiteX18" fmla="*/ 803305 w 2454255"/>
              <a:gd name="connsiteY18" fmla="*/ 1739950 h 1799771"/>
              <a:gd name="connsiteX19" fmla="*/ 726393 w 2454255"/>
              <a:gd name="connsiteY19" fmla="*/ 1680130 h 1799771"/>
              <a:gd name="connsiteX20" fmla="*/ 504202 w 2454255"/>
              <a:gd name="connsiteY20" fmla="*/ 1526305 h 1799771"/>
              <a:gd name="connsiteX21" fmla="*/ 427290 w 2454255"/>
              <a:gd name="connsiteY21" fmla="*/ 1492122 h 1799771"/>
              <a:gd name="connsiteX22" fmla="*/ 384561 w 2454255"/>
              <a:gd name="connsiteY22" fmla="*/ 1449393 h 1799771"/>
              <a:gd name="connsiteX23" fmla="*/ 222191 w 2454255"/>
              <a:gd name="connsiteY23" fmla="*/ 1227203 h 1799771"/>
              <a:gd name="connsiteX24" fmla="*/ 102550 w 2454255"/>
              <a:gd name="connsiteY24" fmla="*/ 1073378 h 1799771"/>
              <a:gd name="connsiteX25" fmla="*/ 0 w 2454255"/>
              <a:gd name="connsiteY25" fmla="*/ 996466 h 1799771"/>
              <a:gd name="connsiteX0" fmla="*/ 0 w 2454255"/>
              <a:gd name="connsiteY0" fmla="*/ 996466 h 1799771"/>
              <a:gd name="connsiteX1" fmla="*/ 27401 w 2454255"/>
              <a:gd name="connsiteY1" fmla="*/ 0 h 1799771"/>
              <a:gd name="connsiteX2" fmla="*/ 282011 w 2454255"/>
              <a:gd name="connsiteY2" fmla="*/ 56429 h 1799771"/>
              <a:gd name="connsiteX3" fmla="*/ 376015 w 2454255"/>
              <a:gd name="connsiteY3" fmla="*/ 64975 h 1799771"/>
              <a:gd name="connsiteX4" fmla="*/ 478565 w 2454255"/>
              <a:gd name="connsiteY4" fmla="*/ 116249 h 1799771"/>
              <a:gd name="connsiteX5" fmla="*/ 647150 w 2454255"/>
              <a:gd name="connsiteY5" fmla="*/ 143526 h 1799771"/>
              <a:gd name="connsiteX6" fmla="*/ 835589 w 2454255"/>
              <a:gd name="connsiteY6" fmla="*/ 130837 h 1799771"/>
              <a:gd name="connsiteX7" fmla="*/ 892907 w 2454255"/>
              <a:gd name="connsiteY7" fmla="*/ 167092 h 1799771"/>
              <a:gd name="connsiteX8" fmla="*/ 1053896 w 2454255"/>
              <a:gd name="connsiteY8" fmla="*/ 171927 h 1799771"/>
              <a:gd name="connsiteX9" fmla="*/ 1232666 w 2454255"/>
              <a:gd name="connsiteY9" fmla="*/ 143526 h 1799771"/>
              <a:gd name="connsiteX10" fmla="*/ 1702943 w 2454255"/>
              <a:gd name="connsiteY10" fmla="*/ 203779 h 1799771"/>
              <a:gd name="connsiteX11" fmla="*/ 1948441 w 2454255"/>
              <a:gd name="connsiteY11" fmla="*/ 321348 h 1799771"/>
              <a:gd name="connsiteX12" fmla="*/ 2033899 w 2454255"/>
              <a:gd name="connsiteY12" fmla="*/ 329894 h 1799771"/>
              <a:gd name="connsiteX13" fmla="*/ 2454135 w 2454255"/>
              <a:gd name="connsiteY13" fmla="*/ 436649 h 1799771"/>
              <a:gd name="connsiteX14" fmla="*/ 2418460 w 2454255"/>
              <a:gd name="connsiteY14" fmla="*/ 1295569 h 1799771"/>
              <a:gd name="connsiteX15" fmla="*/ 1828800 w 2454255"/>
              <a:gd name="connsiteY15" fmla="*/ 1603218 h 1799771"/>
              <a:gd name="connsiteX16" fmla="*/ 1469877 w 2454255"/>
              <a:gd name="connsiteY16" fmla="*/ 1765588 h 1799771"/>
              <a:gd name="connsiteX17" fmla="*/ 1034041 w 2454255"/>
              <a:gd name="connsiteY17" fmla="*/ 1799771 h 1799771"/>
              <a:gd name="connsiteX18" fmla="*/ 803305 w 2454255"/>
              <a:gd name="connsiteY18" fmla="*/ 1739950 h 1799771"/>
              <a:gd name="connsiteX19" fmla="*/ 726393 w 2454255"/>
              <a:gd name="connsiteY19" fmla="*/ 1680130 h 1799771"/>
              <a:gd name="connsiteX20" fmla="*/ 504202 w 2454255"/>
              <a:gd name="connsiteY20" fmla="*/ 1526305 h 1799771"/>
              <a:gd name="connsiteX21" fmla="*/ 427290 w 2454255"/>
              <a:gd name="connsiteY21" fmla="*/ 1492122 h 1799771"/>
              <a:gd name="connsiteX22" fmla="*/ 384561 w 2454255"/>
              <a:gd name="connsiteY22" fmla="*/ 1449393 h 1799771"/>
              <a:gd name="connsiteX23" fmla="*/ 222191 w 2454255"/>
              <a:gd name="connsiteY23" fmla="*/ 1227203 h 1799771"/>
              <a:gd name="connsiteX24" fmla="*/ 102550 w 2454255"/>
              <a:gd name="connsiteY24" fmla="*/ 1073378 h 1799771"/>
              <a:gd name="connsiteX25" fmla="*/ 0 w 2454255"/>
              <a:gd name="connsiteY25" fmla="*/ 996466 h 1799771"/>
              <a:gd name="connsiteX0" fmla="*/ 33942 w 2488197"/>
              <a:gd name="connsiteY0" fmla="*/ 996466 h 1799771"/>
              <a:gd name="connsiteX1" fmla="*/ 61343 w 2488197"/>
              <a:gd name="connsiteY1" fmla="*/ 0 h 1799771"/>
              <a:gd name="connsiteX2" fmla="*/ 315953 w 2488197"/>
              <a:gd name="connsiteY2" fmla="*/ 56429 h 1799771"/>
              <a:gd name="connsiteX3" fmla="*/ 409957 w 2488197"/>
              <a:gd name="connsiteY3" fmla="*/ 64975 h 1799771"/>
              <a:gd name="connsiteX4" fmla="*/ 512507 w 2488197"/>
              <a:gd name="connsiteY4" fmla="*/ 116249 h 1799771"/>
              <a:gd name="connsiteX5" fmla="*/ 681092 w 2488197"/>
              <a:gd name="connsiteY5" fmla="*/ 143526 h 1799771"/>
              <a:gd name="connsiteX6" fmla="*/ 869531 w 2488197"/>
              <a:gd name="connsiteY6" fmla="*/ 130837 h 1799771"/>
              <a:gd name="connsiteX7" fmla="*/ 926849 w 2488197"/>
              <a:gd name="connsiteY7" fmla="*/ 167092 h 1799771"/>
              <a:gd name="connsiteX8" fmla="*/ 1087838 w 2488197"/>
              <a:gd name="connsiteY8" fmla="*/ 171927 h 1799771"/>
              <a:gd name="connsiteX9" fmla="*/ 1266608 w 2488197"/>
              <a:gd name="connsiteY9" fmla="*/ 143526 h 1799771"/>
              <a:gd name="connsiteX10" fmla="*/ 1736885 w 2488197"/>
              <a:gd name="connsiteY10" fmla="*/ 203779 h 1799771"/>
              <a:gd name="connsiteX11" fmla="*/ 1982383 w 2488197"/>
              <a:gd name="connsiteY11" fmla="*/ 321348 h 1799771"/>
              <a:gd name="connsiteX12" fmla="*/ 2067841 w 2488197"/>
              <a:gd name="connsiteY12" fmla="*/ 329894 h 1799771"/>
              <a:gd name="connsiteX13" fmla="*/ 2488077 w 2488197"/>
              <a:gd name="connsiteY13" fmla="*/ 436649 h 1799771"/>
              <a:gd name="connsiteX14" fmla="*/ 2452402 w 2488197"/>
              <a:gd name="connsiteY14" fmla="*/ 1295569 h 1799771"/>
              <a:gd name="connsiteX15" fmla="*/ 0 w 2488197"/>
              <a:gd name="connsiteY15" fmla="*/ 1019349 h 1799771"/>
              <a:gd name="connsiteX16" fmla="*/ 1503819 w 2488197"/>
              <a:gd name="connsiteY16" fmla="*/ 1765588 h 1799771"/>
              <a:gd name="connsiteX17" fmla="*/ 1067983 w 2488197"/>
              <a:gd name="connsiteY17" fmla="*/ 1799771 h 1799771"/>
              <a:gd name="connsiteX18" fmla="*/ 837247 w 2488197"/>
              <a:gd name="connsiteY18" fmla="*/ 1739950 h 1799771"/>
              <a:gd name="connsiteX19" fmla="*/ 760335 w 2488197"/>
              <a:gd name="connsiteY19" fmla="*/ 1680130 h 1799771"/>
              <a:gd name="connsiteX20" fmla="*/ 538144 w 2488197"/>
              <a:gd name="connsiteY20" fmla="*/ 1526305 h 1799771"/>
              <a:gd name="connsiteX21" fmla="*/ 461232 w 2488197"/>
              <a:gd name="connsiteY21" fmla="*/ 1492122 h 1799771"/>
              <a:gd name="connsiteX22" fmla="*/ 418503 w 2488197"/>
              <a:gd name="connsiteY22" fmla="*/ 1449393 h 1799771"/>
              <a:gd name="connsiteX23" fmla="*/ 256133 w 2488197"/>
              <a:gd name="connsiteY23" fmla="*/ 1227203 h 1799771"/>
              <a:gd name="connsiteX24" fmla="*/ 136492 w 2488197"/>
              <a:gd name="connsiteY24" fmla="*/ 1073378 h 1799771"/>
              <a:gd name="connsiteX25" fmla="*/ 33942 w 2488197"/>
              <a:gd name="connsiteY25" fmla="*/ 996466 h 1799771"/>
              <a:gd name="connsiteX0" fmla="*/ 33942 w 2488197"/>
              <a:gd name="connsiteY0" fmla="*/ 996466 h 1799771"/>
              <a:gd name="connsiteX1" fmla="*/ 61343 w 2488197"/>
              <a:gd name="connsiteY1" fmla="*/ 0 h 1799771"/>
              <a:gd name="connsiteX2" fmla="*/ 315953 w 2488197"/>
              <a:gd name="connsiteY2" fmla="*/ 56429 h 1799771"/>
              <a:gd name="connsiteX3" fmla="*/ 409957 w 2488197"/>
              <a:gd name="connsiteY3" fmla="*/ 64975 h 1799771"/>
              <a:gd name="connsiteX4" fmla="*/ 512507 w 2488197"/>
              <a:gd name="connsiteY4" fmla="*/ 116249 h 1799771"/>
              <a:gd name="connsiteX5" fmla="*/ 681092 w 2488197"/>
              <a:gd name="connsiteY5" fmla="*/ 143526 h 1799771"/>
              <a:gd name="connsiteX6" fmla="*/ 869531 w 2488197"/>
              <a:gd name="connsiteY6" fmla="*/ 130837 h 1799771"/>
              <a:gd name="connsiteX7" fmla="*/ 926849 w 2488197"/>
              <a:gd name="connsiteY7" fmla="*/ 167092 h 1799771"/>
              <a:gd name="connsiteX8" fmla="*/ 1087838 w 2488197"/>
              <a:gd name="connsiteY8" fmla="*/ 171927 h 1799771"/>
              <a:gd name="connsiteX9" fmla="*/ 1266608 w 2488197"/>
              <a:gd name="connsiteY9" fmla="*/ 143526 h 1799771"/>
              <a:gd name="connsiteX10" fmla="*/ 1736885 w 2488197"/>
              <a:gd name="connsiteY10" fmla="*/ 203779 h 1799771"/>
              <a:gd name="connsiteX11" fmla="*/ 1982383 w 2488197"/>
              <a:gd name="connsiteY11" fmla="*/ 321348 h 1799771"/>
              <a:gd name="connsiteX12" fmla="*/ 2067841 w 2488197"/>
              <a:gd name="connsiteY12" fmla="*/ 329894 h 1799771"/>
              <a:gd name="connsiteX13" fmla="*/ 2488077 w 2488197"/>
              <a:gd name="connsiteY13" fmla="*/ 436649 h 1799771"/>
              <a:gd name="connsiteX14" fmla="*/ 2452402 w 2488197"/>
              <a:gd name="connsiteY14" fmla="*/ 1295569 h 1799771"/>
              <a:gd name="connsiteX15" fmla="*/ 0 w 2488197"/>
              <a:gd name="connsiteY15" fmla="*/ 1019349 h 1799771"/>
              <a:gd name="connsiteX16" fmla="*/ 1067983 w 2488197"/>
              <a:gd name="connsiteY16" fmla="*/ 1799771 h 1799771"/>
              <a:gd name="connsiteX17" fmla="*/ 837247 w 2488197"/>
              <a:gd name="connsiteY17" fmla="*/ 1739950 h 1799771"/>
              <a:gd name="connsiteX18" fmla="*/ 760335 w 2488197"/>
              <a:gd name="connsiteY18" fmla="*/ 1680130 h 1799771"/>
              <a:gd name="connsiteX19" fmla="*/ 538144 w 2488197"/>
              <a:gd name="connsiteY19" fmla="*/ 1526305 h 1799771"/>
              <a:gd name="connsiteX20" fmla="*/ 461232 w 2488197"/>
              <a:gd name="connsiteY20" fmla="*/ 1492122 h 1799771"/>
              <a:gd name="connsiteX21" fmla="*/ 418503 w 2488197"/>
              <a:gd name="connsiteY21" fmla="*/ 1449393 h 1799771"/>
              <a:gd name="connsiteX22" fmla="*/ 256133 w 2488197"/>
              <a:gd name="connsiteY22" fmla="*/ 1227203 h 1799771"/>
              <a:gd name="connsiteX23" fmla="*/ 136492 w 2488197"/>
              <a:gd name="connsiteY23" fmla="*/ 1073378 h 1799771"/>
              <a:gd name="connsiteX24" fmla="*/ 33942 w 2488197"/>
              <a:gd name="connsiteY24" fmla="*/ 996466 h 1799771"/>
              <a:gd name="connsiteX0" fmla="*/ 33942 w 2488197"/>
              <a:gd name="connsiteY0" fmla="*/ 996466 h 1739950"/>
              <a:gd name="connsiteX1" fmla="*/ 61343 w 2488197"/>
              <a:gd name="connsiteY1" fmla="*/ 0 h 1739950"/>
              <a:gd name="connsiteX2" fmla="*/ 315953 w 2488197"/>
              <a:gd name="connsiteY2" fmla="*/ 56429 h 1739950"/>
              <a:gd name="connsiteX3" fmla="*/ 409957 w 2488197"/>
              <a:gd name="connsiteY3" fmla="*/ 64975 h 1739950"/>
              <a:gd name="connsiteX4" fmla="*/ 512507 w 2488197"/>
              <a:gd name="connsiteY4" fmla="*/ 116249 h 1739950"/>
              <a:gd name="connsiteX5" fmla="*/ 681092 w 2488197"/>
              <a:gd name="connsiteY5" fmla="*/ 143526 h 1739950"/>
              <a:gd name="connsiteX6" fmla="*/ 869531 w 2488197"/>
              <a:gd name="connsiteY6" fmla="*/ 130837 h 1739950"/>
              <a:gd name="connsiteX7" fmla="*/ 926849 w 2488197"/>
              <a:gd name="connsiteY7" fmla="*/ 167092 h 1739950"/>
              <a:gd name="connsiteX8" fmla="*/ 1087838 w 2488197"/>
              <a:gd name="connsiteY8" fmla="*/ 171927 h 1739950"/>
              <a:gd name="connsiteX9" fmla="*/ 1266608 w 2488197"/>
              <a:gd name="connsiteY9" fmla="*/ 143526 h 1739950"/>
              <a:gd name="connsiteX10" fmla="*/ 1736885 w 2488197"/>
              <a:gd name="connsiteY10" fmla="*/ 203779 h 1739950"/>
              <a:gd name="connsiteX11" fmla="*/ 1982383 w 2488197"/>
              <a:gd name="connsiteY11" fmla="*/ 321348 h 1739950"/>
              <a:gd name="connsiteX12" fmla="*/ 2067841 w 2488197"/>
              <a:gd name="connsiteY12" fmla="*/ 329894 h 1739950"/>
              <a:gd name="connsiteX13" fmla="*/ 2488077 w 2488197"/>
              <a:gd name="connsiteY13" fmla="*/ 436649 h 1739950"/>
              <a:gd name="connsiteX14" fmla="*/ 2452402 w 2488197"/>
              <a:gd name="connsiteY14" fmla="*/ 1295569 h 1739950"/>
              <a:gd name="connsiteX15" fmla="*/ 0 w 2488197"/>
              <a:gd name="connsiteY15" fmla="*/ 1019349 h 1739950"/>
              <a:gd name="connsiteX16" fmla="*/ 837247 w 2488197"/>
              <a:gd name="connsiteY16" fmla="*/ 1739950 h 1739950"/>
              <a:gd name="connsiteX17" fmla="*/ 760335 w 2488197"/>
              <a:gd name="connsiteY17" fmla="*/ 1680130 h 1739950"/>
              <a:gd name="connsiteX18" fmla="*/ 538144 w 2488197"/>
              <a:gd name="connsiteY18" fmla="*/ 1526305 h 1739950"/>
              <a:gd name="connsiteX19" fmla="*/ 461232 w 2488197"/>
              <a:gd name="connsiteY19" fmla="*/ 1492122 h 1739950"/>
              <a:gd name="connsiteX20" fmla="*/ 418503 w 2488197"/>
              <a:gd name="connsiteY20" fmla="*/ 1449393 h 1739950"/>
              <a:gd name="connsiteX21" fmla="*/ 256133 w 2488197"/>
              <a:gd name="connsiteY21" fmla="*/ 1227203 h 1739950"/>
              <a:gd name="connsiteX22" fmla="*/ 136492 w 2488197"/>
              <a:gd name="connsiteY22" fmla="*/ 1073378 h 1739950"/>
              <a:gd name="connsiteX23" fmla="*/ 33942 w 2488197"/>
              <a:gd name="connsiteY23" fmla="*/ 996466 h 1739950"/>
              <a:gd name="connsiteX0" fmla="*/ 33942 w 2488197"/>
              <a:gd name="connsiteY0" fmla="*/ 996466 h 1739950"/>
              <a:gd name="connsiteX1" fmla="*/ 61343 w 2488197"/>
              <a:gd name="connsiteY1" fmla="*/ 0 h 1739950"/>
              <a:gd name="connsiteX2" fmla="*/ 315953 w 2488197"/>
              <a:gd name="connsiteY2" fmla="*/ 56429 h 1739950"/>
              <a:gd name="connsiteX3" fmla="*/ 409957 w 2488197"/>
              <a:gd name="connsiteY3" fmla="*/ 64975 h 1739950"/>
              <a:gd name="connsiteX4" fmla="*/ 512507 w 2488197"/>
              <a:gd name="connsiteY4" fmla="*/ 116249 h 1739950"/>
              <a:gd name="connsiteX5" fmla="*/ 681092 w 2488197"/>
              <a:gd name="connsiteY5" fmla="*/ 143526 h 1739950"/>
              <a:gd name="connsiteX6" fmla="*/ 869531 w 2488197"/>
              <a:gd name="connsiteY6" fmla="*/ 130837 h 1739950"/>
              <a:gd name="connsiteX7" fmla="*/ 926849 w 2488197"/>
              <a:gd name="connsiteY7" fmla="*/ 167092 h 1739950"/>
              <a:gd name="connsiteX8" fmla="*/ 1087838 w 2488197"/>
              <a:gd name="connsiteY8" fmla="*/ 171927 h 1739950"/>
              <a:gd name="connsiteX9" fmla="*/ 1266608 w 2488197"/>
              <a:gd name="connsiteY9" fmla="*/ 143526 h 1739950"/>
              <a:gd name="connsiteX10" fmla="*/ 1736885 w 2488197"/>
              <a:gd name="connsiteY10" fmla="*/ 203779 h 1739950"/>
              <a:gd name="connsiteX11" fmla="*/ 1982383 w 2488197"/>
              <a:gd name="connsiteY11" fmla="*/ 321348 h 1739950"/>
              <a:gd name="connsiteX12" fmla="*/ 2067841 w 2488197"/>
              <a:gd name="connsiteY12" fmla="*/ 329894 h 1739950"/>
              <a:gd name="connsiteX13" fmla="*/ 2488077 w 2488197"/>
              <a:gd name="connsiteY13" fmla="*/ 436649 h 1739950"/>
              <a:gd name="connsiteX14" fmla="*/ 2452402 w 2488197"/>
              <a:gd name="connsiteY14" fmla="*/ 1295569 h 1739950"/>
              <a:gd name="connsiteX15" fmla="*/ 0 w 2488197"/>
              <a:gd name="connsiteY15" fmla="*/ 1019349 h 1739950"/>
              <a:gd name="connsiteX16" fmla="*/ 837247 w 2488197"/>
              <a:gd name="connsiteY16" fmla="*/ 1739950 h 1739950"/>
              <a:gd name="connsiteX17" fmla="*/ 538144 w 2488197"/>
              <a:gd name="connsiteY17" fmla="*/ 1526305 h 1739950"/>
              <a:gd name="connsiteX18" fmla="*/ 461232 w 2488197"/>
              <a:gd name="connsiteY18" fmla="*/ 1492122 h 1739950"/>
              <a:gd name="connsiteX19" fmla="*/ 418503 w 2488197"/>
              <a:gd name="connsiteY19" fmla="*/ 1449393 h 1739950"/>
              <a:gd name="connsiteX20" fmla="*/ 256133 w 2488197"/>
              <a:gd name="connsiteY20" fmla="*/ 1227203 h 1739950"/>
              <a:gd name="connsiteX21" fmla="*/ 136492 w 2488197"/>
              <a:gd name="connsiteY21" fmla="*/ 1073378 h 1739950"/>
              <a:gd name="connsiteX22" fmla="*/ 33942 w 2488197"/>
              <a:gd name="connsiteY22" fmla="*/ 996466 h 1739950"/>
              <a:gd name="connsiteX0" fmla="*/ 33942 w 2488197"/>
              <a:gd name="connsiteY0" fmla="*/ 996466 h 1526305"/>
              <a:gd name="connsiteX1" fmla="*/ 61343 w 2488197"/>
              <a:gd name="connsiteY1" fmla="*/ 0 h 1526305"/>
              <a:gd name="connsiteX2" fmla="*/ 315953 w 2488197"/>
              <a:gd name="connsiteY2" fmla="*/ 56429 h 1526305"/>
              <a:gd name="connsiteX3" fmla="*/ 409957 w 2488197"/>
              <a:gd name="connsiteY3" fmla="*/ 64975 h 1526305"/>
              <a:gd name="connsiteX4" fmla="*/ 512507 w 2488197"/>
              <a:gd name="connsiteY4" fmla="*/ 116249 h 1526305"/>
              <a:gd name="connsiteX5" fmla="*/ 681092 w 2488197"/>
              <a:gd name="connsiteY5" fmla="*/ 143526 h 1526305"/>
              <a:gd name="connsiteX6" fmla="*/ 869531 w 2488197"/>
              <a:gd name="connsiteY6" fmla="*/ 130837 h 1526305"/>
              <a:gd name="connsiteX7" fmla="*/ 926849 w 2488197"/>
              <a:gd name="connsiteY7" fmla="*/ 167092 h 1526305"/>
              <a:gd name="connsiteX8" fmla="*/ 1087838 w 2488197"/>
              <a:gd name="connsiteY8" fmla="*/ 171927 h 1526305"/>
              <a:gd name="connsiteX9" fmla="*/ 1266608 w 2488197"/>
              <a:gd name="connsiteY9" fmla="*/ 143526 h 1526305"/>
              <a:gd name="connsiteX10" fmla="*/ 1736885 w 2488197"/>
              <a:gd name="connsiteY10" fmla="*/ 203779 h 1526305"/>
              <a:gd name="connsiteX11" fmla="*/ 1982383 w 2488197"/>
              <a:gd name="connsiteY11" fmla="*/ 321348 h 1526305"/>
              <a:gd name="connsiteX12" fmla="*/ 2067841 w 2488197"/>
              <a:gd name="connsiteY12" fmla="*/ 329894 h 1526305"/>
              <a:gd name="connsiteX13" fmla="*/ 2488077 w 2488197"/>
              <a:gd name="connsiteY13" fmla="*/ 436649 h 1526305"/>
              <a:gd name="connsiteX14" fmla="*/ 2452402 w 2488197"/>
              <a:gd name="connsiteY14" fmla="*/ 1295569 h 1526305"/>
              <a:gd name="connsiteX15" fmla="*/ 0 w 2488197"/>
              <a:gd name="connsiteY15" fmla="*/ 1019349 h 1526305"/>
              <a:gd name="connsiteX16" fmla="*/ 538144 w 2488197"/>
              <a:gd name="connsiteY16" fmla="*/ 1526305 h 1526305"/>
              <a:gd name="connsiteX17" fmla="*/ 461232 w 2488197"/>
              <a:gd name="connsiteY17" fmla="*/ 1492122 h 1526305"/>
              <a:gd name="connsiteX18" fmla="*/ 418503 w 2488197"/>
              <a:gd name="connsiteY18" fmla="*/ 1449393 h 1526305"/>
              <a:gd name="connsiteX19" fmla="*/ 256133 w 2488197"/>
              <a:gd name="connsiteY19" fmla="*/ 1227203 h 1526305"/>
              <a:gd name="connsiteX20" fmla="*/ 136492 w 2488197"/>
              <a:gd name="connsiteY20" fmla="*/ 1073378 h 1526305"/>
              <a:gd name="connsiteX21" fmla="*/ 33942 w 2488197"/>
              <a:gd name="connsiteY21" fmla="*/ 996466 h 1526305"/>
              <a:gd name="connsiteX0" fmla="*/ 33942 w 2488197"/>
              <a:gd name="connsiteY0" fmla="*/ 996466 h 1551535"/>
              <a:gd name="connsiteX1" fmla="*/ 61343 w 2488197"/>
              <a:gd name="connsiteY1" fmla="*/ 0 h 1551535"/>
              <a:gd name="connsiteX2" fmla="*/ 315953 w 2488197"/>
              <a:gd name="connsiteY2" fmla="*/ 56429 h 1551535"/>
              <a:gd name="connsiteX3" fmla="*/ 409957 w 2488197"/>
              <a:gd name="connsiteY3" fmla="*/ 64975 h 1551535"/>
              <a:gd name="connsiteX4" fmla="*/ 512507 w 2488197"/>
              <a:gd name="connsiteY4" fmla="*/ 116249 h 1551535"/>
              <a:gd name="connsiteX5" fmla="*/ 681092 w 2488197"/>
              <a:gd name="connsiteY5" fmla="*/ 143526 h 1551535"/>
              <a:gd name="connsiteX6" fmla="*/ 869531 w 2488197"/>
              <a:gd name="connsiteY6" fmla="*/ 130837 h 1551535"/>
              <a:gd name="connsiteX7" fmla="*/ 926849 w 2488197"/>
              <a:gd name="connsiteY7" fmla="*/ 167092 h 1551535"/>
              <a:gd name="connsiteX8" fmla="*/ 1087838 w 2488197"/>
              <a:gd name="connsiteY8" fmla="*/ 171927 h 1551535"/>
              <a:gd name="connsiteX9" fmla="*/ 1266608 w 2488197"/>
              <a:gd name="connsiteY9" fmla="*/ 143526 h 1551535"/>
              <a:gd name="connsiteX10" fmla="*/ 1736885 w 2488197"/>
              <a:gd name="connsiteY10" fmla="*/ 203779 h 1551535"/>
              <a:gd name="connsiteX11" fmla="*/ 1982383 w 2488197"/>
              <a:gd name="connsiteY11" fmla="*/ 321348 h 1551535"/>
              <a:gd name="connsiteX12" fmla="*/ 2067841 w 2488197"/>
              <a:gd name="connsiteY12" fmla="*/ 329894 h 1551535"/>
              <a:gd name="connsiteX13" fmla="*/ 2488077 w 2488197"/>
              <a:gd name="connsiteY13" fmla="*/ 436649 h 1551535"/>
              <a:gd name="connsiteX14" fmla="*/ 2452402 w 2488197"/>
              <a:gd name="connsiteY14" fmla="*/ 1295569 h 1551535"/>
              <a:gd name="connsiteX15" fmla="*/ 0 w 2488197"/>
              <a:gd name="connsiteY15" fmla="*/ 1019349 h 1551535"/>
              <a:gd name="connsiteX16" fmla="*/ 538144 w 2488197"/>
              <a:gd name="connsiteY16" fmla="*/ 1526305 h 1551535"/>
              <a:gd name="connsiteX17" fmla="*/ 418503 w 2488197"/>
              <a:gd name="connsiteY17" fmla="*/ 1449393 h 1551535"/>
              <a:gd name="connsiteX18" fmla="*/ 256133 w 2488197"/>
              <a:gd name="connsiteY18" fmla="*/ 1227203 h 1551535"/>
              <a:gd name="connsiteX19" fmla="*/ 136492 w 2488197"/>
              <a:gd name="connsiteY19" fmla="*/ 1073378 h 1551535"/>
              <a:gd name="connsiteX20" fmla="*/ 33942 w 2488197"/>
              <a:gd name="connsiteY20" fmla="*/ 996466 h 1551535"/>
              <a:gd name="connsiteX0" fmla="*/ 33942 w 2488197"/>
              <a:gd name="connsiteY0" fmla="*/ 996466 h 1529484"/>
              <a:gd name="connsiteX1" fmla="*/ 61343 w 2488197"/>
              <a:gd name="connsiteY1" fmla="*/ 0 h 1529484"/>
              <a:gd name="connsiteX2" fmla="*/ 315953 w 2488197"/>
              <a:gd name="connsiteY2" fmla="*/ 56429 h 1529484"/>
              <a:gd name="connsiteX3" fmla="*/ 409957 w 2488197"/>
              <a:gd name="connsiteY3" fmla="*/ 64975 h 1529484"/>
              <a:gd name="connsiteX4" fmla="*/ 512507 w 2488197"/>
              <a:gd name="connsiteY4" fmla="*/ 116249 h 1529484"/>
              <a:gd name="connsiteX5" fmla="*/ 681092 w 2488197"/>
              <a:gd name="connsiteY5" fmla="*/ 143526 h 1529484"/>
              <a:gd name="connsiteX6" fmla="*/ 869531 w 2488197"/>
              <a:gd name="connsiteY6" fmla="*/ 130837 h 1529484"/>
              <a:gd name="connsiteX7" fmla="*/ 926849 w 2488197"/>
              <a:gd name="connsiteY7" fmla="*/ 167092 h 1529484"/>
              <a:gd name="connsiteX8" fmla="*/ 1087838 w 2488197"/>
              <a:gd name="connsiteY8" fmla="*/ 171927 h 1529484"/>
              <a:gd name="connsiteX9" fmla="*/ 1266608 w 2488197"/>
              <a:gd name="connsiteY9" fmla="*/ 143526 h 1529484"/>
              <a:gd name="connsiteX10" fmla="*/ 1736885 w 2488197"/>
              <a:gd name="connsiteY10" fmla="*/ 203779 h 1529484"/>
              <a:gd name="connsiteX11" fmla="*/ 1982383 w 2488197"/>
              <a:gd name="connsiteY11" fmla="*/ 321348 h 1529484"/>
              <a:gd name="connsiteX12" fmla="*/ 2067841 w 2488197"/>
              <a:gd name="connsiteY12" fmla="*/ 329894 h 1529484"/>
              <a:gd name="connsiteX13" fmla="*/ 2488077 w 2488197"/>
              <a:gd name="connsiteY13" fmla="*/ 436649 h 1529484"/>
              <a:gd name="connsiteX14" fmla="*/ 2452402 w 2488197"/>
              <a:gd name="connsiteY14" fmla="*/ 1295569 h 1529484"/>
              <a:gd name="connsiteX15" fmla="*/ 0 w 2488197"/>
              <a:gd name="connsiteY15" fmla="*/ 1019349 h 1529484"/>
              <a:gd name="connsiteX16" fmla="*/ 538144 w 2488197"/>
              <a:gd name="connsiteY16" fmla="*/ 1526305 h 1529484"/>
              <a:gd name="connsiteX17" fmla="*/ 256133 w 2488197"/>
              <a:gd name="connsiteY17" fmla="*/ 1227203 h 1529484"/>
              <a:gd name="connsiteX18" fmla="*/ 136492 w 2488197"/>
              <a:gd name="connsiteY18" fmla="*/ 1073378 h 1529484"/>
              <a:gd name="connsiteX19" fmla="*/ 33942 w 2488197"/>
              <a:gd name="connsiteY19" fmla="*/ 996466 h 1529484"/>
              <a:gd name="connsiteX0" fmla="*/ 33942 w 2488197"/>
              <a:gd name="connsiteY0" fmla="*/ 996466 h 1295569"/>
              <a:gd name="connsiteX1" fmla="*/ 61343 w 2488197"/>
              <a:gd name="connsiteY1" fmla="*/ 0 h 1295569"/>
              <a:gd name="connsiteX2" fmla="*/ 315953 w 2488197"/>
              <a:gd name="connsiteY2" fmla="*/ 56429 h 1295569"/>
              <a:gd name="connsiteX3" fmla="*/ 409957 w 2488197"/>
              <a:gd name="connsiteY3" fmla="*/ 64975 h 1295569"/>
              <a:gd name="connsiteX4" fmla="*/ 512507 w 2488197"/>
              <a:gd name="connsiteY4" fmla="*/ 116249 h 1295569"/>
              <a:gd name="connsiteX5" fmla="*/ 681092 w 2488197"/>
              <a:gd name="connsiteY5" fmla="*/ 143526 h 1295569"/>
              <a:gd name="connsiteX6" fmla="*/ 869531 w 2488197"/>
              <a:gd name="connsiteY6" fmla="*/ 130837 h 1295569"/>
              <a:gd name="connsiteX7" fmla="*/ 926849 w 2488197"/>
              <a:gd name="connsiteY7" fmla="*/ 167092 h 1295569"/>
              <a:gd name="connsiteX8" fmla="*/ 1087838 w 2488197"/>
              <a:gd name="connsiteY8" fmla="*/ 171927 h 1295569"/>
              <a:gd name="connsiteX9" fmla="*/ 1266608 w 2488197"/>
              <a:gd name="connsiteY9" fmla="*/ 143526 h 1295569"/>
              <a:gd name="connsiteX10" fmla="*/ 1736885 w 2488197"/>
              <a:gd name="connsiteY10" fmla="*/ 203779 h 1295569"/>
              <a:gd name="connsiteX11" fmla="*/ 1982383 w 2488197"/>
              <a:gd name="connsiteY11" fmla="*/ 321348 h 1295569"/>
              <a:gd name="connsiteX12" fmla="*/ 2067841 w 2488197"/>
              <a:gd name="connsiteY12" fmla="*/ 329894 h 1295569"/>
              <a:gd name="connsiteX13" fmla="*/ 2488077 w 2488197"/>
              <a:gd name="connsiteY13" fmla="*/ 436649 h 1295569"/>
              <a:gd name="connsiteX14" fmla="*/ 2452402 w 2488197"/>
              <a:gd name="connsiteY14" fmla="*/ 1295569 h 1295569"/>
              <a:gd name="connsiteX15" fmla="*/ 0 w 2488197"/>
              <a:gd name="connsiteY15" fmla="*/ 1019349 h 1295569"/>
              <a:gd name="connsiteX16" fmla="*/ 256133 w 2488197"/>
              <a:gd name="connsiteY16" fmla="*/ 1227203 h 1295569"/>
              <a:gd name="connsiteX17" fmla="*/ 136492 w 2488197"/>
              <a:gd name="connsiteY17" fmla="*/ 1073378 h 1295569"/>
              <a:gd name="connsiteX18" fmla="*/ 33942 w 2488197"/>
              <a:gd name="connsiteY18" fmla="*/ 996466 h 1295569"/>
              <a:gd name="connsiteX0" fmla="*/ 33942 w 2488197"/>
              <a:gd name="connsiteY0" fmla="*/ 996466 h 1295569"/>
              <a:gd name="connsiteX1" fmla="*/ 61343 w 2488197"/>
              <a:gd name="connsiteY1" fmla="*/ 0 h 1295569"/>
              <a:gd name="connsiteX2" fmla="*/ 315953 w 2488197"/>
              <a:gd name="connsiteY2" fmla="*/ 56429 h 1295569"/>
              <a:gd name="connsiteX3" fmla="*/ 409957 w 2488197"/>
              <a:gd name="connsiteY3" fmla="*/ 64975 h 1295569"/>
              <a:gd name="connsiteX4" fmla="*/ 512507 w 2488197"/>
              <a:gd name="connsiteY4" fmla="*/ 116249 h 1295569"/>
              <a:gd name="connsiteX5" fmla="*/ 681092 w 2488197"/>
              <a:gd name="connsiteY5" fmla="*/ 143526 h 1295569"/>
              <a:gd name="connsiteX6" fmla="*/ 869531 w 2488197"/>
              <a:gd name="connsiteY6" fmla="*/ 130837 h 1295569"/>
              <a:gd name="connsiteX7" fmla="*/ 926849 w 2488197"/>
              <a:gd name="connsiteY7" fmla="*/ 167092 h 1295569"/>
              <a:gd name="connsiteX8" fmla="*/ 1087838 w 2488197"/>
              <a:gd name="connsiteY8" fmla="*/ 171927 h 1295569"/>
              <a:gd name="connsiteX9" fmla="*/ 1266608 w 2488197"/>
              <a:gd name="connsiteY9" fmla="*/ 143526 h 1295569"/>
              <a:gd name="connsiteX10" fmla="*/ 1736885 w 2488197"/>
              <a:gd name="connsiteY10" fmla="*/ 203779 h 1295569"/>
              <a:gd name="connsiteX11" fmla="*/ 1982383 w 2488197"/>
              <a:gd name="connsiteY11" fmla="*/ 321348 h 1295569"/>
              <a:gd name="connsiteX12" fmla="*/ 2067841 w 2488197"/>
              <a:gd name="connsiteY12" fmla="*/ 329894 h 1295569"/>
              <a:gd name="connsiteX13" fmla="*/ 2488077 w 2488197"/>
              <a:gd name="connsiteY13" fmla="*/ 436649 h 1295569"/>
              <a:gd name="connsiteX14" fmla="*/ 2452402 w 2488197"/>
              <a:gd name="connsiteY14" fmla="*/ 1295569 h 1295569"/>
              <a:gd name="connsiteX15" fmla="*/ 0 w 2488197"/>
              <a:gd name="connsiteY15" fmla="*/ 1019349 h 1295569"/>
              <a:gd name="connsiteX16" fmla="*/ 136492 w 2488197"/>
              <a:gd name="connsiteY16" fmla="*/ 1073378 h 1295569"/>
              <a:gd name="connsiteX17" fmla="*/ 33942 w 2488197"/>
              <a:gd name="connsiteY17" fmla="*/ 996466 h 1295569"/>
              <a:gd name="connsiteX0" fmla="*/ 33942 w 2488197"/>
              <a:gd name="connsiteY0" fmla="*/ 996466 h 1295569"/>
              <a:gd name="connsiteX1" fmla="*/ 61343 w 2488197"/>
              <a:gd name="connsiteY1" fmla="*/ 0 h 1295569"/>
              <a:gd name="connsiteX2" fmla="*/ 315953 w 2488197"/>
              <a:gd name="connsiteY2" fmla="*/ 56429 h 1295569"/>
              <a:gd name="connsiteX3" fmla="*/ 409957 w 2488197"/>
              <a:gd name="connsiteY3" fmla="*/ 64975 h 1295569"/>
              <a:gd name="connsiteX4" fmla="*/ 512507 w 2488197"/>
              <a:gd name="connsiteY4" fmla="*/ 116249 h 1295569"/>
              <a:gd name="connsiteX5" fmla="*/ 681092 w 2488197"/>
              <a:gd name="connsiteY5" fmla="*/ 143526 h 1295569"/>
              <a:gd name="connsiteX6" fmla="*/ 869531 w 2488197"/>
              <a:gd name="connsiteY6" fmla="*/ 130837 h 1295569"/>
              <a:gd name="connsiteX7" fmla="*/ 926849 w 2488197"/>
              <a:gd name="connsiteY7" fmla="*/ 167092 h 1295569"/>
              <a:gd name="connsiteX8" fmla="*/ 1087838 w 2488197"/>
              <a:gd name="connsiteY8" fmla="*/ 171927 h 1295569"/>
              <a:gd name="connsiteX9" fmla="*/ 1266608 w 2488197"/>
              <a:gd name="connsiteY9" fmla="*/ 143526 h 1295569"/>
              <a:gd name="connsiteX10" fmla="*/ 1736885 w 2488197"/>
              <a:gd name="connsiteY10" fmla="*/ 203779 h 1295569"/>
              <a:gd name="connsiteX11" fmla="*/ 1982383 w 2488197"/>
              <a:gd name="connsiteY11" fmla="*/ 321348 h 1295569"/>
              <a:gd name="connsiteX12" fmla="*/ 2067841 w 2488197"/>
              <a:gd name="connsiteY12" fmla="*/ 329894 h 1295569"/>
              <a:gd name="connsiteX13" fmla="*/ 2488077 w 2488197"/>
              <a:gd name="connsiteY13" fmla="*/ 436649 h 1295569"/>
              <a:gd name="connsiteX14" fmla="*/ 2452402 w 2488197"/>
              <a:gd name="connsiteY14" fmla="*/ 1295569 h 1295569"/>
              <a:gd name="connsiteX15" fmla="*/ 0 w 2488197"/>
              <a:gd name="connsiteY15" fmla="*/ 1019349 h 1295569"/>
              <a:gd name="connsiteX16" fmla="*/ 33942 w 2488197"/>
              <a:gd name="connsiteY16" fmla="*/ 996466 h 1295569"/>
              <a:gd name="connsiteX0" fmla="*/ 0 w 2488197"/>
              <a:gd name="connsiteY0" fmla="*/ 1019349 h 1295569"/>
              <a:gd name="connsiteX1" fmla="*/ 61343 w 2488197"/>
              <a:gd name="connsiteY1" fmla="*/ 0 h 1295569"/>
              <a:gd name="connsiteX2" fmla="*/ 315953 w 2488197"/>
              <a:gd name="connsiteY2" fmla="*/ 56429 h 1295569"/>
              <a:gd name="connsiteX3" fmla="*/ 409957 w 2488197"/>
              <a:gd name="connsiteY3" fmla="*/ 64975 h 1295569"/>
              <a:gd name="connsiteX4" fmla="*/ 512507 w 2488197"/>
              <a:gd name="connsiteY4" fmla="*/ 116249 h 1295569"/>
              <a:gd name="connsiteX5" fmla="*/ 681092 w 2488197"/>
              <a:gd name="connsiteY5" fmla="*/ 143526 h 1295569"/>
              <a:gd name="connsiteX6" fmla="*/ 869531 w 2488197"/>
              <a:gd name="connsiteY6" fmla="*/ 130837 h 1295569"/>
              <a:gd name="connsiteX7" fmla="*/ 926849 w 2488197"/>
              <a:gd name="connsiteY7" fmla="*/ 167092 h 1295569"/>
              <a:gd name="connsiteX8" fmla="*/ 1087838 w 2488197"/>
              <a:gd name="connsiteY8" fmla="*/ 171927 h 1295569"/>
              <a:gd name="connsiteX9" fmla="*/ 1266608 w 2488197"/>
              <a:gd name="connsiteY9" fmla="*/ 143526 h 1295569"/>
              <a:gd name="connsiteX10" fmla="*/ 1736885 w 2488197"/>
              <a:gd name="connsiteY10" fmla="*/ 203779 h 1295569"/>
              <a:gd name="connsiteX11" fmla="*/ 1982383 w 2488197"/>
              <a:gd name="connsiteY11" fmla="*/ 321348 h 1295569"/>
              <a:gd name="connsiteX12" fmla="*/ 2067841 w 2488197"/>
              <a:gd name="connsiteY12" fmla="*/ 329894 h 1295569"/>
              <a:gd name="connsiteX13" fmla="*/ 2488077 w 2488197"/>
              <a:gd name="connsiteY13" fmla="*/ 436649 h 1295569"/>
              <a:gd name="connsiteX14" fmla="*/ 2452402 w 2488197"/>
              <a:gd name="connsiteY14" fmla="*/ 1295569 h 1295569"/>
              <a:gd name="connsiteX15" fmla="*/ 0 w 2488197"/>
              <a:gd name="connsiteY15" fmla="*/ 1019349 h 1295569"/>
              <a:gd name="connsiteX0" fmla="*/ 0 w 2538862"/>
              <a:gd name="connsiteY0" fmla="*/ 967392 h 1295569"/>
              <a:gd name="connsiteX1" fmla="*/ 112008 w 2538862"/>
              <a:gd name="connsiteY1" fmla="*/ 0 h 1295569"/>
              <a:gd name="connsiteX2" fmla="*/ 366618 w 2538862"/>
              <a:gd name="connsiteY2" fmla="*/ 56429 h 1295569"/>
              <a:gd name="connsiteX3" fmla="*/ 460622 w 2538862"/>
              <a:gd name="connsiteY3" fmla="*/ 64975 h 1295569"/>
              <a:gd name="connsiteX4" fmla="*/ 563172 w 2538862"/>
              <a:gd name="connsiteY4" fmla="*/ 116249 h 1295569"/>
              <a:gd name="connsiteX5" fmla="*/ 731757 w 2538862"/>
              <a:gd name="connsiteY5" fmla="*/ 143526 h 1295569"/>
              <a:gd name="connsiteX6" fmla="*/ 920196 w 2538862"/>
              <a:gd name="connsiteY6" fmla="*/ 130837 h 1295569"/>
              <a:gd name="connsiteX7" fmla="*/ 977514 w 2538862"/>
              <a:gd name="connsiteY7" fmla="*/ 167092 h 1295569"/>
              <a:gd name="connsiteX8" fmla="*/ 1138503 w 2538862"/>
              <a:gd name="connsiteY8" fmla="*/ 171927 h 1295569"/>
              <a:gd name="connsiteX9" fmla="*/ 1317273 w 2538862"/>
              <a:gd name="connsiteY9" fmla="*/ 143526 h 1295569"/>
              <a:gd name="connsiteX10" fmla="*/ 1787550 w 2538862"/>
              <a:gd name="connsiteY10" fmla="*/ 203779 h 1295569"/>
              <a:gd name="connsiteX11" fmla="*/ 2033048 w 2538862"/>
              <a:gd name="connsiteY11" fmla="*/ 321348 h 1295569"/>
              <a:gd name="connsiteX12" fmla="*/ 2118506 w 2538862"/>
              <a:gd name="connsiteY12" fmla="*/ 329894 h 1295569"/>
              <a:gd name="connsiteX13" fmla="*/ 2538742 w 2538862"/>
              <a:gd name="connsiteY13" fmla="*/ 436649 h 1295569"/>
              <a:gd name="connsiteX14" fmla="*/ 2503067 w 2538862"/>
              <a:gd name="connsiteY14" fmla="*/ 1295569 h 1295569"/>
              <a:gd name="connsiteX15" fmla="*/ 0 w 2538862"/>
              <a:gd name="connsiteY15" fmla="*/ 967392 h 1295569"/>
              <a:gd name="connsiteX0" fmla="*/ 0 w 2538793"/>
              <a:gd name="connsiteY0" fmla="*/ 967392 h 1286635"/>
              <a:gd name="connsiteX1" fmla="*/ 112008 w 2538793"/>
              <a:gd name="connsiteY1" fmla="*/ 0 h 1286635"/>
              <a:gd name="connsiteX2" fmla="*/ 366618 w 2538793"/>
              <a:gd name="connsiteY2" fmla="*/ 56429 h 1286635"/>
              <a:gd name="connsiteX3" fmla="*/ 460622 w 2538793"/>
              <a:gd name="connsiteY3" fmla="*/ 64975 h 1286635"/>
              <a:gd name="connsiteX4" fmla="*/ 563172 w 2538793"/>
              <a:gd name="connsiteY4" fmla="*/ 116249 h 1286635"/>
              <a:gd name="connsiteX5" fmla="*/ 731757 w 2538793"/>
              <a:gd name="connsiteY5" fmla="*/ 143526 h 1286635"/>
              <a:gd name="connsiteX6" fmla="*/ 920196 w 2538793"/>
              <a:gd name="connsiteY6" fmla="*/ 130837 h 1286635"/>
              <a:gd name="connsiteX7" fmla="*/ 977514 w 2538793"/>
              <a:gd name="connsiteY7" fmla="*/ 167092 h 1286635"/>
              <a:gd name="connsiteX8" fmla="*/ 1138503 w 2538793"/>
              <a:gd name="connsiteY8" fmla="*/ 171927 h 1286635"/>
              <a:gd name="connsiteX9" fmla="*/ 1317273 w 2538793"/>
              <a:gd name="connsiteY9" fmla="*/ 143526 h 1286635"/>
              <a:gd name="connsiteX10" fmla="*/ 1787550 w 2538793"/>
              <a:gd name="connsiteY10" fmla="*/ 203779 h 1286635"/>
              <a:gd name="connsiteX11" fmla="*/ 2033048 w 2538793"/>
              <a:gd name="connsiteY11" fmla="*/ 321348 h 1286635"/>
              <a:gd name="connsiteX12" fmla="*/ 2118506 w 2538793"/>
              <a:gd name="connsiteY12" fmla="*/ 329894 h 1286635"/>
              <a:gd name="connsiteX13" fmla="*/ 2538742 w 2538793"/>
              <a:gd name="connsiteY13" fmla="*/ 436649 h 1286635"/>
              <a:gd name="connsiteX14" fmla="*/ 2445702 w 2538793"/>
              <a:gd name="connsiteY14" fmla="*/ 1286635 h 1286635"/>
              <a:gd name="connsiteX15" fmla="*/ 0 w 2538793"/>
              <a:gd name="connsiteY15" fmla="*/ 967392 h 1286635"/>
              <a:gd name="connsiteX0" fmla="*/ 0 w 2538790"/>
              <a:gd name="connsiteY0" fmla="*/ 967392 h 1329659"/>
              <a:gd name="connsiteX1" fmla="*/ 112008 w 2538790"/>
              <a:gd name="connsiteY1" fmla="*/ 0 h 1329659"/>
              <a:gd name="connsiteX2" fmla="*/ 366618 w 2538790"/>
              <a:gd name="connsiteY2" fmla="*/ 56429 h 1329659"/>
              <a:gd name="connsiteX3" fmla="*/ 460622 w 2538790"/>
              <a:gd name="connsiteY3" fmla="*/ 64975 h 1329659"/>
              <a:gd name="connsiteX4" fmla="*/ 563172 w 2538790"/>
              <a:gd name="connsiteY4" fmla="*/ 116249 h 1329659"/>
              <a:gd name="connsiteX5" fmla="*/ 731757 w 2538790"/>
              <a:gd name="connsiteY5" fmla="*/ 143526 h 1329659"/>
              <a:gd name="connsiteX6" fmla="*/ 920196 w 2538790"/>
              <a:gd name="connsiteY6" fmla="*/ 130837 h 1329659"/>
              <a:gd name="connsiteX7" fmla="*/ 977514 w 2538790"/>
              <a:gd name="connsiteY7" fmla="*/ 167092 h 1329659"/>
              <a:gd name="connsiteX8" fmla="*/ 1138503 w 2538790"/>
              <a:gd name="connsiteY8" fmla="*/ 171927 h 1329659"/>
              <a:gd name="connsiteX9" fmla="*/ 1317273 w 2538790"/>
              <a:gd name="connsiteY9" fmla="*/ 143526 h 1329659"/>
              <a:gd name="connsiteX10" fmla="*/ 1787550 w 2538790"/>
              <a:gd name="connsiteY10" fmla="*/ 203779 h 1329659"/>
              <a:gd name="connsiteX11" fmla="*/ 2033048 w 2538790"/>
              <a:gd name="connsiteY11" fmla="*/ 321348 h 1329659"/>
              <a:gd name="connsiteX12" fmla="*/ 2118506 w 2538790"/>
              <a:gd name="connsiteY12" fmla="*/ 329894 h 1329659"/>
              <a:gd name="connsiteX13" fmla="*/ 2538742 w 2538790"/>
              <a:gd name="connsiteY13" fmla="*/ 436649 h 1329659"/>
              <a:gd name="connsiteX14" fmla="*/ 2439002 w 2538790"/>
              <a:gd name="connsiteY14" fmla="*/ 1329659 h 1329659"/>
              <a:gd name="connsiteX15" fmla="*/ 0 w 2538790"/>
              <a:gd name="connsiteY15" fmla="*/ 967392 h 1329659"/>
              <a:gd name="connsiteX0" fmla="*/ 0 w 2538790"/>
              <a:gd name="connsiteY0" fmla="*/ 967392 h 1329659"/>
              <a:gd name="connsiteX1" fmla="*/ 112008 w 2538790"/>
              <a:gd name="connsiteY1" fmla="*/ 0 h 1329659"/>
              <a:gd name="connsiteX2" fmla="*/ 366618 w 2538790"/>
              <a:gd name="connsiteY2" fmla="*/ 56429 h 1329659"/>
              <a:gd name="connsiteX3" fmla="*/ 460622 w 2538790"/>
              <a:gd name="connsiteY3" fmla="*/ 64975 h 1329659"/>
              <a:gd name="connsiteX4" fmla="*/ 563172 w 2538790"/>
              <a:gd name="connsiteY4" fmla="*/ 116249 h 1329659"/>
              <a:gd name="connsiteX5" fmla="*/ 731757 w 2538790"/>
              <a:gd name="connsiteY5" fmla="*/ 143526 h 1329659"/>
              <a:gd name="connsiteX6" fmla="*/ 920196 w 2538790"/>
              <a:gd name="connsiteY6" fmla="*/ 130837 h 1329659"/>
              <a:gd name="connsiteX7" fmla="*/ 977514 w 2538790"/>
              <a:gd name="connsiteY7" fmla="*/ 167092 h 1329659"/>
              <a:gd name="connsiteX8" fmla="*/ 1138503 w 2538790"/>
              <a:gd name="connsiteY8" fmla="*/ 171927 h 1329659"/>
              <a:gd name="connsiteX9" fmla="*/ 1787550 w 2538790"/>
              <a:gd name="connsiteY9" fmla="*/ 203779 h 1329659"/>
              <a:gd name="connsiteX10" fmla="*/ 2033048 w 2538790"/>
              <a:gd name="connsiteY10" fmla="*/ 321348 h 1329659"/>
              <a:gd name="connsiteX11" fmla="*/ 2118506 w 2538790"/>
              <a:gd name="connsiteY11" fmla="*/ 329894 h 1329659"/>
              <a:gd name="connsiteX12" fmla="*/ 2538742 w 2538790"/>
              <a:gd name="connsiteY12" fmla="*/ 436649 h 1329659"/>
              <a:gd name="connsiteX13" fmla="*/ 2439002 w 2538790"/>
              <a:gd name="connsiteY13" fmla="*/ 1329659 h 1329659"/>
              <a:gd name="connsiteX14" fmla="*/ 0 w 2538790"/>
              <a:gd name="connsiteY14" fmla="*/ 967392 h 1329659"/>
              <a:gd name="connsiteX0" fmla="*/ 0 w 2538790"/>
              <a:gd name="connsiteY0" fmla="*/ 967392 h 1329659"/>
              <a:gd name="connsiteX1" fmla="*/ 112008 w 2538790"/>
              <a:gd name="connsiteY1" fmla="*/ 0 h 1329659"/>
              <a:gd name="connsiteX2" fmla="*/ 366618 w 2538790"/>
              <a:gd name="connsiteY2" fmla="*/ 56429 h 1329659"/>
              <a:gd name="connsiteX3" fmla="*/ 460622 w 2538790"/>
              <a:gd name="connsiteY3" fmla="*/ 64975 h 1329659"/>
              <a:gd name="connsiteX4" fmla="*/ 563172 w 2538790"/>
              <a:gd name="connsiteY4" fmla="*/ 116249 h 1329659"/>
              <a:gd name="connsiteX5" fmla="*/ 731757 w 2538790"/>
              <a:gd name="connsiteY5" fmla="*/ 143526 h 1329659"/>
              <a:gd name="connsiteX6" fmla="*/ 920196 w 2538790"/>
              <a:gd name="connsiteY6" fmla="*/ 130837 h 1329659"/>
              <a:gd name="connsiteX7" fmla="*/ 977514 w 2538790"/>
              <a:gd name="connsiteY7" fmla="*/ 167092 h 1329659"/>
              <a:gd name="connsiteX8" fmla="*/ 1217252 w 2538790"/>
              <a:gd name="connsiteY8" fmla="*/ 317029 h 1329659"/>
              <a:gd name="connsiteX9" fmla="*/ 1787550 w 2538790"/>
              <a:gd name="connsiteY9" fmla="*/ 203779 h 1329659"/>
              <a:gd name="connsiteX10" fmla="*/ 2033048 w 2538790"/>
              <a:gd name="connsiteY10" fmla="*/ 321348 h 1329659"/>
              <a:gd name="connsiteX11" fmla="*/ 2118506 w 2538790"/>
              <a:gd name="connsiteY11" fmla="*/ 329894 h 1329659"/>
              <a:gd name="connsiteX12" fmla="*/ 2538742 w 2538790"/>
              <a:gd name="connsiteY12" fmla="*/ 436649 h 1329659"/>
              <a:gd name="connsiteX13" fmla="*/ 2439002 w 2538790"/>
              <a:gd name="connsiteY13" fmla="*/ 1329659 h 1329659"/>
              <a:gd name="connsiteX14" fmla="*/ 0 w 2538790"/>
              <a:gd name="connsiteY14" fmla="*/ 967392 h 1329659"/>
              <a:gd name="connsiteX0" fmla="*/ 0 w 2538790"/>
              <a:gd name="connsiteY0" fmla="*/ 967392 h 1329659"/>
              <a:gd name="connsiteX1" fmla="*/ 112008 w 2538790"/>
              <a:gd name="connsiteY1" fmla="*/ 0 h 1329659"/>
              <a:gd name="connsiteX2" fmla="*/ 366618 w 2538790"/>
              <a:gd name="connsiteY2" fmla="*/ 56429 h 1329659"/>
              <a:gd name="connsiteX3" fmla="*/ 460622 w 2538790"/>
              <a:gd name="connsiteY3" fmla="*/ 64975 h 1329659"/>
              <a:gd name="connsiteX4" fmla="*/ 563172 w 2538790"/>
              <a:gd name="connsiteY4" fmla="*/ 116249 h 1329659"/>
              <a:gd name="connsiteX5" fmla="*/ 731757 w 2538790"/>
              <a:gd name="connsiteY5" fmla="*/ 143526 h 1329659"/>
              <a:gd name="connsiteX6" fmla="*/ 920196 w 2538790"/>
              <a:gd name="connsiteY6" fmla="*/ 130837 h 1329659"/>
              <a:gd name="connsiteX7" fmla="*/ 977514 w 2538790"/>
              <a:gd name="connsiteY7" fmla="*/ 167092 h 1329659"/>
              <a:gd name="connsiteX8" fmla="*/ 1217252 w 2538790"/>
              <a:gd name="connsiteY8" fmla="*/ 317029 h 1329659"/>
              <a:gd name="connsiteX9" fmla="*/ 1662623 w 2538790"/>
              <a:gd name="connsiteY9" fmla="*/ 342527 h 1329659"/>
              <a:gd name="connsiteX10" fmla="*/ 2033048 w 2538790"/>
              <a:gd name="connsiteY10" fmla="*/ 321348 h 1329659"/>
              <a:gd name="connsiteX11" fmla="*/ 2118506 w 2538790"/>
              <a:gd name="connsiteY11" fmla="*/ 329894 h 1329659"/>
              <a:gd name="connsiteX12" fmla="*/ 2538742 w 2538790"/>
              <a:gd name="connsiteY12" fmla="*/ 436649 h 1329659"/>
              <a:gd name="connsiteX13" fmla="*/ 2439002 w 2538790"/>
              <a:gd name="connsiteY13" fmla="*/ 1329659 h 1329659"/>
              <a:gd name="connsiteX14" fmla="*/ 0 w 2538790"/>
              <a:gd name="connsiteY14" fmla="*/ 967392 h 1329659"/>
              <a:gd name="connsiteX0" fmla="*/ 0 w 2538790"/>
              <a:gd name="connsiteY0" fmla="*/ 967392 h 1329659"/>
              <a:gd name="connsiteX1" fmla="*/ 112008 w 2538790"/>
              <a:gd name="connsiteY1" fmla="*/ 0 h 1329659"/>
              <a:gd name="connsiteX2" fmla="*/ 366618 w 2538790"/>
              <a:gd name="connsiteY2" fmla="*/ 56429 h 1329659"/>
              <a:gd name="connsiteX3" fmla="*/ 460622 w 2538790"/>
              <a:gd name="connsiteY3" fmla="*/ 64975 h 1329659"/>
              <a:gd name="connsiteX4" fmla="*/ 563172 w 2538790"/>
              <a:gd name="connsiteY4" fmla="*/ 116249 h 1329659"/>
              <a:gd name="connsiteX5" fmla="*/ 731757 w 2538790"/>
              <a:gd name="connsiteY5" fmla="*/ 143526 h 1329659"/>
              <a:gd name="connsiteX6" fmla="*/ 920196 w 2538790"/>
              <a:gd name="connsiteY6" fmla="*/ 130837 h 1329659"/>
              <a:gd name="connsiteX7" fmla="*/ 927512 w 2538790"/>
              <a:gd name="connsiteY7" fmla="*/ 271726 h 1329659"/>
              <a:gd name="connsiteX8" fmla="*/ 1217252 w 2538790"/>
              <a:gd name="connsiteY8" fmla="*/ 317029 h 1329659"/>
              <a:gd name="connsiteX9" fmla="*/ 1662623 w 2538790"/>
              <a:gd name="connsiteY9" fmla="*/ 342527 h 1329659"/>
              <a:gd name="connsiteX10" fmla="*/ 2033048 w 2538790"/>
              <a:gd name="connsiteY10" fmla="*/ 321348 h 1329659"/>
              <a:gd name="connsiteX11" fmla="*/ 2118506 w 2538790"/>
              <a:gd name="connsiteY11" fmla="*/ 329894 h 1329659"/>
              <a:gd name="connsiteX12" fmla="*/ 2538742 w 2538790"/>
              <a:gd name="connsiteY12" fmla="*/ 436649 h 1329659"/>
              <a:gd name="connsiteX13" fmla="*/ 2439002 w 2538790"/>
              <a:gd name="connsiteY13" fmla="*/ 1329659 h 1329659"/>
              <a:gd name="connsiteX14" fmla="*/ 0 w 2538790"/>
              <a:gd name="connsiteY14" fmla="*/ 967392 h 1329659"/>
              <a:gd name="connsiteX0" fmla="*/ 0 w 2538790"/>
              <a:gd name="connsiteY0" fmla="*/ 967392 h 1329659"/>
              <a:gd name="connsiteX1" fmla="*/ 112008 w 2538790"/>
              <a:gd name="connsiteY1" fmla="*/ 0 h 1329659"/>
              <a:gd name="connsiteX2" fmla="*/ 366618 w 2538790"/>
              <a:gd name="connsiteY2" fmla="*/ 56429 h 1329659"/>
              <a:gd name="connsiteX3" fmla="*/ 460622 w 2538790"/>
              <a:gd name="connsiteY3" fmla="*/ 64975 h 1329659"/>
              <a:gd name="connsiteX4" fmla="*/ 563172 w 2538790"/>
              <a:gd name="connsiteY4" fmla="*/ 116249 h 1329659"/>
              <a:gd name="connsiteX5" fmla="*/ 920196 w 2538790"/>
              <a:gd name="connsiteY5" fmla="*/ 130837 h 1329659"/>
              <a:gd name="connsiteX6" fmla="*/ 927512 w 2538790"/>
              <a:gd name="connsiteY6" fmla="*/ 271726 h 1329659"/>
              <a:gd name="connsiteX7" fmla="*/ 1217252 w 2538790"/>
              <a:gd name="connsiteY7" fmla="*/ 317029 h 1329659"/>
              <a:gd name="connsiteX8" fmla="*/ 1662623 w 2538790"/>
              <a:gd name="connsiteY8" fmla="*/ 342527 h 1329659"/>
              <a:gd name="connsiteX9" fmla="*/ 2033048 w 2538790"/>
              <a:gd name="connsiteY9" fmla="*/ 321348 h 1329659"/>
              <a:gd name="connsiteX10" fmla="*/ 2118506 w 2538790"/>
              <a:gd name="connsiteY10" fmla="*/ 329894 h 1329659"/>
              <a:gd name="connsiteX11" fmla="*/ 2538742 w 2538790"/>
              <a:gd name="connsiteY11" fmla="*/ 436649 h 1329659"/>
              <a:gd name="connsiteX12" fmla="*/ 2439002 w 2538790"/>
              <a:gd name="connsiteY12" fmla="*/ 1329659 h 1329659"/>
              <a:gd name="connsiteX13" fmla="*/ 0 w 2538790"/>
              <a:gd name="connsiteY13" fmla="*/ 967392 h 1329659"/>
              <a:gd name="connsiteX0" fmla="*/ 0 w 2538790"/>
              <a:gd name="connsiteY0" fmla="*/ 967392 h 1329659"/>
              <a:gd name="connsiteX1" fmla="*/ 112008 w 2538790"/>
              <a:gd name="connsiteY1" fmla="*/ 0 h 1329659"/>
              <a:gd name="connsiteX2" fmla="*/ 366618 w 2538790"/>
              <a:gd name="connsiteY2" fmla="*/ 56429 h 1329659"/>
              <a:gd name="connsiteX3" fmla="*/ 460622 w 2538790"/>
              <a:gd name="connsiteY3" fmla="*/ 64975 h 1329659"/>
              <a:gd name="connsiteX4" fmla="*/ 563172 w 2538790"/>
              <a:gd name="connsiteY4" fmla="*/ 116249 h 1329659"/>
              <a:gd name="connsiteX5" fmla="*/ 920196 w 2538790"/>
              <a:gd name="connsiteY5" fmla="*/ 130837 h 1329659"/>
              <a:gd name="connsiteX6" fmla="*/ 1217252 w 2538790"/>
              <a:gd name="connsiteY6" fmla="*/ 317029 h 1329659"/>
              <a:gd name="connsiteX7" fmla="*/ 1662623 w 2538790"/>
              <a:gd name="connsiteY7" fmla="*/ 342527 h 1329659"/>
              <a:gd name="connsiteX8" fmla="*/ 2033048 w 2538790"/>
              <a:gd name="connsiteY8" fmla="*/ 321348 h 1329659"/>
              <a:gd name="connsiteX9" fmla="*/ 2118506 w 2538790"/>
              <a:gd name="connsiteY9" fmla="*/ 329894 h 1329659"/>
              <a:gd name="connsiteX10" fmla="*/ 2538742 w 2538790"/>
              <a:gd name="connsiteY10" fmla="*/ 436649 h 1329659"/>
              <a:gd name="connsiteX11" fmla="*/ 2439002 w 2538790"/>
              <a:gd name="connsiteY11" fmla="*/ 1329659 h 1329659"/>
              <a:gd name="connsiteX12" fmla="*/ 0 w 2538790"/>
              <a:gd name="connsiteY12" fmla="*/ 967392 h 1329659"/>
              <a:gd name="connsiteX0" fmla="*/ 0 w 2538790"/>
              <a:gd name="connsiteY0" fmla="*/ 967392 h 1329659"/>
              <a:gd name="connsiteX1" fmla="*/ 112008 w 2538790"/>
              <a:gd name="connsiteY1" fmla="*/ 0 h 1329659"/>
              <a:gd name="connsiteX2" fmla="*/ 366618 w 2538790"/>
              <a:gd name="connsiteY2" fmla="*/ 56429 h 1329659"/>
              <a:gd name="connsiteX3" fmla="*/ 460622 w 2538790"/>
              <a:gd name="connsiteY3" fmla="*/ 64975 h 1329659"/>
              <a:gd name="connsiteX4" fmla="*/ 563172 w 2538790"/>
              <a:gd name="connsiteY4" fmla="*/ 116249 h 1329659"/>
              <a:gd name="connsiteX5" fmla="*/ 967381 w 2538790"/>
              <a:gd name="connsiteY5" fmla="*/ 316163 h 1329659"/>
              <a:gd name="connsiteX6" fmla="*/ 1217252 w 2538790"/>
              <a:gd name="connsiteY6" fmla="*/ 317029 h 1329659"/>
              <a:gd name="connsiteX7" fmla="*/ 1662623 w 2538790"/>
              <a:gd name="connsiteY7" fmla="*/ 342527 h 1329659"/>
              <a:gd name="connsiteX8" fmla="*/ 2033048 w 2538790"/>
              <a:gd name="connsiteY8" fmla="*/ 321348 h 1329659"/>
              <a:gd name="connsiteX9" fmla="*/ 2118506 w 2538790"/>
              <a:gd name="connsiteY9" fmla="*/ 329894 h 1329659"/>
              <a:gd name="connsiteX10" fmla="*/ 2538742 w 2538790"/>
              <a:gd name="connsiteY10" fmla="*/ 436649 h 1329659"/>
              <a:gd name="connsiteX11" fmla="*/ 2439002 w 2538790"/>
              <a:gd name="connsiteY11" fmla="*/ 1329659 h 1329659"/>
              <a:gd name="connsiteX12" fmla="*/ 0 w 2538790"/>
              <a:gd name="connsiteY12" fmla="*/ 967392 h 1329659"/>
              <a:gd name="connsiteX0" fmla="*/ 0 w 2538790"/>
              <a:gd name="connsiteY0" fmla="*/ 967392 h 1329659"/>
              <a:gd name="connsiteX1" fmla="*/ 112008 w 2538790"/>
              <a:gd name="connsiteY1" fmla="*/ 0 h 1329659"/>
              <a:gd name="connsiteX2" fmla="*/ 366618 w 2538790"/>
              <a:gd name="connsiteY2" fmla="*/ 56429 h 1329659"/>
              <a:gd name="connsiteX3" fmla="*/ 460622 w 2538790"/>
              <a:gd name="connsiteY3" fmla="*/ 64975 h 1329659"/>
              <a:gd name="connsiteX4" fmla="*/ 586765 w 2538790"/>
              <a:gd name="connsiteY4" fmla="*/ 208913 h 1329659"/>
              <a:gd name="connsiteX5" fmla="*/ 967381 w 2538790"/>
              <a:gd name="connsiteY5" fmla="*/ 316163 h 1329659"/>
              <a:gd name="connsiteX6" fmla="*/ 1217252 w 2538790"/>
              <a:gd name="connsiteY6" fmla="*/ 317029 h 1329659"/>
              <a:gd name="connsiteX7" fmla="*/ 1662623 w 2538790"/>
              <a:gd name="connsiteY7" fmla="*/ 342527 h 1329659"/>
              <a:gd name="connsiteX8" fmla="*/ 2033048 w 2538790"/>
              <a:gd name="connsiteY8" fmla="*/ 321348 h 1329659"/>
              <a:gd name="connsiteX9" fmla="*/ 2118506 w 2538790"/>
              <a:gd name="connsiteY9" fmla="*/ 329894 h 1329659"/>
              <a:gd name="connsiteX10" fmla="*/ 2538742 w 2538790"/>
              <a:gd name="connsiteY10" fmla="*/ 436649 h 1329659"/>
              <a:gd name="connsiteX11" fmla="*/ 2439002 w 2538790"/>
              <a:gd name="connsiteY11" fmla="*/ 1329659 h 1329659"/>
              <a:gd name="connsiteX12" fmla="*/ 0 w 2538790"/>
              <a:gd name="connsiteY12" fmla="*/ 967392 h 1329659"/>
              <a:gd name="connsiteX0" fmla="*/ 0 w 2538790"/>
              <a:gd name="connsiteY0" fmla="*/ 967392 h 1329659"/>
              <a:gd name="connsiteX1" fmla="*/ 112008 w 2538790"/>
              <a:gd name="connsiteY1" fmla="*/ 0 h 1329659"/>
              <a:gd name="connsiteX2" fmla="*/ 366618 w 2538790"/>
              <a:gd name="connsiteY2" fmla="*/ 56429 h 1329659"/>
              <a:gd name="connsiteX3" fmla="*/ 413277 w 2538790"/>
              <a:gd name="connsiteY3" fmla="*/ 125311 h 1329659"/>
              <a:gd name="connsiteX4" fmla="*/ 586765 w 2538790"/>
              <a:gd name="connsiteY4" fmla="*/ 208913 h 1329659"/>
              <a:gd name="connsiteX5" fmla="*/ 967381 w 2538790"/>
              <a:gd name="connsiteY5" fmla="*/ 316163 h 1329659"/>
              <a:gd name="connsiteX6" fmla="*/ 1217252 w 2538790"/>
              <a:gd name="connsiteY6" fmla="*/ 317029 h 1329659"/>
              <a:gd name="connsiteX7" fmla="*/ 1662623 w 2538790"/>
              <a:gd name="connsiteY7" fmla="*/ 342527 h 1329659"/>
              <a:gd name="connsiteX8" fmla="*/ 2033048 w 2538790"/>
              <a:gd name="connsiteY8" fmla="*/ 321348 h 1329659"/>
              <a:gd name="connsiteX9" fmla="*/ 2118506 w 2538790"/>
              <a:gd name="connsiteY9" fmla="*/ 329894 h 1329659"/>
              <a:gd name="connsiteX10" fmla="*/ 2538742 w 2538790"/>
              <a:gd name="connsiteY10" fmla="*/ 436649 h 1329659"/>
              <a:gd name="connsiteX11" fmla="*/ 2439002 w 2538790"/>
              <a:gd name="connsiteY11" fmla="*/ 1329659 h 1329659"/>
              <a:gd name="connsiteX12" fmla="*/ 0 w 2538790"/>
              <a:gd name="connsiteY12" fmla="*/ 967392 h 1329659"/>
              <a:gd name="connsiteX0" fmla="*/ 0 w 2538790"/>
              <a:gd name="connsiteY0" fmla="*/ 967392 h 1329659"/>
              <a:gd name="connsiteX1" fmla="*/ 112008 w 2538790"/>
              <a:gd name="connsiteY1" fmla="*/ 0 h 1329659"/>
              <a:gd name="connsiteX2" fmla="*/ 366618 w 2538790"/>
              <a:gd name="connsiteY2" fmla="*/ 56429 h 1329659"/>
              <a:gd name="connsiteX3" fmla="*/ 413277 w 2538790"/>
              <a:gd name="connsiteY3" fmla="*/ 125311 h 1329659"/>
              <a:gd name="connsiteX4" fmla="*/ 586765 w 2538790"/>
              <a:gd name="connsiteY4" fmla="*/ 208913 h 1329659"/>
              <a:gd name="connsiteX5" fmla="*/ 967381 w 2538790"/>
              <a:gd name="connsiteY5" fmla="*/ 316163 h 1329659"/>
              <a:gd name="connsiteX6" fmla="*/ 1217252 w 2538790"/>
              <a:gd name="connsiteY6" fmla="*/ 317029 h 1329659"/>
              <a:gd name="connsiteX7" fmla="*/ 1662623 w 2538790"/>
              <a:gd name="connsiteY7" fmla="*/ 342527 h 1329659"/>
              <a:gd name="connsiteX8" fmla="*/ 1992345 w 2538790"/>
              <a:gd name="connsiteY8" fmla="*/ 270946 h 1329659"/>
              <a:gd name="connsiteX9" fmla="*/ 2118506 w 2538790"/>
              <a:gd name="connsiteY9" fmla="*/ 329894 h 1329659"/>
              <a:gd name="connsiteX10" fmla="*/ 2538742 w 2538790"/>
              <a:gd name="connsiteY10" fmla="*/ 436649 h 1329659"/>
              <a:gd name="connsiteX11" fmla="*/ 2439002 w 2538790"/>
              <a:gd name="connsiteY11" fmla="*/ 1329659 h 1329659"/>
              <a:gd name="connsiteX12" fmla="*/ 0 w 2538790"/>
              <a:gd name="connsiteY12" fmla="*/ 967392 h 1329659"/>
              <a:gd name="connsiteX0" fmla="*/ 0 w 2538850"/>
              <a:gd name="connsiteY0" fmla="*/ 967392 h 1315653"/>
              <a:gd name="connsiteX1" fmla="*/ 112008 w 2538850"/>
              <a:gd name="connsiteY1" fmla="*/ 0 h 1315653"/>
              <a:gd name="connsiteX2" fmla="*/ 366618 w 2538850"/>
              <a:gd name="connsiteY2" fmla="*/ 56429 h 1315653"/>
              <a:gd name="connsiteX3" fmla="*/ 413277 w 2538850"/>
              <a:gd name="connsiteY3" fmla="*/ 125311 h 1315653"/>
              <a:gd name="connsiteX4" fmla="*/ 586765 w 2538850"/>
              <a:gd name="connsiteY4" fmla="*/ 208913 h 1315653"/>
              <a:gd name="connsiteX5" fmla="*/ 967381 w 2538850"/>
              <a:gd name="connsiteY5" fmla="*/ 316163 h 1315653"/>
              <a:gd name="connsiteX6" fmla="*/ 1217252 w 2538850"/>
              <a:gd name="connsiteY6" fmla="*/ 317029 h 1315653"/>
              <a:gd name="connsiteX7" fmla="*/ 1662623 w 2538850"/>
              <a:gd name="connsiteY7" fmla="*/ 342527 h 1315653"/>
              <a:gd name="connsiteX8" fmla="*/ 1992345 w 2538850"/>
              <a:gd name="connsiteY8" fmla="*/ 270946 h 1315653"/>
              <a:gd name="connsiteX9" fmla="*/ 2118506 w 2538850"/>
              <a:gd name="connsiteY9" fmla="*/ 329894 h 1315653"/>
              <a:gd name="connsiteX10" fmla="*/ 2538742 w 2538850"/>
              <a:gd name="connsiteY10" fmla="*/ 436649 h 1315653"/>
              <a:gd name="connsiteX11" fmla="*/ 2498145 w 2538850"/>
              <a:gd name="connsiteY11" fmla="*/ 1315653 h 1315653"/>
              <a:gd name="connsiteX12" fmla="*/ 0 w 2538850"/>
              <a:gd name="connsiteY12" fmla="*/ 967392 h 1315653"/>
              <a:gd name="connsiteX0" fmla="*/ 0 w 2538850"/>
              <a:gd name="connsiteY0" fmla="*/ 967392 h 1315653"/>
              <a:gd name="connsiteX1" fmla="*/ 112008 w 2538850"/>
              <a:gd name="connsiteY1" fmla="*/ 0 h 1315653"/>
              <a:gd name="connsiteX2" fmla="*/ 366618 w 2538850"/>
              <a:gd name="connsiteY2" fmla="*/ 56429 h 1315653"/>
              <a:gd name="connsiteX3" fmla="*/ 413277 w 2538850"/>
              <a:gd name="connsiteY3" fmla="*/ 125311 h 1315653"/>
              <a:gd name="connsiteX4" fmla="*/ 586765 w 2538850"/>
              <a:gd name="connsiteY4" fmla="*/ 208913 h 1315653"/>
              <a:gd name="connsiteX5" fmla="*/ 967381 w 2538850"/>
              <a:gd name="connsiteY5" fmla="*/ 316163 h 1315653"/>
              <a:gd name="connsiteX6" fmla="*/ 1217252 w 2538850"/>
              <a:gd name="connsiteY6" fmla="*/ 317029 h 1315653"/>
              <a:gd name="connsiteX7" fmla="*/ 1662623 w 2538850"/>
              <a:gd name="connsiteY7" fmla="*/ 342527 h 1315653"/>
              <a:gd name="connsiteX8" fmla="*/ 1992345 w 2538850"/>
              <a:gd name="connsiteY8" fmla="*/ 270946 h 1315653"/>
              <a:gd name="connsiteX9" fmla="*/ 2118506 w 2538850"/>
              <a:gd name="connsiteY9" fmla="*/ 329894 h 1315653"/>
              <a:gd name="connsiteX10" fmla="*/ 2538742 w 2538850"/>
              <a:gd name="connsiteY10" fmla="*/ 436649 h 1315653"/>
              <a:gd name="connsiteX11" fmla="*/ 2498145 w 2538850"/>
              <a:gd name="connsiteY11" fmla="*/ 1315653 h 1315653"/>
              <a:gd name="connsiteX12" fmla="*/ 0 w 2538850"/>
              <a:gd name="connsiteY12" fmla="*/ 967392 h 1315653"/>
              <a:gd name="connsiteX0" fmla="*/ 0 w 2538850"/>
              <a:gd name="connsiteY0" fmla="*/ 967392 h 1315653"/>
              <a:gd name="connsiteX1" fmla="*/ 112008 w 2538850"/>
              <a:gd name="connsiteY1" fmla="*/ 0 h 1315653"/>
              <a:gd name="connsiteX2" fmla="*/ 366618 w 2538850"/>
              <a:gd name="connsiteY2" fmla="*/ 56429 h 1315653"/>
              <a:gd name="connsiteX3" fmla="*/ 413277 w 2538850"/>
              <a:gd name="connsiteY3" fmla="*/ 125311 h 1315653"/>
              <a:gd name="connsiteX4" fmla="*/ 586765 w 2538850"/>
              <a:gd name="connsiteY4" fmla="*/ 208913 h 1315653"/>
              <a:gd name="connsiteX5" fmla="*/ 967381 w 2538850"/>
              <a:gd name="connsiteY5" fmla="*/ 316163 h 1315653"/>
              <a:gd name="connsiteX6" fmla="*/ 1217252 w 2538850"/>
              <a:gd name="connsiteY6" fmla="*/ 317029 h 1315653"/>
              <a:gd name="connsiteX7" fmla="*/ 1663952 w 2538850"/>
              <a:gd name="connsiteY7" fmla="*/ 320380 h 1315653"/>
              <a:gd name="connsiteX8" fmla="*/ 1992345 w 2538850"/>
              <a:gd name="connsiteY8" fmla="*/ 270946 h 1315653"/>
              <a:gd name="connsiteX9" fmla="*/ 2118506 w 2538850"/>
              <a:gd name="connsiteY9" fmla="*/ 329894 h 1315653"/>
              <a:gd name="connsiteX10" fmla="*/ 2538742 w 2538850"/>
              <a:gd name="connsiteY10" fmla="*/ 436649 h 1315653"/>
              <a:gd name="connsiteX11" fmla="*/ 2498145 w 2538850"/>
              <a:gd name="connsiteY11" fmla="*/ 1315653 h 1315653"/>
              <a:gd name="connsiteX12" fmla="*/ 0 w 2538850"/>
              <a:gd name="connsiteY12" fmla="*/ 967392 h 1315653"/>
              <a:gd name="connsiteX0" fmla="*/ 0 w 2538850"/>
              <a:gd name="connsiteY0" fmla="*/ 967392 h 1315653"/>
              <a:gd name="connsiteX1" fmla="*/ 112008 w 2538850"/>
              <a:gd name="connsiteY1" fmla="*/ 0 h 1315653"/>
              <a:gd name="connsiteX2" fmla="*/ 363961 w 2538850"/>
              <a:gd name="connsiteY2" fmla="*/ 100726 h 1315653"/>
              <a:gd name="connsiteX3" fmla="*/ 413277 w 2538850"/>
              <a:gd name="connsiteY3" fmla="*/ 125311 h 1315653"/>
              <a:gd name="connsiteX4" fmla="*/ 586765 w 2538850"/>
              <a:gd name="connsiteY4" fmla="*/ 208913 h 1315653"/>
              <a:gd name="connsiteX5" fmla="*/ 967381 w 2538850"/>
              <a:gd name="connsiteY5" fmla="*/ 316163 h 1315653"/>
              <a:gd name="connsiteX6" fmla="*/ 1217252 w 2538850"/>
              <a:gd name="connsiteY6" fmla="*/ 317029 h 1315653"/>
              <a:gd name="connsiteX7" fmla="*/ 1663952 w 2538850"/>
              <a:gd name="connsiteY7" fmla="*/ 320380 h 1315653"/>
              <a:gd name="connsiteX8" fmla="*/ 1992345 w 2538850"/>
              <a:gd name="connsiteY8" fmla="*/ 270946 h 1315653"/>
              <a:gd name="connsiteX9" fmla="*/ 2118506 w 2538850"/>
              <a:gd name="connsiteY9" fmla="*/ 329894 h 1315653"/>
              <a:gd name="connsiteX10" fmla="*/ 2538742 w 2538850"/>
              <a:gd name="connsiteY10" fmla="*/ 436649 h 1315653"/>
              <a:gd name="connsiteX11" fmla="*/ 2498145 w 2538850"/>
              <a:gd name="connsiteY11" fmla="*/ 1315653 h 1315653"/>
              <a:gd name="connsiteX12" fmla="*/ 0 w 2538850"/>
              <a:gd name="connsiteY12" fmla="*/ 967392 h 1315653"/>
              <a:gd name="connsiteX0" fmla="*/ 0 w 2495490"/>
              <a:gd name="connsiteY0" fmla="*/ 973499 h 1315653"/>
              <a:gd name="connsiteX1" fmla="*/ 68648 w 2495490"/>
              <a:gd name="connsiteY1" fmla="*/ 0 h 1315653"/>
              <a:gd name="connsiteX2" fmla="*/ 320601 w 2495490"/>
              <a:gd name="connsiteY2" fmla="*/ 100726 h 1315653"/>
              <a:gd name="connsiteX3" fmla="*/ 369917 w 2495490"/>
              <a:gd name="connsiteY3" fmla="*/ 125311 h 1315653"/>
              <a:gd name="connsiteX4" fmla="*/ 543405 w 2495490"/>
              <a:gd name="connsiteY4" fmla="*/ 208913 h 1315653"/>
              <a:gd name="connsiteX5" fmla="*/ 924021 w 2495490"/>
              <a:gd name="connsiteY5" fmla="*/ 316163 h 1315653"/>
              <a:gd name="connsiteX6" fmla="*/ 1173892 w 2495490"/>
              <a:gd name="connsiteY6" fmla="*/ 317029 h 1315653"/>
              <a:gd name="connsiteX7" fmla="*/ 1620592 w 2495490"/>
              <a:gd name="connsiteY7" fmla="*/ 320380 h 1315653"/>
              <a:gd name="connsiteX8" fmla="*/ 1948985 w 2495490"/>
              <a:gd name="connsiteY8" fmla="*/ 270946 h 1315653"/>
              <a:gd name="connsiteX9" fmla="*/ 2075146 w 2495490"/>
              <a:gd name="connsiteY9" fmla="*/ 329894 h 1315653"/>
              <a:gd name="connsiteX10" fmla="*/ 2495382 w 2495490"/>
              <a:gd name="connsiteY10" fmla="*/ 436649 h 1315653"/>
              <a:gd name="connsiteX11" fmla="*/ 2454785 w 2495490"/>
              <a:gd name="connsiteY11" fmla="*/ 1315653 h 1315653"/>
              <a:gd name="connsiteX12" fmla="*/ 0 w 2495490"/>
              <a:gd name="connsiteY12" fmla="*/ 973499 h 1315653"/>
              <a:gd name="connsiteX0" fmla="*/ 0 w 2495490"/>
              <a:gd name="connsiteY0" fmla="*/ 973499 h 1315653"/>
              <a:gd name="connsiteX1" fmla="*/ 68648 w 2495490"/>
              <a:gd name="connsiteY1" fmla="*/ 0 h 1315653"/>
              <a:gd name="connsiteX2" fmla="*/ 320601 w 2495490"/>
              <a:gd name="connsiteY2" fmla="*/ 100726 h 1315653"/>
              <a:gd name="connsiteX3" fmla="*/ 369917 w 2495490"/>
              <a:gd name="connsiteY3" fmla="*/ 125311 h 1315653"/>
              <a:gd name="connsiteX4" fmla="*/ 619285 w 2495490"/>
              <a:gd name="connsiteY4" fmla="*/ 219601 h 1315653"/>
              <a:gd name="connsiteX5" fmla="*/ 924021 w 2495490"/>
              <a:gd name="connsiteY5" fmla="*/ 316163 h 1315653"/>
              <a:gd name="connsiteX6" fmla="*/ 1173892 w 2495490"/>
              <a:gd name="connsiteY6" fmla="*/ 317029 h 1315653"/>
              <a:gd name="connsiteX7" fmla="*/ 1620592 w 2495490"/>
              <a:gd name="connsiteY7" fmla="*/ 320380 h 1315653"/>
              <a:gd name="connsiteX8" fmla="*/ 1948985 w 2495490"/>
              <a:gd name="connsiteY8" fmla="*/ 270946 h 1315653"/>
              <a:gd name="connsiteX9" fmla="*/ 2075146 w 2495490"/>
              <a:gd name="connsiteY9" fmla="*/ 329894 h 1315653"/>
              <a:gd name="connsiteX10" fmla="*/ 2495382 w 2495490"/>
              <a:gd name="connsiteY10" fmla="*/ 436649 h 1315653"/>
              <a:gd name="connsiteX11" fmla="*/ 2454785 w 2495490"/>
              <a:gd name="connsiteY11" fmla="*/ 1315653 h 1315653"/>
              <a:gd name="connsiteX12" fmla="*/ 0 w 2495490"/>
              <a:gd name="connsiteY12" fmla="*/ 973499 h 131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95490" h="1315653">
                <a:moveTo>
                  <a:pt x="0" y="973499"/>
                </a:moveTo>
                <a:lnTo>
                  <a:pt x="68648" y="0"/>
                </a:lnTo>
                <a:lnTo>
                  <a:pt x="320601" y="100726"/>
                </a:lnTo>
                <a:lnTo>
                  <a:pt x="369917" y="125311"/>
                </a:lnTo>
                <a:lnTo>
                  <a:pt x="619285" y="219601"/>
                </a:lnTo>
                <a:lnTo>
                  <a:pt x="924021" y="316163"/>
                </a:lnTo>
                <a:lnTo>
                  <a:pt x="1173892" y="317029"/>
                </a:lnTo>
                <a:lnTo>
                  <a:pt x="1620592" y="320380"/>
                </a:lnTo>
                <a:lnTo>
                  <a:pt x="1948985" y="270946"/>
                </a:lnTo>
                <a:lnTo>
                  <a:pt x="2075146" y="329894"/>
                </a:lnTo>
                <a:lnTo>
                  <a:pt x="2495382" y="436649"/>
                </a:lnTo>
                <a:cubicBezTo>
                  <a:pt x="2498005" y="742308"/>
                  <a:pt x="2452162" y="1009994"/>
                  <a:pt x="2454785" y="1315653"/>
                </a:cubicBezTo>
                <a:lnTo>
                  <a:pt x="0" y="973499"/>
                </a:ln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5F3BE-5091-E44E-2EB8-66208428D2B3}"/>
              </a:ext>
            </a:extLst>
          </p:cNvPr>
          <p:cNvSpPr txBox="1"/>
          <p:nvPr/>
        </p:nvSpPr>
        <p:spPr>
          <a:xfrm>
            <a:off x="10528418" y="94004"/>
            <a:ext cx="144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Nader Allam</a:t>
            </a:r>
          </a:p>
        </p:txBody>
      </p:sp>
    </p:spTree>
    <p:extLst>
      <p:ext uri="{BB962C8B-B14F-4D97-AF65-F5344CB8AC3E}">
        <p14:creationId xmlns:p14="http://schemas.microsoft.com/office/powerpoint/2010/main" val="245365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65" grpId="0" animBg="1"/>
      <p:bldP spid="85" grpId="0" animBg="1"/>
      <p:bldP spid="86" grpId="0" animBg="1"/>
      <p:bldP spid="86" grpId="1" animBg="1"/>
      <p:bldP spid="89" grpId="0" animBg="1"/>
      <p:bldP spid="89" grpId="1" animBg="1"/>
      <p:bldP spid="90" grpId="0" animBg="1"/>
      <p:bldP spid="91" grpId="0" animBg="1"/>
      <p:bldP spid="95" grpId="0" animBg="1"/>
      <p:bldP spid="84" grpId="0" animBg="1"/>
      <p:bldP spid="84" grpId="1" animBg="1"/>
      <p:bldP spid="96" grpId="0" animBg="1"/>
      <p:bldP spid="96" grpId="1" animBg="1"/>
      <p:bldP spid="99" grpId="0" animBg="1"/>
      <p:bldP spid="9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965DE-A6AC-4DFD-870F-6C4F44B07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Difficulty identifying </a:t>
            </a:r>
            <a:r>
              <a:rPr lang="en-US" sz="4000" b="1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tumour</a:t>
            </a: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tissue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8D0D4-67CE-4654-89D4-E1DE5E54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r>
              <a:rPr lang="en-US" sz="1800" kern="12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Important for comparability longitudinally</a:t>
            </a:r>
          </a:p>
          <a:p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Rely on clear interfaces</a:t>
            </a:r>
          </a:p>
          <a:p>
            <a:r>
              <a:rPr lang="en-US" sz="1800">
                <a:solidFill>
                  <a:srgbClr val="FFFFFF"/>
                </a:solidFill>
              </a:rPr>
              <a:t>Sometimes multiple interfaces?</a:t>
            </a:r>
          </a:p>
          <a:p>
            <a:pPr lvl="1"/>
            <a:r>
              <a:rPr lang="en-US" sz="1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Porous avascular layer</a:t>
            </a:r>
            <a:r>
              <a:rPr lang="en-US" sz="140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exudate</a:t>
            </a:r>
            <a:endParaRPr lang="en-US" sz="1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033F4F54-2312-4D32-8AB5-D424520E1F6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41869248"/>
                  </p:ext>
                </p:extLst>
              </p:nvPr>
            </p:nvGraphicFramePr>
            <p:xfrm>
              <a:off x="4208413" y="1048020"/>
              <a:ext cx="7813776" cy="4395249"/>
            </p:xfrm>
            <a:graphic>
              <a:graphicData uri="http://schemas.microsoft.com/office/powerpoint/2016/slidezoom">
                <pslz:sldZm>
                  <pslz:sldZmObj sldId="745" cId="3331201213">
                    <pslz:zmPr id="{BB2A2A39-4B9A-4282-865F-4AB3E6FD19E8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813776" cy="439524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extLst>
                  <a:ext uri="{FF2B5EF4-FFF2-40B4-BE49-F238E27FC236}">
                    <a16:creationId xmlns:a16="http://schemas.microsoft.com/office/drawing/2014/main" id="{033F4F54-2312-4D32-8AB5-D424520E1F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8413" y="1048020"/>
                <a:ext cx="7813776" cy="439524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5" name="Slide Number Placeholder 16">
            <a:extLst>
              <a:ext uri="{FF2B5EF4-FFF2-40B4-BE49-F238E27FC236}">
                <a16:creationId xmlns:a16="http://schemas.microsoft.com/office/drawing/2014/main" id="{504E7996-860D-428D-8114-566FB62A8E5A}"/>
              </a:ext>
            </a:extLst>
          </p:cNvPr>
          <p:cNvSpPr txBox="1">
            <a:spLocks/>
          </p:cNvSpPr>
          <p:nvPr/>
        </p:nvSpPr>
        <p:spPr>
          <a:xfrm>
            <a:off x="9529265" y="64281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8AE37D-E052-EF42-B979-D24483DA0D42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F6010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6010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3E6A7-CE32-874A-E2E6-16C53CD6649D}"/>
              </a:ext>
            </a:extLst>
          </p:cNvPr>
          <p:cNvSpPr txBox="1"/>
          <p:nvPr/>
        </p:nvSpPr>
        <p:spPr>
          <a:xfrm>
            <a:off x="10528418" y="94004"/>
            <a:ext cx="144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Nader Allam</a:t>
            </a:r>
          </a:p>
        </p:txBody>
      </p:sp>
    </p:spTree>
    <p:extLst>
      <p:ext uri="{BB962C8B-B14F-4D97-AF65-F5344CB8AC3E}">
        <p14:creationId xmlns:p14="http://schemas.microsoft.com/office/powerpoint/2010/main" val="404470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E33F-2BAB-4533-97AA-9E462373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11C4-2E0C-4DCD-ACA3-B1DB5B8F4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BE4F27-4395-46AD-BE2A-37C187C0F8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30083"/>
            <a:ext cx="12192000" cy="65978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1FB810-0415-4A53-A649-3131E78108CD}"/>
              </a:ext>
            </a:extLst>
          </p:cNvPr>
          <p:cNvSpPr txBox="1"/>
          <p:nvPr/>
        </p:nvSpPr>
        <p:spPr>
          <a:xfrm>
            <a:off x="986882" y="3581854"/>
            <a:ext cx="2897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Tracing position along binarized svOCT</a:t>
            </a:r>
            <a:endParaRPr kumimoji="0" lang="fr-CA" sz="1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338ACA-F927-4456-A29E-3DC3E45985C2}"/>
              </a:ext>
            </a:extLst>
          </p:cNvPr>
          <p:cNvSpPr txBox="1"/>
          <p:nvPr/>
        </p:nvSpPr>
        <p:spPr>
          <a:xfrm>
            <a:off x="1125521" y="6220505"/>
            <a:ext cx="5517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Overlay of binarized svOCT on aligned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stOCT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contouring of considered B-scan</a:t>
            </a:r>
            <a:endParaRPr kumimoji="0" lang="fr-CA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4AF5F9-C893-4577-90BF-475CD59BA4E9}"/>
              </a:ext>
            </a:extLst>
          </p:cNvPr>
          <p:cNvSpPr txBox="1"/>
          <p:nvPr/>
        </p:nvSpPr>
        <p:spPr>
          <a:xfrm>
            <a:off x="4653830" y="3480539"/>
            <a:ext cx="2897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Brightfield/fluorescence image</a:t>
            </a:r>
            <a:endParaRPr kumimoji="0" lang="fr-CA" sz="1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384DC8-F520-4A66-8CDB-DABC4FB0F5CA}"/>
              </a:ext>
            </a:extLst>
          </p:cNvPr>
          <p:cNvSpPr txBox="1"/>
          <p:nvPr/>
        </p:nvSpPr>
        <p:spPr>
          <a:xfrm>
            <a:off x="8666705" y="2963788"/>
            <a:ext cx="3305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Contouring of corresponding B-scan from near timepoint</a:t>
            </a:r>
            <a:endParaRPr kumimoji="0" lang="fr-CA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F2885-0D78-47AC-8366-B7D9660943BC}"/>
              </a:ext>
            </a:extLst>
          </p:cNvPr>
          <p:cNvSpPr txBox="1"/>
          <p:nvPr/>
        </p:nvSpPr>
        <p:spPr>
          <a:xfrm>
            <a:off x="4973387" y="6311900"/>
            <a:ext cx="94548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stOCT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considered B-scan</a:t>
            </a:r>
            <a:endParaRPr kumimoji="0" lang="fr-CA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85EE2E-7493-4794-85FC-89E97E58293D}"/>
              </a:ext>
            </a:extLst>
          </p:cNvPr>
          <p:cNvSpPr/>
          <p:nvPr/>
        </p:nvSpPr>
        <p:spPr>
          <a:xfrm>
            <a:off x="8432800" y="499415"/>
            <a:ext cx="3816350" cy="308243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F94D99-7FB1-4BBB-9866-9C1BDEF6FBBD}"/>
              </a:ext>
            </a:extLst>
          </p:cNvPr>
          <p:cNvSpPr txBox="1"/>
          <p:nvPr/>
        </p:nvSpPr>
        <p:spPr>
          <a:xfrm>
            <a:off x="8667750" y="445624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reduce inter-timepoint variability</a:t>
            </a: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lide Number Placeholder 16">
            <a:extLst>
              <a:ext uri="{FF2B5EF4-FFF2-40B4-BE49-F238E27FC236}">
                <a16:creationId xmlns:a16="http://schemas.microsoft.com/office/drawing/2014/main" id="{4C060536-6537-406F-9FEB-B99128FF7175}"/>
              </a:ext>
            </a:extLst>
          </p:cNvPr>
          <p:cNvSpPr txBox="1">
            <a:spLocks/>
          </p:cNvSpPr>
          <p:nvPr/>
        </p:nvSpPr>
        <p:spPr>
          <a:xfrm>
            <a:off x="9529265" y="64281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8AE37D-E052-EF42-B979-D24483DA0D42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F6010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6010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9892CB-A6F6-103A-DA6A-69C4F1A39349}"/>
              </a:ext>
            </a:extLst>
          </p:cNvPr>
          <p:cNvSpPr txBox="1"/>
          <p:nvPr/>
        </p:nvSpPr>
        <p:spPr>
          <a:xfrm>
            <a:off x="10528418" y="94004"/>
            <a:ext cx="144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Nader Allam</a:t>
            </a:r>
          </a:p>
        </p:txBody>
      </p:sp>
    </p:spTree>
    <p:extLst>
      <p:ext uri="{BB962C8B-B14F-4D97-AF65-F5344CB8AC3E}">
        <p14:creationId xmlns:p14="http://schemas.microsoft.com/office/powerpoint/2010/main" val="28850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3B25B-6756-4B60-9802-A52006F65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1466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Window contouring instead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91180-011D-41B6-BD77-81A58AF6B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F956312-D3EE-4036-9751-89B49B8861A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11338"/>
            <a:ext cx="12192000" cy="6379912"/>
          </a:xfrm>
          <a:prstGeom prst="rect">
            <a:avLst/>
          </a:prstGeom>
        </p:spPr>
      </p:pic>
      <p:sp>
        <p:nvSpPr>
          <p:cNvPr id="5" name="Slide Number Placeholder 16">
            <a:extLst>
              <a:ext uri="{FF2B5EF4-FFF2-40B4-BE49-F238E27FC236}">
                <a16:creationId xmlns:a16="http://schemas.microsoft.com/office/drawing/2014/main" id="{4EF60070-582B-4FB2-AEB1-A3917FD497E5}"/>
              </a:ext>
            </a:extLst>
          </p:cNvPr>
          <p:cNvSpPr txBox="1">
            <a:spLocks/>
          </p:cNvSpPr>
          <p:nvPr/>
        </p:nvSpPr>
        <p:spPr>
          <a:xfrm>
            <a:off x="9529265" y="64281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8AE37D-E052-EF42-B979-D24483DA0D42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F6010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6010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56CE6-7751-4091-DB6D-DB647AD00438}"/>
              </a:ext>
            </a:extLst>
          </p:cNvPr>
          <p:cNvSpPr txBox="1"/>
          <p:nvPr/>
        </p:nvSpPr>
        <p:spPr>
          <a:xfrm>
            <a:off x="10528418" y="94004"/>
            <a:ext cx="144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Nader Allam</a:t>
            </a:r>
          </a:p>
        </p:txBody>
      </p:sp>
    </p:spTree>
    <p:extLst>
      <p:ext uri="{BB962C8B-B14F-4D97-AF65-F5344CB8AC3E}">
        <p14:creationId xmlns:p14="http://schemas.microsoft.com/office/powerpoint/2010/main" val="333120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>
            <a:extLst>
              <a:ext uri="{FF2B5EF4-FFF2-40B4-BE49-F238E27FC236}">
                <a16:creationId xmlns:a16="http://schemas.microsoft.com/office/drawing/2014/main" id="{2C061003-A3FE-40D9-9083-8C22FCF3E9F7}"/>
              </a:ext>
            </a:extLst>
          </p:cNvPr>
          <p:cNvSpPr txBox="1"/>
          <p:nvPr/>
        </p:nvSpPr>
        <p:spPr>
          <a:xfrm>
            <a:off x="5434941" y="4710545"/>
            <a:ext cx="6751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Mask definition methods (analysis to fixed depth):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Cylindrical projection of 2D lateral contour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E0D28AC-BA62-409B-8E75-20B2B3065FBB}"/>
              </a:ext>
            </a:extLst>
          </p:cNvPr>
          <p:cNvSpPr txBox="1"/>
          <p:nvPr/>
        </p:nvSpPr>
        <p:spPr>
          <a:xfrm>
            <a:off x="-440022" y="6983120"/>
            <a:ext cx="61698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Cylindrical projection of 2D lateral contour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Tissue interface contour in depth at each TP + Method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Glass interface contour in depth at each TP + Method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 1+3 + cropping down to level of most superficial vessel based on TP0-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 1+3 + cropping down to co-registered TP0- tissue interface</a:t>
            </a:r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0ABD26EF-5116-49E5-8031-91B277255EC2}"/>
              </a:ext>
            </a:extLst>
          </p:cNvPr>
          <p:cNvSpPr/>
          <p:nvPr/>
        </p:nvSpPr>
        <p:spPr>
          <a:xfrm>
            <a:off x="5520707" y="5054600"/>
            <a:ext cx="4428232" cy="249789"/>
          </a:xfrm>
          <a:prstGeom prst="flowChartProcess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Arrow: Down 85">
            <a:extLst>
              <a:ext uri="{FF2B5EF4-FFF2-40B4-BE49-F238E27FC236}">
                <a16:creationId xmlns:a16="http://schemas.microsoft.com/office/drawing/2014/main" id="{CA33A6A0-83E1-4525-8048-5E5883971D34}"/>
              </a:ext>
            </a:extLst>
          </p:cNvPr>
          <p:cNvSpPr/>
          <p:nvPr/>
        </p:nvSpPr>
        <p:spPr>
          <a:xfrm>
            <a:off x="4650841" y="4710545"/>
            <a:ext cx="795506" cy="2118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ccuracy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Arrow: Down 87">
            <a:extLst>
              <a:ext uri="{FF2B5EF4-FFF2-40B4-BE49-F238E27FC236}">
                <a16:creationId xmlns:a16="http://schemas.microsoft.com/office/drawing/2014/main" id="{46DE4E2D-0B45-40FC-92D3-CAD8172864DA}"/>
              </a:ext>
            </a:extLst>
          </p:cNvPr>
          <p:cNvSpPr/>
          <p:nvPr/>
        </p:nvSpPr>
        <p:spPr>
          <a:xfrm rot="10800000">
            <a:off x="3786130" y="4595199"/>
            <a:ext cx="890901" cy="2220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Repeatability</a:t>
            </a:r>
          </a:p>
        </p:txBody>
      </p:sp>
      <p:pic>
        <p:nvPicPr>
          <p:cNvPr id="90" name="Content Placeholder 6" descr="A picture containing monitor, screen, photo, sitting&#10;&#10;Description automatically generated">
            <a:extLst>
              <a:ext uri="{FF2B5EF4-FFF2-40B4-BE49-F238E27FC236}">
                <a16:creationId xmlns:a16="http://schemas.microsoft.com/office/drawing/2014/main" id="{87FC2845-7C51-4177-A885-8FBFE5B1E36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8006" y="4577034"/>
            <a:ext cx="1963994" cy="12558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071672-CE1F-499B-BAB8-F922CBC21741}"/>
              </a:ext>
            </a:extLst>
          </p:cNvPr>
          <p:cNvSpPr txBox="1"/>
          <p:nvPr/>
        </p:nvSpPr>
        <p:spPr>
          <a:xfrm>
            <a:off x="10464881" y="5675778"/>
            <a:ext cx="1456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Fluorescence / brightfield image reference</a:t>
            </a:r>
            <a:endParaRPr kumimoji="0" lang="fr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Slide Number Placeholder 16">
            <a:extLst>
              <a:ext uri="{FF2B5EF4-FFF2-40B4-BE49-F238E27FC236}">
                <a16:creationId xmlns:a16="http://schemas.microsoft.com/office/drawing/2014/main" id="{8E616A17-3395-4150-A8BD-3DD4850929B5}"/>
              </a:ext>
            </a:extLst>
          </p:cNvPr>
          <p:cNvSpPr txBox="1">
            <a:spLocks/>
          </p:cNvSpPr>
          <p:nvPr/>
        </p:nvSpPr>
        <p:spPr>
          <a:xfrm>
            <a:off x="9529265" y="64281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8AE37D-E052-EF42-B979-D24483DA0D42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F6010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6010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FBC2E-1A20-7F65-458A-A52DDF8C0D0B}"/>
              </a:ext>
            </a:extLst>
          </p:cNvPr>
          <p:cNvSpPr txBox="1"/>
          <p:nvPr/>
        </p:nvSpPr>
        <p:spPr>
          <a:xfrm>
            <a:off x="10528418" y="94004"/>
            <a:ext cx="144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Nader Allam</a:t>
            </a:r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B4C3537-57A7-15F0-2EC9-971DF074B5D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806" y="630976"/>
            <a:ext cx="9878387" cy="364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F098848E-8D0A-4FD3-87B8-845EB77D0B1F}"/>
              </a:ext>
            </a:extLst>
          </p:cNvPr>
          <p:cNvSpPr txBox="1"/>
          <p:nvPr/>
        </p:nvSpPr>
        <p:spPr>
          <a:xfrm>
            <a:off x="5434941" y="4710545"/>
            <a:ext cx="67517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Mask definition methods (analysis to fixed depth):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Cylindrical projection of 2D lateral contour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 startAt="5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Tissue interface contour in depth at each TP + Method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E0D28AC-BA62-409B-8E75-20B2B3065FBB}"/>
              </a:ext>
            </a:extLst>
          </p:cNvPr>
          <p:cNvSpPr txBox="1"/>
          <p:nvPr/>
        </p:nvSpPr>
        <p:spPr>
          <a:xfrm>
            <a:off x="-440022" y="6983120"/>
            <a:ext cx="61698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Cylindrical projection of 2D lateral contour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Tissue interface contour in depth at each TP + Method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Glass interface contour in depth at each TP + Method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 1+3 + cropping down to level of most superficial vessel based on TP0-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 1+3 + cropping down to co-registered TP0- tissue interface</a:t>
            </a:r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0ABD26EF-5116-49E5-8031-91B277255EC2}"/>
              </a:ext>
            </a:extLst>
          </p:cNvPr>
          <p:cNvSpPr/>
          <p:nvPr/>
        </p:nvSpPr>
        <p:spPr>
          <a:xfrm>
            <a:off x="5452741" y="6410900"/>
            <a:ext cx="5772832" cy="291289"/>
          </a:xfrm>
          <a:prstGeom prst="flowChartProcess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Arrow: Down 85">
            <a:extLst>
              <a:ext uri="{FF2B5EF4-FFF2-40B4-BE49-F238E27FC236}">
                <a16:creationId xmlns:a16="http://schemas.microsoft.com/office/drawing/2014/main" id="{CA33A6A0-83E1-4525-8048-5E5883971D34}"/>
              </a:ext>
            </a:extLst>
          </p:cNvPr>
          <p:cNvSpPr/>
          <p:nvPr/>
        </p:nvSpPr>
        <p:spPr>
          <a:xfrm>
            <a:off x="4650841" y="4710545"/>
            <a:ext cx="795506" cy="2118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ccuracy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Arrow: Down 87">
            <a:extLst>
              <a:ext uri="{FF2B5EF4-FFF2-40B4-BE49-F238E27FC236}">
                <a16:creationId xmlns:a16="http://schemas.microsoft.com/office/drawing/2014/main" id="{46DE4E2D-0B45-40FC-92D3-CAD8172864DA}"/>
              </a:ext>
            </a:extLst>
          </p:cNvPr>
          <p:cNvSpPr/>
          <p:nvPr/>
        </p:nvSpPr>
        <p:spPr>
          <a:xfrm rot="10800000">
            <a:off x="3786130" y="4595199"/>
            <a:ext cx="890901" cy="2220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Repeatability</a:t>
            </a:r>
          </a:p>
        </p:txBody>
      </p:sp>
      <p:pic>
        <p:nvPicPr>
          <p:cNvPr id="90" name="Content Placeholder 6" descr="A picture containing monitor, screen, photo, sitting&#10;&#10;Description automatically generated">
            <a:extLst>
              <a:ext uri="{FF2B5EF4-FFF2-40B4-BE49-F238E27FC236}">
                <a16:creationId xmlns:a16="http://schemas.microsoft.com/office/drawing/2014/main" id="{87FC2845-7C51-4177-A885-8FBFE5B1E36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8006" y="4577034"/>
            <a:ext cx="1963994" cy="12558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071672-CE1F-499B-BAB8-F922CBC21741}"/>
              </a:ext>
            </a:extLst>
          </p:cNvPr>
          <p:cNvSpPr txBox="1"/>
          <p:nvPr/>
        </p:nvSpPr>
        <p:spPr>
          <a:xfrm>
            <a:off x="10464881" y="5675778"/>
            <a:ext cx="1456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Fluorescence / brightfield image reference</a:t>
            </a:r>
            <a:endParaRPr kumimoji="0" lang="fr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Slide Number Placeholder 16">
            <a:extLst>
              <a:ext uri="{FF2B5EF4-FFF2-40B4-BE49-F238E27FC236}">
                <a16:creationId xmlns:a16="http://schemas.microsoft.com/office/drawing/2014/main" id="{DAE3C358-0E2A-4E44-83C3-DE4F1A03DC1C}"/>
              </a:ext>
            </a:extLst>
          </p:cNvPr>
          <p:cNvSpPr txBox="1">
            <a:spLocks/>
          </p:cNvSpPr>
          <p:nvPr/>
        </p:nvSpPr>
        <p:spPr>
          <a:xfrm>
            <a:off x="9529265" y="64281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8AE37D-E052-EF42-B979-D24483DA0D42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F6010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6010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439E1F-D1AE-9AE6-7C33-9AC7C86013B0}"/>
              </a:ext>
            </a:extLst>
          </p:cNvPr>
          <p:cNvSpPr txBox="1"/>
          <p:nvPr/>
        </p:nvSpPr>
        <p:spPr>
          <a:xfrm>
            <a:off x="10528418" y="94004"/>
            <a:ext cx="144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Nader Allam</a:t>
            </a:r>
          </a:p>
        </p:txBody>
      </p:sp>
      <p:pic>
        <p:nvPicPr>
          <p:cNvPr id="46" name="Picture 45" descr="A picture containing logo&#10;&#10;Description automatically generated">
            <a:extLst>
              <a:ext uri="{FF2B5EF4-FFF2-40B4-BE49-F238E27FC236}">
                <a16:creationId xmlns:a16="http://schemas.microsoft.com/office/drawing/2014/main" id="{8213034E-57CD-8D23-7EDB-046D3A993C7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806" y="686461"/>
            <a:ext cx="9878387" cy="364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7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F098848E-8D0A-4FD3-87B8-845EB77D0B1F}"/>
              </a:ext>
            </a:extLst>
          </p:cNvPr>
          <p:cNvSpPr txBox="1"/>
          <p:nvPr/>
        </p:nvSpPr>
        <p:spPr>
          <a:xfrm>
            <a:off x="5551054" y="4710545"/>
            <a:ext cx="67517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Mask definition methods: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Cylindrical projection of 2D lateral contour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DSWC interface contour in depth at each TP + Method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 startAt="5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Tissue interface contour in depth at each TP + Method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43AA2A2E-E6EC-4F25-BF6F-695C2631B820}"/>
              </a:ext>
            </a:extLst>
          </p:cNvPr>
          <p:cNvSpPr/>
          <p:nvPr/>
        </p:nvSpPr>
        <p:spPr>
          <a:xfrm>
            <a:off x="4650841" y="4710545"/>
            <a:ext cx="795506" cy="2118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ccuracy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Arrow: Down 86">
            <a:extLst>
              <a:ext uri="{FF2B5EF4-FFF2-40B4-BE49-F238E27FC236}">
                <a16:creationId xmlns:a16="http://schemas.microsoft.com/office/drawing/2014/main" id="{4A0C2B82-BCFD-457A-A95E-FBFA9C20E18E}"/>
              </a:ext>
            </a:extLst>
          </p:cNvPr>
          <p:cNvSpPr/>
          <p:nvPr/>
        </p:nvSpPr>
        <p:spPr>
          <a:xfrm rot="10800000">
            <a:off x="3786130" y="4595199"/>
            <a:ext cx="890901" cy="2220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Repeatability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E0D28AC-BA62-409B-8E75-20B2B3065FBB}"/>
              </a:ext>
            </a:extLst>
          </p:cNvPr>
          <p:cNvSpPr txBox="1"/>
          <p:nvPr/>
        </p:nvSpPr>
        <p:spPr>
          <a:xfrm>
            <a:off x="-440022" y="6983120"/>
            <a:ext cx="61698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Cylindrical projection of 2D lateral contour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Tissue interface contour in depth at each TP + Method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Glass interface contour in depth at each TP + Method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 1+3 + cropping down to level of most superficial vessel based on TP0-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 1+3 + cropping down to co-registered TP0- tissue interface</a:t>
            </a:r>
          </a:p>
        </p:txBody>
      </p:sp>
      <p:sp>
        <p:nvSpPr>
          <p:cNvPr id="138" name="Flowchart: Process 137">
            <a:extLst>
              <a:ext uri="{FF2B5EF4-FFF2-40B4-BE49-F238E27FC236}">
                <a16:creationId xmlns:a16="http://schemas.microsoft.com/office/drawing/2014/main" id="{7C287918-CD03-4C13-AA87-F8E6455B8744}"/>
              </a:ext>
            </a:extLst>
          </p:cNvPr>
          <p:cNvSpPr/>
          <p:nvPr/>
        </p:nvSpPr>
        <p:spPr>
          <a:xfrm>
            <a:off x="5583167" y="5315135"/>
            <a:ext cx="5599566" cy="267481"/>
          </a:xfrm>
          <a:prstGeom prst="flowChartProcess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Slide Number Placeholder 16">
            <a:extLst>
              <a:ext uri="{FF2B5EF4-FFF2-40B4-BE49-F238E27FC236}">
                <a16:creationId xmlns:a16="http://schemas.microsoft.com/office/drawing/2014/main" id="{3E573B5F-E67A-4007-A340-263630ECAF60}"/>
              </a:ext>
            </a:extLst>
          </p:cNvPr>
          <p:cNvSpPr txBox="1">
            <a:spLocks/>
          </p:cNvSpPr>
          <p:nvPr/>
        </p:nvSpPr>
        <p:spPr>
          <a:xfrm>
            <a:off x="9529265" y="64281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8AE37D-E052-EF42-B979-D24483DA0D42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F6010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6010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ED6E674D-9742-DC13-3138-6D3DEBDCB60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747" y="393038"/>
            <a:ext cx="10820505" cy="404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5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F098848E-8D0A-4FD3-87B8-845EB77D0B1F}"/>
              </a:ext>
            </a:extLst>
          </p:cNvPr>
          <p:cNvSpPr txBox="1"/>
          <p:nvPr/>
        </p:nvSpPr>
        <p:spPr>
          <a:xfrm>
            <a:off x="5551054" y="4710545"/>
            <a:ext cx="67517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Mask definition methods: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Cylindrical projection of 2D lateral contour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DSWC interface contour in depth at each TP + Method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 startAt="5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Tissue interface contour in depth at each TP + Method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43AA2A2E-E6EC-4F25-BF6F-695C2631B820}"/>
              </a:ext>
            </a:extLst>
          </p:cNvPr>
          <p:cNvSpPr/>
          <p:nvPr/>
        </p:nvSpPr>
        <p:spPr>
          <a:xfrm>
            <a:off x="4650841" y="4710545"/>
            <a:ext cx="795506" cy="2118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ccuracy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Arrow: Down 86">
            <a:extLst>
              <a:ext uri="{FF2B5EF4-FFF2-40B4-BE49-F238E27FC236}">
                <a16:creationId xmlns:a16="http://schemas.microsoft.com/office/drawing/2014/main" id="{4A0C2B82-BCFD-457A-A95E-FBFA9C20E18E}"/>
              </a:ext>
            </a:extLst>
          </p:cNvPr>
          <p:cNvSpPr/>
          <p:nvPr/>
        </p:nvSpPr>
        <p:spPr>
          <a:xfrm rot="10800000">
            <a:off x="3786130" y="4595199"/>
            <a:ext cx="890901" cy="2220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Repeatability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E0D28AC-BA62-409B-8E75-20B2B3065FBB}"/>
              </a:ext>
            </a:extLst>
          </p:cNvPr>
          <p:cNvSpPr txBox="1"/>
          <p:nvPr/>
        </p:nvSpPr>
        <p:spPr>
          <a:xfrm>
            <a:off x="-440022" y="6983120"/>
            <a:ext cx="61698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Cylindrical projection of 2D lateral contour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Tissue interface contour in depth at each TP + Method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Glass interface contour in depth at each TP + Method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 1+3 + cropping down to level of most superficial vessel based on TP0-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 1+3 + cropping down to co-registered TP0- tissue interface</a:t>
            </a:r>
          </a:p>
        </p:txBody>
      </p:sp>
      <p:sp>
        <p:nvSpPr>
          <p:cNvPr id="138" name="Flowchart: Process 137">
            <a:extLst>
              <a:ext uri="{FF2B5EF4-FFF2-40B4-BE49-F238E27FC236}">
                <a16:creationId xmlns:a16="http://schemas.microsoft.com/office/drawing/2014/main" id="{7C287918-CD03-4C13-AA87-F8E6455B8744}"/>
              </a:ext>
            </a:extLst>
          </p:cNvPr>
          <p:cNvSpPr/>
          <p:nvPr/>
        </p:nvSpPr>
        <p:spPr>
          <a:xfrm>
            <a:off x="5583167" y="5315135"/>
            <a:ext cx="5599566" cy="267481"/>
          </a:xfrm>
          <a:prstGeom prst="flowChartProcess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Slide Number Placeholder 16">
            <a:extLst>
              <a:ext uri="{FF2B5EF4-FFF2-40B4-BE49-F238E27FC236}">
                <a16:creationId xmlns:a16="http://schemas.microsoft.com/office/drawing/2014/main" id="{50EFB126-9A41-425D-A854-4C929E2162AC}"/>
              </a:ext>
            </a:extLst>
          </p:cNvPr>
          <p:cNvSpPr txBox="1">
            <a:spLocks/>
          </p:cNvSpPr>
          <p:nvPr/>
        </p:nvSpPr>
        <p:spPr>
          <a:xfrm>
            <a:off x="9529265" y="64281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8AE37D-E052-EF42-B979-D24483DA0D42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F6010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6010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62FE154-FFF4-774C-0B9A-05B7BDA692F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708" y="393038"/>
            <a:ext cx="10698584" cy="404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3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F098848E-8D0A-4FD3-87B8-845EB77D0B1F}"/>
              </a:ext>
            </a:extLst>
          </p:cNvPr>
          <p:cNvSpPr txBox="1"/>
          <p:nvPr/>
        </p:nvSpPr>
        <p:spPr>
          <a:xfrm>
            <a:off x="5551054" y="4710545"/>
            <a:ext cx="67517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Mask definition methods: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Cylindrical projection of 2D lateral contour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DSWC interface contour in depth at each TP + Method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 1+2 + cropping down to level of most superficial vessel based on TP0-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 startAt="5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Tissue interface contour in depth at each TP + Method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43AA2A2E-E6EC-4F25-BF6F-695C2631B820}"/>
              </a:ext>
            </a:extLst>
          </p:cNvPr>
          <p:cNvSpPr/>
          <p:nvPr/>
        </p:nvSpPr>
        <p:spPr>
          <a:xfrm>
            <a:off x="4650841" y="4710545"/>
            <a:ext cx="795506" cy="2118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ccuracy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Arrow: Down 86">
            <a:extLst>
              <a:ext uri="{FF2B5EF4-FFF2-40B4-BE49-F238E27FC236}">
                <a16:creationId xmlns:a16="http://schemas.microsoft.com/office/drawing/2014/main" id="{4A0C2B82-BCFD-457A-A95E-FBFA9C20E18E}"/>
              </a:ext>
            </a:extLst>
          </p:cNvPr>
          <p:cNvSpPr/>
          <p:nvPr/>
        </p:nvSpPr>
        <p:spPr>
          <a:xfrm rot="10800000">
            <a:off x="3786130" y="4595199"/>
            <a:ext cx="890901" cy="2220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Repeatability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E0D28AC-BA62-409B-8E75-20B2B3065FBB}"/>
              </a:ext>
            </a:extLst>
          </p:cNvPr>
          <p:cNvSpPr txBox="1"/>
          <p:nvPr/>
        </p:nvSpPr>
        <p:spPr>
          <a:xfrm>
            <a:off x="-440022" y="6983120"/>
            <a:ext cx="61698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Cylindrical projection of 2D lateral contour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Tissue interface contour in depth at each TP + Method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Glass interface contour in depth at each TP + Method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 1+3 + cropping down to level of most superficial vessel based on TP0-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 1+3 + cropping down to co-registered TP0- tissue interface</a:t>
            </a:r>
          </a:p>
        </p:txBody>
      </p:sp>
      <p:sp>
        <p:nvSpPr>
          <p:cNvPr id="138" name="Flowchart: Process 137">
            <a:extLst>
              <a:ext uri="{FF2B5EF4-FFF2-40B4-BE49-F238E27FC236}">
                <a16:creationId xmlns:a16="http://schemas.microsoft.com/office/drawing/2014/main" id="{7C287918-CD03-4C13-AA87-F8E6455B8744}"/>
              </a:ext>
            </a:extLst>
          </p:cNvPr>
          <p:cNvSpPr/>
          <p:nvPr/>
        </p:nvSpPr>
        <p:spPr>
          <a:xfrm>
            <a:off x="5631442" y="5553600"/>
            <a:ext cx="6560558" cy="593522"/>
          </a:xfrm>
          <a:prstGeom prst="flowChartProcess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Slide Number Placeholder 16">
            <a:extLst>
              <a:ext uri="{FF2B5EF4-FFF2-40B4-BE49-F238E27FC236}">
                <a16:creationId xmlns:a16="http://schemas.microsoft.com/office/drawing/2014/main" id="{A04A9E82-1739-4B16-83A5-F29CCE11B173}"/>
              </a:ext>
            </a:extLst>
          </p:cNvPr>
          <p:cNvSpPr txBox="1">
            <a:spLocks/>
          </p:cNvSpPr>
          <p:nvPr/>
        </p:nvSpPr>
        <p:spPr>
          <a:xfrm>
            <a:off x="9529265" y="64281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8AE37D-E052-EF42-B979-D24483DA0D42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F6010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6010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12" name="Picture 11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7588ED49-22AB-D2E3-E14E-961C223626C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708" y="391158"/>
            <a:ext cx="10698584" cy="404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1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820</Words>
  <Application>Microsoft Office PowerPoint</Application>
  <PresentationFormat>Widescreen</PresentationFormat>
  <Paragraphs>140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2_Office Theme</vt:lpstr>
      <vt:lpstr>1_Office Theme</vt:lpstr>
      <vt:lpstr>Semi-auto volume of interest (VOI) definition</vt:lpstr>
      <vt:lpstr>Difficulty identifying tumour tissue manually</vt:lpstr>
      <vt:lpstr>PowerPoint Presentation</vt:lpstr>
      <vt:lpstr>Window contouring instead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Current tissue masking method (4)</vt:lpstr>
      <vt:lpstr>Current tissue masking method (4)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Nader Allam</dc:creator>
  <cp:lastModifiedBy>Nader Allam</cp:lastModifiedBy>
  <cp:revision>1</cp:revision>
  <dcterms:created xsi:type="dcterms:W3CDTF">2022-11-16T13:43:30Z</dcterms:created>
  <dcterms:modified xsi:type="dcterms:W3CDTF">2022-11-16T13:50:56Z</dcterms:modified>
</cp:coreProperties>
</file>