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51E7-9B89-1B5F-E67A-2435FA3E0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AF4010-CAC0-9F19-3D23-87554725B3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E9F400-44A6-6CB0-76FF-59FCE35FF58C}"/>
              </a:ext>
            </a:extLst>
          </p:cNvPr>
          <p:cNvSpPr>
            <a:spLocks noGrp="1"/>
          </p:cNvSpPr>
          <p:nvPr>
            <p:ph type="dt" sz="half" idx="10"/>
          </p:nvPr>
        </p:nvSpPr>
        <p:spPr/>
        <p:txBody>
          <a:bodyPr/>
          <a:lstStyle/>
          <a:p>
            <a:fld id="{B3542394-6E03-40EF-B44C-83F35083B2F3}" type="datetimeFigureOut">
              <a:rPr lang="en-US" smtClean="0"/>
              <a:t>11/4/2024</a:t>
            </a:fld>
            <a:endParaRPr lang="en-US"/>
          </a:p>
        </p:txBody>
      </p:sp>
      <p:sp>
        <p:nvSpPr>
          <p:cNvPr id="5" name="Footer Placeholder 4">
            <a:extLst>
              <a:ext uri="{FF2B5EF4-FFF2-40B4-BE49-F238E27FC236}">
                <a16:creationId xmlns:a16="http://schemas.microsoft.com/office/drawing/2014/main" id="{DDA42E9C-611E-9018-7C48-B2E8AC90A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32464-9D60-A91C-5D58-7AD528CD2F33}"/>
              </a:ext>
            </a:extLst>
          </p:cNvPr>
          <p:cNvSpPr>
            <a:spLocks noGrp="1"/>
          </p:cNvSpPr>
          <p:nvPr>
            <p:ph type="sldNum" sz="quarter" idx="12"/>
          </p:nvPr>
        </p:nvSpPr>
        <p:spPr/>
        <p:txBody>
          <a:bodyPr/>
          <a:lstStyle/>
          <a:p>
            <a:fld id="{0E2790B9-03E3-48CB-8E60-F880EB468C4A}" type="slidenum">
              <a:rPr lang="en-US" smtClean="0"/>
              <a:t>‹#›</a:t>
            </a:fld>
            <a:endParaRPr lang="en-US"/>
          </a:p>
        </p:txBody>
      </p:sp>
    </p:spTree>
    <p:extLst>
      <p:ext uri="{BB962C8B-B14F-4D97-AF65-F5344CB8AC3E}">
        <p14:creationId xmlns:p14="http://schemas.microsoft.com/office/powerpoint/2010/main" val="195459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AFCA-9F83-14A0-178E-DADD081F21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188F4B-1403-1CA7-9970-291DA9A215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FF898-9B0C-2F79-3FC8-A980304193EB}"/>
              </a:ext>
            </a:extLst>
          </p:cNvPr>
          <p:cNvSpPr>
            <a:spLocks noGrp="1"/>
          </p:cNvSpPr>
          <p:nvPr>
            <p:ph type="dt" sz="half" idx="10"/>
          </p:nvPr>
        </p:nvSpPr>
        <p:spPr/>
        <p:txBody>
          <a:bodyPr/>
          <a:lstStyle/>
          <a:p>
            <a:fld id="{B3542394-6E03-40EF-B44C-83F35083B2F3}" type="datetimeFigureOut">
              <a:rPr lang="en-US" smtClean="0"/>
              <a:t>11/4/2024</a:t>
            </a:fld>
            <a:endParaRPr lang="en-US"/>
          </a:p>
        </p:txBody>
      </p:sp>
      <p:sp>
        <p:nvSpPr>
          <p:cNvPr id="5" name="Footer Placeholder 4">
            <a:extLst>
              <a:ext uri="{FF2B5EF4-FFF2-40B4-BE49-F238E27FC236}">
                <a16:creationId xmlns:a16="http://schemas.microsoft.com/office/drawing/2014/main" id="{CC0DB5A2-09ED-04DD-0FEB-08366E8F0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2C059-9498-CC04-F486-4335BA128CBB}"/>
              </a:ext>
            </a:extLst>
          </p:cNvPr>
          <p:cNvSpPr>
            <a:spLocks noGrp="1"/>
          </p:cNvSpPr>
          <p:nvPr>
            <p:ph type="sldNum" sz="quarter" idx="12"/>
          </p:nvPr>
        </p:nvSpPr>
        <p:spPr/>
        <p:txBody>
          <a:bodyPr/>
          <a:lstStyle/>
          <a:p>
            <a:fld id="{0E2790B9-03E3-48CB-8E60-F880EB468C4A}" type="slidenum">
              <a:rPr lang="en-US" smtClean="0"/>
              <a:t>‹#›</a:t>
            </a:fld>
            <a:endParaRPr lang="en-US"/>
          </a:p>
        </p:txBody>
      </p:sp>
    </p:spTree>
    <p:extLst>
      <p:ext uri="{BB962C8B-B14F-4D97-AF65-F5344CB8AC3E}">
        <p14:creationId xmlns:p14="http://schemas.microsoft.com/office/powerpoint/2010/main" val="344482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E23681-507F-1909-7EEA-75D2B21B17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2BF7D-B46D-036D-244A-D424788E01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0D957-C8DA-D1D1-062A-3D409BF4960D}"/>
              </a:ext>
            </a:extLst>
          </p:cNvPr>
          <p:cNvSpPr>
            <a:spLocks noGrp="1"/>
          </p:cNvSpPr>
          <p:nvPr>
            <p:ph type="dt" sz="half" idx="10"/>
          </p:nvPr>
        </p:nvSpPr>
        <p:spPr/>
        <p:txBody>
          <a:bodyPr/>
          <a:lstStyle/>
          <a:p>
            <a:fld id="{B3542394-6E03-40EF-B44C-83F35083B2F3}" type="datetimeFigureOut">
              <a:rPr lang="en-US" smtClean="0"/>
              <a:t>11/4/2024</a:t>
            </a:fld>
            <a:endParaRPr lang="en-US"/>
          </a:p>
        </p:txBody>
      </p:sp>
      <p:sp>
        <p:nvSpPr>
          <p:cNvPr id="5" name="Footer Placeholder 4">
            <a:extLst>
              <a:ext uri="{FF2B5EF4-FFF2-40B4-BE49-F238E27FC236}">
                <a16:creationId xmlns:a16="http://schemas.microsoft.com/office/drawing/2014/main" id="{7C2B4E85-A553-9C65-E9B5-E9BC2ADAA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E1F5C-47A6-9F01-D4FA-BC5A19A914AE}"/>
              </a:ext>
            </a:extLst>
          </p:cNvPr>
          <p:cNvSpPr>
            <a:spLocks noGrp="1"/>
          </p:cNvSpPr>
          <p:nvPr>
            <p:ph type="sldNum" sz="quarter" idx="12"/>
          </p:nvPr>
        </p:nvSpPr>
        <p:spPr/>
        <p:txBody>
          <a:bodyPr/>
          <a:lstStyle/>
          <a:p>
            <a:fld id="{0E2790B9-03E3-48CB-8E60-F880EB468C4A}" type="slidenum">
              <a:rPr lang="en-US" smtClean="0"/>
              <a:t>‹#›</a:t>
            </a:fld>
            <a:endParaRPr lang="en-US"/>
          </a:p>
        </p:txBody>
      </p:sp>
    </p:spTree>
    <p:extLst>
      <p:ext uri="{BB962C8B-B14F-4D97-AF65-F5344CB8AC3E}">
        <p14:creationId xmlns:p14="http://schemas.microsoft.com/office/powerpoint/2010/main" val="263990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BEF4-676D-49A3-6B10-A347A48F99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7503B-3BA8-C9D9-4063-2859282086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F2350F-B972-2CA8-C2C0-6DEB998C7C6B}"/>
              </a:ext>
            </a:extLst>
          </p:cNvPr>
          <p:cNvSpPr>
            <a:spLocks noGrp="1"/>
          </p:cNvSpPr>
          <p:nvPr>
            <p:ph type="dt" sz="half" idx="10"/>
          </p:nvPr>
        </p:nvSpPr>
        <p:spPr/>
        <p:txBody>
          <a:bodyPr/>
          <a:lstStyle/>
          <a:p>
            <a:fld id="{B3542394-6E03-40EF-B44C-83F35083B2F3}" type="datetimeFigureOut">
              <a:rPr lang="en-US" smtClean="0"/>
              <a:t>11/4/2024</a:t>
            </a:fld>
            <a:endParaRPr lang="en-US"/>
          </a:p>
        </p:txBody>
      </p:sp>
      <p:sp>
        <p:nvSpPr>
          <p:cNvPr id="5" name="Footer Placeholder 4">
            <a:extLst>
              <a:ext uri="{FF2B5EF4-FFF2-40B4-BE49-F238E27FC236}">
                <a16:creationId xmlns:a16="http://schemas.microsoft.com/office/drawing/2014/main" id="{B63EDB53-38EC-C5C6-F6C8-2849DF798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349B7-610B-4875-6A8A-D8463E543D54}"/>
              </a:ext>
            </a:extLst>
          </p:cNvPr>
          <p:cNvSpPr>
            <a:spLocks noGrp="1"/>
          </p:cNvSpPr>
          <p:nvPr>
            <p:ph type="sldNum" sz="quarter" idx="12"/>
          </p:nvPr>
        </p:nvSpPr>
        <p:spPr/>
        <p:txBody>
          <a:bodyPr/>
          <a:lstStyle/>
          <a:p>
            <a:fld id="{0E2790B9-03E3-48CB-8E60-F880EB468C4A}" type="slidenum">
              <a:rPr lang="en-US" smtClean="0"/>
              <a:t>‹#›</a:t>
            </a:fld>
            <a:endParaRPr lang="en-US"/>
          </a:p>
        </p:txBody>
      </p:sp>
    </p:spTree>
    <p:extLst>
      <p:ext uri="{BB962C8B-B14F-4D97-AF65-F5344CB8AC3E}">
        <p14:creationId xmlns:p14="http://schemas.microsoft.com/office/powerpoint/2010/main" val="184059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D074-F929-46E1-F14C-A49A0E6D28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CC84DA-23DA-7CDB-95ED-CD0D5E03CC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B6AC01-89D8-C6F3-53E2-AA2B8FCD1151}"/>
              </a:ext>
            </a:extLst>
          </p:cNvPr>
          <p:cNvSpPr>
            <a:spLocks noGrp="1"/>
          </p:cNvSpPr>
          <p:nvPr>
            <p:ph type="dt" sz="half" idx="10"/>
          </p:nvPr>
        </p:nvSpPr>
        <p:spPr/>
        <p:txBody>
          <a:bodyPr/>
          <a:lstStyle/>
          <a:p>
            <a:fld id="{B3542394-6E03-40EF-B44C-83F35083B2F3}" type="datetimeFigureOut">
              <a:rPr lang="en-US" smtClean="0"/>
              <a:t>11/4/2024</a:t>
            </a:fld>
            <a:endParaRPr lang="en-US"/>
          </a:p>
        </p:txBody>
      </p:sp>
      <p:sp>
        <p:nvSpPr>
          <p:cNvPr id="5" name="Footer Placeholder 4">
            <a:extLst>
              <a:ext uri="{FF2B5EF4-FFF2-40B4-BE49-F238E27FC236}">
                <a16:creationId xmlns:a16="http://schemas.microsoft.com/office/drawing/2014/main" id="{0DBAF255-CDAD-A6FD-AC5D-D6BA4D913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94397-A2F5-6438-E879-4E0F4B78DC73}"/>
              </a:ext>
            </a:extLst>
          </p:cNvPr>
          <p:cNvSpPr>
            <a:spLocks noGrp="1"/>
          </p:cNvSpPr>
          <p:nvPr>
            <p:ph type="sldNum" sz="quarter" idx="12"/>
          </p:nvPr>
        </p:nvSpPr>
        <p:spPr/>
        <p:txBody>
          <a:bodyPr/>
          <a:lstStyle/>
          <a:p>
            <a:fld id="{0E2790B9-03E3-48CB-8E60-F880EB468C4A}" type="slidenum">
              <a:rPr lang="en-US" smtClean="0"/>
              <a:t>‹#›</a:t>
            </a:fld>
            <a:endParaRPr lang="en-US"/>
          </a:p>
        </p:txBody>
      </p:sp>
    </p:spTree>
    <p:extLst>
      <p:ext uri="{BB962C8B-B14F-4D97-AF65-F5344CB8AC3E}">
        <p14:creationId xmlns:p14="http://schemas.microsoft.com/office/powerpoint/2010/main" val="52334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2867-DB94-6021-D7BB-2CC2AD10FE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FED3B4-ACB4-9F8C-3DA8-2B1230A080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3D63E3-2A7D-5D0C-26E1-EB6CB09C15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741835-A744-3A0A-93D8-429D2AC0AEC3}"/>
              </a:ext>
            </a:extLst>
          </p:cNvPr>
          <p:cNvSpPr>
            <a:spLocks noGrp="1"/>
          </p:cNvSpPr>
          <p:nvPr>
            <p:ph type="dt" sz="half" idx="10"/>
          </p:nvPr>
        </p:nvSpPr>
        <p:spPr/>
        <p:txBody>
          <a:bodyPr/>
          <a:lstStyle/>
          <a:p>
            <a:fld id="{B3542394-6E03-40EF-B44C-83F35083B2F3}" type="datetimeFigureOut">
              <a:rPr lang="en-US" smtClean="0"/>
              <a:t>11/4/2024</a:t>
            </a:fld>
            <a:endParaRPr lang="en-US"/>
          </a:p>
        </p:txBody>
      </p:sp>
      <p:sp>
        <p:nvSpPr>
          <p:cNvPr id="6" name="Footer Placeholder 5">
            <a:extLst>
              <a:ext uri="{FF2B5EF4-FFF2-40B4-BE49-F238E27FC236}">
                <a16:creationId xmlns:a16="http://schemas.microsoft.com/office/drawing/2014/main" id="{1B86E4E0-3DF4-6C42-C01B-72C2AE71C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F75979-EFD3-8CE8-A3D4-77ABC3E6A68E}"/>
              </a:ext>
            </a:extLst>
          </p:cNvPr>
          <p:cNvSpPr>
            <a:spLocks noGrp="1"/>
          </p:cNvSpPr>
          <p:nvPr>
            <p:ph type="sldNum" sz="quarter" idx="12"/>
          </p:nvPr>
        </p:nvSpPr>
        <p:spPr/>
        <p:txBody>
          <a:bodyPr/>
          <a:lstStyle/>
          <a:p>
            <a:fld id="{0E2790B9-03E3-48CB-8E60-F880EB468C4A}" type="slidenum">
              <a:rPr lang="en-US" smtClean="0"/>
              <a:t>‹#›</a:t>
            </a:fld>
            <a:endParaRPr lang="en-US"/>
          </a:p>
        </p:txBody>
      </p:sp>
    </p:spTree>
    <p:extLst>
      <p:ext uri="{BB962C8B-B14F-4D97-AF65-F5344CB8AC3E}">
        <p14:creationId xmlns:p14="http://schemas.microsoft.com/office/powerpoint/2010/main" val="2326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68E9-6095-DC1D-4FC3-9392FC1E05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4D17F4-7317-B74C-FE00-2743183B08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36687C-7561-78F6-33A9-4F82320CC4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B30E6B-6FA4-A56D-58B9-1C3085325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35EA6B-1358-CE20-0B0F-85A2CF460F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D53326-8CE8-538E-4F1C-C21FD61A7357}"/>
              </a:ext>
            </a:extLst>
          </p:cNvPr>
          <p:cNvSpPr>
            <a:spLocks noGrp="1"/>
          </p:cNvSpPr>
          <p:nvPr>
            <p:ph type="dt" sz="half" idx="10"/>
          </p:nvPr>
        </p:nvSpPr>
        <p:spPr/>
        <p:txBody>
          <a:bodyPr/>
          <a:lstStyle/>
          <a:p>
            <a:fld id="{B3542394-6E03-40EF-B44C-83F35083B2F3}" type="datetimeFigureOut">
              <a:rPr lang="en-US" smtClean="0"/>
              <a:t>11/4/2024</a:t>
            </a:fld>
            <a:endParaRPr lang="en-US"/>
          </a:p>
        </p:txBody>
      </p:sp>
      <p:sp>
        <p:nvSpPr>
          <p:cNvPr id="8" name="Footer Placeholder 7">
            <a:extLst>
              <a:ext uri="{FF2B5EF4-FFF2-40B4-BE49-F238E27FC236}">
                <a16:creationId xmlns:a16="http://schemas.microsoft.com/office/drawing/2014/main" id="{D91700B3-8887-3793-2684-B6DD63B061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FB6029-0E01-57C5-F9A8-F23C6B0E8B8B}"/>
              </a:ext>
            </a:extLst>
          </p:cNvPr>
          <p:cNvSpPr>
            <a:spLocks noGrp="1"/>
          </p:cNvSpPr>
          <p:nvPr>
            <p:ph type="sldNum" sz="quarter" idx="12"/>
          </p:nvPr>
        </p:nvSpPr>
        <p:spPr/>
        <p:txBody>
          <a:bodyPr/>
          <a:lstStyle/>
          <a:p>
            <a:fld id="{0E2790B9-03E3-48CB-8E60-F880EB468C4A}" type="slidenum">
              <a:rPr lang="en-US" smtClean="0"/>
              <a:t>‹#›</a:t>
            </a:fld>
            <a:endParaRPr lang="en-US"/>
          </a:p>
        </p:txBody>
      </p:sp>
    </p:spTree>
    <p:extLst>
      <p:ext uri="{BB962C8B-B14F-4D97-AF65-F5344CB8AC3E}">
        <p14:creationId xmlns:p14="http://schemas.microsoft.com/office/powerpoint/2010/main" val="270387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3012-265D-70F8-DAAC-1D530737E4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A103B-0715-0C4D-A2AC-C9FE0FE691FA}"/>
              </a:ext>
            </a:extLst>
          </p:cNvPr>
          <p:cNvSpPr>
            <a:spLocks noGrp="1"/>
          </p:cNvSpPr>
          <p:nvPr>
            <p:ph type="dt" sz="half" idx="10"/>
          </p:nvPr>
        </p:nvSpPr>
        <p:spPr/>
        <p:txBody>
          <a:bodyPr/>
          <a:lstStyle/>
          <a:p>
            <a:fld id="{B3542394-6E03-40EF-B44C-83F35083B2F3}" type="datetimeFigureOut">
              <a:rPr lang="en-US" smtClean="0"/>
              <a:t>11/4/2024</a:t>
            </a:fld>
            <a:endParaRPr lang="en-US"/>
          </a:p>
        </p:txBody>
      </p:sp>
      <p:sp>
        <p:nvSpPr>
          <p:cNvPr id="4" name="Footer Placeholder 3">
            <a:extLst>
              <a:ext uri="{FF2B5EF4-FFF2-40B4-BE49-F238E27FC236}">
                <a16:creationId xmlns:a16="http://schemas.microsoft.com/office/drawing/2014/main" id="{CCA0DC91-B75F-CC1B-1D89-2B6CEDBD7F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BE3757-28C6-5D81-C41C-2A528F971491}"/>
              </a:ext>
            </a:extLst>
          </p:cNvPr>
          <p:cNvSpPr>
            <a:spLocks noGrp="1"/>
          </p:cNvSpPr>
          <p:nvPr>
            <p:ph type="sldNum" sz="quarter" idx="12"/>
          </p:nvPr>
        </p:nvSpPr>
        <p:spPr/>
        <p:txBody>
          <a:bodyPr/>
          <a:lstStyle/>
          <a:p>
            <a:fld id="{0E2790B9-03E3-48CB-8E60-F880EB468C4A}" type="slidenum">
              <a:rPr lang="en-US" smtClean="0"/>
              <a:t>‹#›</a:t>
            </a:fld>
            <a:endParaRPr lang="en-US"/>
          </a:p>
        </p:txBody>
      </p:sp>
    </p:spTree>
    <p:extLst>
      <p:ext uri="{BB962C8B-B14F-4D97-AF65-F5344CB8AC3E}">
        <p14:creationId xmlns:p14="http://schemas.microsoft.com/office/powerpoint/2010/main" val="131851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DA9FE6-0AB7-0AB0-DA9E-B6D42E37E44E}"/>
              </a:ext>
            </a:extLst>
          </p:cNvPr>
          <p:cNvSpPr>
            <a:spLocks noGrp="1"/>
          </p:cNvSpPr>
          <p:nvPr>
            <p:ph type="dt" sz="half" idx="10"/>
          </p:nvPr>
        </p:nvSpPr>
        <p:spPr/>
        <p:txBody>
          <a:bodyPr/>
          <a:lstStyle/>
          <a:p>
            <a:fld id="{B3542394-6E03-40EF-B44C-83F35083B2F3}" type="datetimeFigureOut">
              <a:rPr lang="en-US" smtClean="0"/>
              <a:t>11/4/2024</a:t>
            </a:fld>
            <a:endParaRPr lang="en-US"/>
          </a:p>
        </p:txBody>
      </p:sp>
      <p:sp>
        <p:nvSpPr>
          <p:cNvPr id="3" name="Footer Placeholder 2">
            <a:extLst>
              <a:ext uri="{FF2B5EF4-FFF2-40B4-BE49-F238E27FC236}">
                <a16:creationId xmlns:a16="http://schemas.microsoft.com/office/drawing/2014/main" id="{F26389DC-4A7B-36A5-C442-044E10D9F8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FB5E27-2A61-B369-CA89-5E2AF61349B2}"/>
              </a:ext>
            </a:extLst>
          </p:cNvPr>
          <p:cNvSpPr>
            <a:spLocks noGrp="1"/>
          </p:cNvSpPr>
          <p:nvPr>
            <p:ph type="sldNum" sz="quarter" idx="12"/>
          </p:nvPr>
        </p:nvSpPr>
        <p:spPr/>
        <p:txBody>
          <a:bodyPr/>
          <a:lstStyle/>
          <a:p>
            <a:fld id="{0E2790B9-03E3-48CB-8E60-F880EB468C4A}" type="slidenum">
              <a:rPr lang="en-US" smtClean="0"/>
              <a:t>‹#›</a:t>
            </a:fld>
            <a:endParaRPr lang="en-US"/>
          </a:p>
        </p:txBody>
      </p:sp>
    </p:spTree>
    <p:extLst>
      <p:ext uri="{BB962C8B-B14F-4D97-AF65-F5344CB8AC3E}">
        <p14:creationId xmlns:p14="http://schemas.microsoft.com/office/powerpoint/2010/main" val="313803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9AB4-CDA3-9B4A-0586-49D855636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2567B7-5817-0959-780D-E073AEA87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DA033C-0187-5B21-5F20-7F21E4647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1309C3-2AF7-7859-F04B-2A49EBB6C5C7}"/>
              </a:ext>
            </a:extLst>
          </p:cNvPr>
          <p:cNvSpPr>
            <a:spLocks noGrp="1"/>
          </p:cNvSpPr>
          <p:nvPr>
            <p:ph type="dt" sz="half" idx="10"/>
          </p:nvPr>
        </p:nvSpPr>
        <p:spPr/>
        <p:txBody>
          <a:bodyPr/>
          <a:lstStyle/>
          <a:p>
            <a:fld id="{B3542394-6E03-40EF-B44C-83F35083B2F3}" type="datetimeFigureOut">
              <a:rPr lang="en-US" smtClean="0"/>
              <a:t>11/4/2024</a:t>
            </a:fld>
            <a:endParaRPr lang="en-US"/>
          </a:p>
        </p:txBody>
      </p:sp>
      <p:sp>
        <p:nvSpPr>
          <p:cNvPr id="6" name="Footer Placeholder 5">
            <a:extLst>
              <a:ext uri="{FF2B5EF4-FFF2-40B4-BE49-F238E27FC236}">
                <a16:creationId xmlns:a16="http://schemas.microsoft.com/office/drawing/2014/main" id="{6BDAD218-A228-E040-0EFB-F0D1E07274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D177FD-FB1A-67CD-D482-41C147ECFDA9}"/>
              </a:ext>
            </a:extLst>
          </p:cNvPr>
          <p:cNvSpPr>
            <a:spLocks noGrp="1"/>
          </p:cNvSpPr>
          <p:nvPr>
            <p:ph type="sldNum" sz="quarter" idx="12"/>
          </p:nvPr>
        </p:nvSpPr>
        <p:spPr/>
        <p:txBody>
          <a:bodyPr/>
          <a:lstStyle/>
          <a:p>
            <a:fld id="{0E2790B9-03E3-48CB-8E60-F880EB468C4A}" type="slidenum">
              <a:rPr lang="en-US" smtClean="0"/>
              <a:t>‹#›</a:t>
            </a:fld>
            <a:endParaRPr lang="en-US"/>
          </a:p>
        </p:txBody>
      </p:sp>
    </p:spTree>
    <p:extLst>
      <p:ext uri="{BB962C8B-B14F-4D97-AF65-F5344CB8AC3E}">
        <p14:creationId xmlns:p14="http://schemas.microsoft.com/office/powerpoint/2010/main" val="110140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94B9-D936-5EA9-99BB-19346BEBF7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3CCCFD-3F5A-BB56-8A01-3F4EC3A0D5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3FB28-0108-374E-B24E-831342CAD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AEE1-3EA4-BC13-AB4D-D846F3381B96}"/>
              </a:ext>
            </a:extLst>
          </p:cNvPr>
          <p:cNvSpPr>
            <a:spLocks noGrp="1"/>
          </p:cNvSpPr>
          <p:nvPr>
            <p:ph type="dt" sz="half" idx="10"/>
          </p:nvPr>
        </p:nvSpPr>
        <p:spPr/>
        <p:txBody>
          <a:bodyPr/>
          <a:lstStyle/>
          <a:p>
            <a:fld id="{B3542394-6E03-40EF-B44C-83F35083B2F3}" type="datetimeFigureOut">
              <a:rPr lang="en-US" smtClean="0"/>
              <a:t>11/4/2024</a:t>
            </a:fld>
            <a:endParaRPr lang="en-US"/>
          </a:p>
        </p:txBody>
      </p:sp>
      <p:sp>
        <p:nvSpPr>
          <p:cNvPr id="6" name="Footer Placeholder 5">
            <a:extLst>
              <a:ext uri="{FF2B5EF4-FFF2-40B4-BE49-F238E27FC236}">
                <a16:creationId xmlns:a16="http://schemas.microsoft.com/office/drawing/2014/main" id="{670F5ED1-C222-D8E5-DE3C-7FAE484A9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01DA0F-EFD2-3153-8348-FA3B29E0454F}"/>
              </a:ext>
            </a:extLst>
          </p:cNvPr>
          <p:cNvSpPr>
            <a:spLocks noGrp="1"/>
          </p:cNvSpPr>
          <p:nvPr>
            <p:ph type="sldNum" sz="quarter" idx="12"/>
          </p:nvPr>
        </p:nvSpPr>
        <p:spPr/>
        <p:txBody>
          <a:bodyPr/>
          <a:lstStyle/>
          <a:p>
            <a:fld id="{0E2790B9-03E3-48CB-8E60-F880EB468C4A}" type="slidenum">
              <a:rPr lang="en-US" smtClean="0"/>
              <a:t>‹#›</a:t>
            </a:fld>
            <a:endParaRPr lang="en-US"/>
          </a:p>
        </p:txBody>
      </p:sp>
    </p:spTree>
    <p:extLst>
      <p:ext uri="{BB962C8B-B14F-4D97-AF65-F5344CB8AC3E}">
        <p14:creationId xmlns:p14="http://schemas.microsoft.com/office/powerpoint/2010/main" val="95347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2F3D4-B118-1680-882B-0C4809886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BEE718-D8D8-B227-D794-44443CFD49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B5310-0C03-2E75-3D37-3FC63F788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542394-6E03-40EF-B44C-83F35083B2F3}" type="datetimeFigureOut">
              <a:rPr lang="en-US" smtClean="0"/>
              <a:t>11/4/2024</a:t>
            </a:fld>
            <a:endParaRPr lang="en-US"/>
          </a:p>
        </p:txBody>
      </p:sp>
      <p:sp>
        <p:nvSpPr>
          <p:cNvPr id="5" name="Footer Placeholder 4">
            <a:extLst>
              <a:ext uri="{FF2B5EF4-FFF2-40B4-BE49-F238E27FC236}">
                <a16:creationId xmlns:a16="http://schemas.microsoft.com/office/drawing/2014/main" id="{35F3F92C-219C-BF98-5DCC-38FE79D76D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BBD089-7613-B8DB-770C-FE59F68F3C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2790B9-03E3-48CB-8E60-F880EB468C4A}" type="slidenum">
              <a:rPr lang="en-US" smtClean="0"/>
              <a:t>‹#›</a:t>
            </a:fld>
            <a:endParaRPr lang="en-US"/>
          </a:p>
        </p:txBody>
      </p:sp>
    </p:spTree>
    <p:extLst>
      <p:ext uri="{BB962C8B-B14F-4D97-AF65-F5344CB8AC3E}">
        <p14:creationId xmlns:p14="http://schemas.microsoft.com/office/powerpoint/2010/main" val="3404812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39F7-2D61-63AA-1DE0-ECA98B6EFB42}"/>
              </a:ext>
            </a:extLst>
          </p:cNvPr>
          <p:cNvSpPr>
            <a:spLocks noGrp="1"/>
          </p:cNvSpPr>
          <p:nvPr>
            <p:ph type="ctrTitle"/>
          </p:nvPr>
        </p:nvSpPr>
        <p:spPr>
          <a:xfrm>
            <a:off x="4506253" y="612247"/>
            <a:ext cx="3179493" cy="857162"/>
          </a:xfrm>
        </p:spPr>
        <p:txBody>
          <a:bodyPr>
            <a:normAutofit/>
          </a:bodyPr>
          <a:lstStyle/>
          <a:p>
            <a:pPr algn="l"/>
            <a:r>
              <a:rPr lang="en-US" sz="4400" dirty="0">
                <a:latin typeface="Times New Roman" panose="02020603050405020304" pitchFamily="18" charset="0"/>
                <a:cs typeface="Times New Roman" panose="02020603050405020304" pitchFamily="18" charset="0"/>
              </a:rPr>
              <a:t>TEAM SRM</a:t>
            </a:r>
          </a:p>
        </p:txBody>
      </p:sp>
      <p:sp>
        <p:nvSpPr>
          <p:cNvPr id="3" name="Subtitle 2">
            <a:extLst>
              <a:ext uri="{FF2B5EF4-FFF2-40B4-BE49-F238E27FC236}">
                <a16:creationId xmlns:a16="http://schemas.microsoft.com/office/drawing/2014/main" id="{893CA79F-0570-F4A8-923B-2D09784ED465}"/>
              </a:ext>
            </a:extLst>
          </p:cNvPr>
          <p:cNvSpPr>
            <a:spLocks noGrp="1"/>
          </p:cNvSpPr>
          <p:nvPr>
            <p:ph type="subTitle" idx="1"/>
          </p:nvPr>
        </p:nvSpPr>
        <p:spPr>
          <a:xfrm>
            <a:off x="511278" y="2205465"/>
            <a:ext cx="10058400" cy="2447070"/>
          </a:xfrm>
        </p:spPr>
        <p:txBody>
          <a:bodyPr>
            <a:normAutofit/>
          </a:bodyPr>
          <a:lstStyle/>
          <a:p>
            <a:pPr algn="l"/>
            <a:r>
              <a:rPr lang="en-US" sz="4000" dirty="0">
                <a:latin typeface="Times New Roman" panose="02020603050405020304" pitchFamily="18" charset="0"/>
                <a:cs typeface="Times New Roman" panose="02020603050405020304" pitchFamily="18" charset="0"/>
              </a:rPr>
              <a:t>SASIDHAR NALLAPANENI - 00848828</a:t>
            </a:r>
          </a:p>
          <a:p>
            <a:pPr algn="l"/>
            <a:r>
              <a:rPr lang="en-US" sz="4000" dirty="0">
                <a:latin typeface="Times New Roman" panose="02020603050405020304" pitchFamily="18" charset="0"/>
                <a:cs typeface="Times New Roman" panose="02020603050405020304" pitchFamily="18" charset="0"/>
              </a:rPr>
              <a:t>RAGHURAM BOGINENI - </a:t>
            </a:r>
          </a:p>
          <a:p>
            <a:pPr algn="l"/>
            <a:r>
              <a:rPr lang="en-US" sz="4000" dirty="0">
                <a:latin typeface="Times New Roman" panose="02020603050405020304" pitchFamily="18" charset="0"/>
                <a:cs typeface="Times New Roman" panose="02020603050405020304" pitchFamily="18" charset="0"/>
              </a:rPr>
              <a:t>MANJUKESH PONGULURU -</a:t>
            </a: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48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BAF8-9F7D-2E4B-DBCD-B9B41E6EF721}"/>
              </a:ext>
            </a:extLst>
          </p:cNvPr>
          <p:cNvSpPr>
            <a:spLocks noGrp="1"/>
          </p:cNvSpPr>
          <p:nvPr>
            <p:ph type="title"/>
          </p:nvPr>
        </p:nvSpPr>
        <p:spPr>
          <a:xfrm>
            <a:off x="838200" y="620763"/>
            <a:ext cx="7559777" cy="1325563"/>
          </a:xfrm>
        </p:spPr>
        <p:txBody>
          <a:bodyPr>
            <a:normAutofit/>
          </a:bodyPr>
          <a:lstStyle/>
          <a:p>
            <a:r>
              <a:rPr lang="en-US" sz="4000" dirty="0">
                <a:latin typeface="Times New Roman" panose="02020603050405020304" pitchFamily="18" charset="0"/>
                <a:cs typeface="Times New Roman" panose="02020603050405020304" pitchFamily="18" charset="0"/>
              </a:rPr>
              <a:t>INTRODUCTION TO ARTIFICIAL INTELLIGENCE</a:t>
            </a:r>
          </a:p>
        </p:txBody>
      </p:sp>
      <p:sp>
        <p:nvSpPr>
          <p:cNvPr id="3" name="Content Placeholder 2">
            <a:extLst>
              <a:ext uri="{FF2B5EF4-FFF2-40B4-BE49-F238E27FC236}">
                <a16:creationId xmlns:a16="http://schemas.microsoft.com/office/drawing/2014/main" id="{AFA65DA5-B886-758B-38DA-6CD510682EF5}"/>
              </a:ext>
            </a:extLst>
          </p:cNvPr>
          <p:cNvSpPr>
            <a:spLocks noGrp="1"/>
          </p:cNvSpPr>
          <p:nvPr>
            <p:ph idx="1"/>
          </p:nvPr>
        </p:nvSpPr>
        <p:spPr>
          <a:xfrm>
            <a:off x="838200" y="2404857"/>
            <a:ext cx="8472949" cy="2048285"/>
          </a:xfrm>
        </p:spPr>
        <p:txBody>
          <a:bodyPr>
            <a:normAutofit lnSpcReduction="10000"/>
          </a:bodyPr>
          <a:lstStyle/>
          <a:p>
            <a:pPr marL="0" indent="0">
              <a:buNone/>
            </a:pPr>
            <a:r>
              <a:rPr lang="en-US" sz="3600" dirty="0">
                <a:latin typeface="Times New Roman" panose="02020603050405020304" pitchFamily="18" charset="0"/>
                <a:cs typeface="Times New Roman" panose="02020603050405020304" pitchFamily="18" charset="0"/>
              </a:rPr>
              <a:t>PROJECT TOPIC - </a:t>
            </a:r>
          </a:p>
          <a:p>
            <a:pPr marL="0" indent="0">
              <a:buNone/>
            </a:pPr>
            <a:r>
              <a:rPr lang="en-US" sz="3600" dirty="0">
                <a:latin typeface="Times New Roman" panose="02020603050405020304" pitchFamily="18" charset="0"/>
                <a:cs typeface="Times New Roman" panose="02020603050405020304" pitchFamily="18" charset="0"/>
              </a:rPr>
              <a:t>DEEP LEARNING BASED ON RETINAL NERVE FIBER SEGMENTATION IN FUNDUS IMAGES</a:t>
            </a:r>
          </a:p>
          <a:p>
            <a:pPr marL="0" indent="0">
              <a:buNone/>
            </a:pPr>
            <a:endParaRPr lang="en-US" dirty="0"/>
          </a:p>
        </p:txBody>
      </p:sp>
    </p:spTree>
    <p:extLst>
      <p:ext uri="{BB962C8B-B14F-4D97-AF65-F5344CB8AC3E}">
        <p14:creationId xmlns:p14="http://schemas.microsoft.com/office/powerpoint/2010/main" val="409594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36DB-B705-DC71-1CC2-9A1AB14AB045}"/>
              </a:ext>
            </a:extLst>
          </p:cNvPr>
          <p:cNvSpPr>
            <a:spLocks noGrp="1"/>
          </p:cNvSpPr>
          <p:nvPr>
            <p:ph type="title"/>
          </p:nvPr>
        </p:nvSpPr>
        <p:spPr>
          <a:xfrm>
            <a:off x="3555590" y="681037"/>
            <a:ext cx="5080819" cy="706591"/>
          </a:xfrm>
        </p:spPr>
        <p:txBody>
          <a:bodyPr>
            <a:normAutofit/>
          </a:bodyPr>
          <a:lstStyle/>
          <a:p>
            <a:r>
              <a:rPr lang="en-US" sz="3600" dirty="0">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E941C1F0-74AE-72AC-83B2-864F3F74F0E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By providing a tool that can segment retinal nerve fibers more precisely and quickly than manual techniques, this project looks for to greatly improve the analysis of retinal images. By doing this, it helps ophthalmologists examine the retina in detail and makes it easier to conduct research and studies on a condition called and other retinal diseases.</a:t>
            </a:r>
          </a:p>
        </p:txBody>
      </p:sp>
    </p:spTree>
    <p:extLst>
      <p:ext uri="{BB962C8B-B14F-4D97-AF65-F5344CB8AC3E}">
        <p14:creationId xmlns:p14="http://schemas.microsoft.com/office/powerpoint/2010/main" val="115155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5D1F-305A-0589-CF92-3C1996469943}"/>
              </a:ext>
            </a:extLst>
          </p:cNvPr>
          <p:cNvSpPr>
            <a:spLocks noGrp="1"/>
          </p:cNvSpPr>
          <p:nvPr>
            <p:ph type="title"/>
          </p:nvPr>
        </p:nvSpPr>
        <p:spPr>
          <a:xfrm>
            <a:off x="4167032" y="411315"/>
            <a:ext cx="3040013" cy="991727"/>
          </a:xfrm>
        </p:spPr>
        <p:txBody>
          <a:bodyPr>
            <a:normAutofit/>
          </a:bodyPr>
          <a:lstStyle/>
          <a:p>
            <a:r>
              <a:rPr lang="en-US" sz="3600" dirty="0">
                <a:latin typeface="Times New Roman" panose="02020603050405020304" pitchFamily="18" charset="0"/>
                <a:cs typeface="Times New Roman" panose="02020603050405020304" pitchFamily="18" charset="0"/>
              </a:rPr>
              <a:t>APPROACH</a:t>
            </a:r>
            <a:r>
              <a:rPr lang="en-US" sz="40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28C1F88-0154-CC61-C0DA-2BA227BBCC98}"/>
              </a:ext>
            </a:extLst>
          </p:cNvPr>
          <p:cNvSpPr>
            <a:spLocks noGrp="1"/>
          </p:cNvSpPr>
          <p:nvPr>
            <p:ph idx="1"/>
          </p:nvPr>
        </p:nvSpPr>
        <p:spPr>
          <a:xfrm>
            <a:off x="838199" y="1776464"/>
            <a:ext cx="10515600" cy="4351338"/>
          </a:xfrm>
        </p:spPr>
        <p:txBody>
          <a:bodyPr>
            <a:noAutofit/>
          </a:bodyPr>
          <a:lstStyle/>
          <a:p>
            <a:r>
              <a:rPr lang="en-US" dirty="0">
                <a:latin typeface="Times New Roman" panose="02020603050405020304" pitchFamily="18" charset="0"/>
                <a:cs typeface="Times New Roman" panose="02020603050405020304" pitchFamily="18" charset="0"/>
              </a:rPr>
              <a:t>Our approach is based on using a custom U-Net architecture with an EfficientNetB0 backbone to implement a deep learning model. The DRIVE dataset, which is a vast collection of retinal images that we obtained from Kaggle, is essential to our training procedure. In order to improve the model's ability to generalize and guarantee accurate retinal nerve segmentation, these images will go through a rigorous processing process.</a:t>
            </a:r>
          </a:p>
        </p:txBody>
      </p:sp>
    </p:spTree>
    <p:extLst>
      <p:ext uri="{BB962C8B-B14F-4D97-AF65-F5344CB8AC3E}">
        <p14:creationId xmlns:p14="http://schemas.microsoft.com/office/powerpoint/2010/main" val="2042451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0FC9-D282-E3BB-C587-D61DD768FFBA}"/>
              </a:ext>
            </a:extLst>
          </p:cNvPr>
          <p:cNvSpPr>
            <a:spLocks noGrp="1"/>
          </p:cNvSpPr>
          <p:nvPr>
            <p:ph type="title"/>
          </p:nvPr>
        </p:nvSpPr>
        <p:spPr>
          <a:xfrm>
            <a:off x="3899719" y="453617"/>
            <a:ext cx="3641623" cy="922899"/>
          </a:xfrm>
        </p:spPr>
        <p:txBody>
          <a:bodyPr>
            <a:normAutofit/>
          </a:bodyPr>
          <a:lstStyle/>
          <a:p>
            <a:r>
              <a:rPr lang="en-US" sz="3600" dirty="0">
                <a:latin typeface="Times New Roman" panose="02020603050405020304" pitchFamily="18" charset="0"/>
                <a:cs typeface="Times New Roman" panose="02020603050405020304" pitchFamily="18" charset="0"/>
              </a:rPr>
              <a:t>DELIVERABLES</a:t>
            </a:r>
          </a:p>
        </p:txBody>
      </p:sp>
      <p:sp>
        <p:nvSpPr>
          <p:cNvPr id="3" name="Content Placeholder 2">
            <a:extLst>
              <a:ext uri="{FF2B5EF4-FFF2-40B4-BE49-F238E27FC236}">
                <a16:creationId xmlns:a16="http://schemas.microsoft.com/office/drawing/2014/main" id="{771556E3-EE91-C677-4824-BCBD1ACF0EB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By using modern deep learning models and algorithms, with a focus on modified U-Net architectures for accurate retinal nerve fiber segmentation</a:t>
            </a:r>
          </a:p>
          <a:p>
            <a:r>
              <a:rPr lang="en-US" dirty="0">
                <a:latin typeface="Times New Roman" panose="02020603050405020304" pitchFamily="18" charset="0"/>
                <a:cs typeface="Times New Roman" panose="02020603050405020304" pitchFamily="18" charset="0"/>
              </a:rPr>
              <a:t>Detailed instructions for training and validating the model, along with methods and optimization techniques, to help with replication and additional retinal image analysis research</a:t>
            </a:r>
          </a:p>
          <a:p>
            <a:r>
              <a:rPr lang="en-US" dirty="0">
                <a:latin typeface="Times New Roman" panose="02020603050405020304" pitchFamily="18" charset="0"/>
                <a:cs typeface="Times New Roman" panose="02020603050405020304" pitchFamily="18" charset="0"/>
              </a:rPr>
              <a:t>GitHub Repository link will be shared</a:t>
            </a:r>
          </a:p>
        </p:txBody>
      </p:sp>
    </p:spTree>
    <p:extLst>
      <p:ext uri="{BB962C8B-B14F-4D97-AF65-F5344CB8AC3E}">
        <p14:creationId xmlns:p14="http://schemas.microsoft.com/office/powerpoint/2010/main" val="321266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4F2-3519-A038-2AB3-32F0C2051261}"/>
              </a:ext>
            </a:extLst>
          </p:cNvPr>
          <p:cNvSpPr>
            <a:spLocks noGrp="1"/>
          </p:cNvSpPr>
          <p:nvPr>
            <p:ph type="title"/>
          </p:nvPr>
        </p:nvSpPr>
        <p:spPr>
          <a:xfrm>
            <a:off x="2682362" y="491613"/>
            <a:ext cx="7582516" cy="1103824"/>
          </a:xfrm>
        </p:spPr>
        <p:txBody>
          <a:bodyPr>
            <a:normAutofit fontScale="90000"/>
          </a:bodyPr>
          <a:lstStyle/>
          <a:p>
            <a:r>
              <a:rPr lang="en-US" sz="4900" dirty="0">
                <a:latin typeface="Times New Roman" panose="02020603050405020304" pitchFamily="18" charset="0"/>
                <a:cs typeface="Times New Roman" panose="02020603050405020304" pitchFamily="18" charset="0"/>
              </a:rPr>
              <a:t>Metrics</a:t>
            </a:r>
            <a:r>
              <a:rPr lang="en-US" sz="4900" spc="-25" dirty="0">
                <a:latin typeface="Times New Roman" panose="02020603050405020304" pitchFamily="18" charset="0"/>
                <a:cs typeface="Times New Roman" panose="02020603050405020304" pitchFamily="18" charset="0"/>
              </a:rPr>
              <a:t> </a:t>
            </a:r>
            <a:r>
              <a:rPr lang="en-US" sz="4900" spc="-55" dirty="0">
                <a:latin typeface="Times New Roman" panose="02020603050405020304" pitchFamily="18" charset="0"/>
                <a:cs typeface="Times New Roman" panose="02020603050405020304" pitchFamily="18" charset="0"/>
              </a:rPr>
              <a:t>use</a:t>
            </a:r>
            <a:r>
              <a:rPr lang="en-US" sz="4900" dirty="0">
                <a:latin typeface="Times New Roman" panose="02020603050405020304" pitchFamily="18" charset="0"/>
                <a:cs typeface="Times New Roman" panose="02020603050405020304" pitchFamily="18" charset="0"/>
              </a:rPr>
              <a:t>d</a:t>
            </a:r>
            <a:r>
              <a:rPr lang="en-US" sz="4900" spc="165" dirty="0">
                <a:latin typeface="Times New Roman" panose="02020603050405020304" pitchFamily="18" charset="0"/>
                <a:cs typeface="Times New Roman" panose="02020603050405020304" pitchFamily="18" charset="0"/>
              </a:rPr>
              <a:t> </a:t>
            </a:r>
            <a:r>
              <a:rPr lang="en-US" sz="4900" dirty="0">
                <a:latin typeface="Times New Roman" panose="02020603050405020304" pitchFamily="18" charset="0"/>
                <a:cs typeface="Times New Roman" panose="02020603050405020304" pitchFamily="18" charset="0"/>
              </a:rPr>
              <a:t>for</a:t>
            </a:r>
            <a:r>
              <a:rPr lang="en-US" sz="4900" spc="-100" dirty="0">
                <a:latin typeface="Times New Roman" panose="02020603050405020304" pitchFamily="18" charset="0"/>
                <a:cs typeface="Times New Roman" panose="02020603050405020304" pitchFamily="18" charset="0"/>
              </a:rPr>
              <a:t> </a:t>
            </a:r>
            <a:r>
              <a:rPr lang="en-US" sz="4900" spc="-55" dirty="0">
                <a:latin typeface="Times New Roman" panose="02020603050405020304" pitchFamily="18" charset="0"/>
                <a:cs typeface="Times New Roman" panose="02020603050405020304" pitchFamily="18" charset="0"/>
              </a:rPr>
              <a:t>evaluation</a:t>
            </a:r>
            <a:br>
              <a:rPr lang="en-US" sz="4400" dirty="0">
                <a:latin typeface="Arial"/>
                <a:cs typeface="Arial"/>
              </a:rPr>
            </a:br>
            <a:endParaRPr lang="en-US" dirty="0"/>
          </a:p>
        </p:txBody>
      </p:sp>
      <p:sp>
        <p:nvSpPr>
          <p:cNvPr id="3" name="Content Placeholder 2">
            <a:extLst>
              <a:ext uri="{FF2B5EF4-FFF2-40B4-BE49-F238E27FC236}">
                <a16:creationId xmlns:a16="http://schemas.microsoft.com/office/drawing/2014/main" id="{9112D471-A8CD-3F1E-F469-6FAC6346D162}"/>
              </a:ext>
            </a:extLst>
          </p:cNvPr>
          <p:cNvSpPr>
            <a:spLocks noGrp="1"/>
          </p:cNvSpPr>
          <p:nvPr>
            <p:ph idx="1"/>
          </p:nvPr>
        </p:nvSpPr>
        <p:spPr/>
        <p:txBody>
          <a:bodyPr/>
          <a:lstStyle/>
          <a:p>
            <a:r>
              <a:rPr lang="en-US" sz="2800" spc="-55" dirty="0">
                <a:latin typeface="Times New Roman" panose="02020603050405020304" pitchFamily="18" charset="0"/>
                <a:cs typeface="Times New Roman" panose="02020603050405020304" pitchFamily="18" charset="0"/>
              </a:rPr>
              <a:t>Validatio</a:t>
            </a:r>
            <a:r>
              <a:rPr lang="en-US" sz="2800" dirty="0">
                <a:latin typeface="Times New Roman" panose="02020603050405020304" pitchFamily="18" charset="0"/>
                <a:cs typeface="Times New Roman" panose="02020603050405020304" pitchFamily="18" charset="0"/>
              </a:rPr>
              <a:t>n</a:t>
            </a:r>
            <a:r>
              <a:rPr lang="en-US" sz="2800" spc="-105" dirty="0">
                <a:latin typeface="Times New Roman" panose="02020603050405020304" pitchFamily="18" charset="0"/>
                <a:cs typeface="Times New Roman" panose="02020603050405020304" pitchFamily="18" charset="0"/>
              </a:rPr>
              <a:t> </a:t>
            </a:r>
            <a:r>
              <a:rPr lang="en-US" sz="2800" spc="-55" dirty="0">
                <a:latin typeface="Times New Roman" panose="02020603050405020304" pitchFamily="18" charset="0"/>
                <a:cs typeface="Times New Roman" panose="02020603050405020304" pitchFamily="18" charset="0"/>
              </a:rPr>
              <a:t>Los</a:t>
            </a:r>
            <a:r>
              <a:rPr lang="en-US" sz="2800" dirty="0">
                <a:latin typeface="Times New Roman" panose="02020603050405020304" pitchFamily="18" charset="0"/>
                <a:cs typeface="Times New Roman" panose="02020603050405020304" pitchFamily="18" charset="0"/>
              </a:rPr>
              <a:t>s</a:t>
            </a:r>
            <a:r>
              <a:rPr lang="en-US" sz="2800" spc="-105" dirty="0">
                <a:latin typeface="Times New Roman" panose="02020603050405020304" pitchFamily="18" charset="0"/>
                <a:cs typeface="Times New Roman" panose="02020603050405020304" pitchFamily="18" charset="0"/>
              </a:rPr>
              <a:t> </a:t>
            </a:r>
            <a:r>
              <a:rPr lang="en-US" sz="2800" spc="-55" dirty="0">
                <a:latin typeface="Times New Roman" panose="02020603050405020304" pitchFamily="18" charset="0"/>
                <a:cs typeface="Times New Roman" panose="02020603050405020304" pitchFamily="18" charset="0"/>
              </a:rPr>
              <a:t>an</a:t>
            </a:r>
            <a:r>
              <a:rPr lang="en-US" sz="2800" dirty="0">
                <a:latin typeface="Times New Roman" panose="02020603050405020304" pitchFamily="18" charset="0"/>
                <a:cs typeface="Times New Roman" panose="02020603050405020304" pitchFamily="18" charset="0"/>
              </a:rPr>
              <a:t>d</a:t>
            </a:r>
            <a:r>
              <a:rPr lang="en-US" sz="2800" spc="-105" dirty="0">
                <a:latin typeface="Times New Roman" panose="02020603050405020304" pitchFamily="18" charset="0"/>
                <a:cs typeface="Times New Roman" panose="02020603050405020304" pitchFamily="18" charset="0"/>
              </a:rPr>
              <a:t> </a:t>
            </a:r>
            <a:r>
              <a:rPr lang="en-US" sz="2800" spc="-55" dirty="0">
                <a:latin typeface="Times New Roman" panose="02020603050405020304" pitchFamily="18" charset="0"/>
                <a:cs typeface="Times New Roman" panose="02020603050405020304" pitchFamily="18" charset="0"/>
              </a:rPr>
              <a:t>Accuracy</a:t>
            </a:r>
            <a:r>
              <a:rPr lang="en-US" sz="2800" dirty="0">
                <a:latin typeface="Times New Roman" panose="02020603050405020304" pitchFamily="18" charset="0"/>
                <a:cs typeface="Times New Roman" panose="02020603050405020304" pitchFamily="18" charset="0"/>
              </a:rPr>
              <a:t>: These validation set metrics give a clear picture of the model's generalization abilities and help in spotting instances of overfitting.</a:t>
            </a:r>
          </a:p>
          <a:p>
            <a:r>
              <a:rPr lang="en-US" spc="-55" dirty="0">
                <a:latin typeface="Times New Roman" panose="02020603050405020304" pitchFamily="18" charset="0"/>
                <a:cs typeface="Times New Roman" panose="02020603050405020304" pitchFamily="18" charset="0"/>
              </a:rPr>
              <a:t>Binar</a:t>
            </a:r>
            <a:r>
              <a:rPr lang="en-US" dirty="0">
                <a:latin typeface="Times New Roman" panose="02020603050405020304" pitchFamily="18" charset="0"/>
                <a:cs typeface="Times New Roman" panose="02020603050405020304" pitchFamily="18" charset="0"/>
              </a:rPr>
              <a:t>y</a:t>
            </a:r>
            <a:r>
              <a:rPr lang="en-US" spc="-105" dirty="0">
                <a:latin typeface="Times New Roman" panose="02020603050405020304" pitchFamily="18" charset="0"/>
                <a:cs typeface="Times New Roman" panose="02020603050405020304" pitchFamily="18" charset="0"/>
              </a:rPr>
              <a:t> </a:t>
            </a:r>
            <a:r>
              <a:rPr lang="en-US" spc="-55" dirty="0">
                <a:latin typeface="Times New Roman" panose="02020603050405020304" pitchFamily="18" charset="0"/>
                <a:cs typeface="Times New Roman" panose="02020603050405020304" pitchFamily="18" charset="0"/>
              </a:rPr>
              <a:t>Cross-Entrop</a:t>
            </a:r>
            <a:r>
              <a:rPr lang="en-US" dirty="0">
                <a:latin typeface="Times New Roman" panose="02020603050405020304" pitchFamily="18" charset="0"/>
                <a:cs typeface="Times New Roman" panose="02020603050405020304" pitchFamily="18" charset="0"/>
              </a:rPr>
              <a:t>y</a:t>
            </a:r>
            <a:r>
              <a:rPr lang="en-US" spc="-105" dirty="0">
                <a:latin typeface="Times New Roman" panose="02020603050405020304" pitchFamily="18" charset="0"/>
                <a:cs typeface="Times New Roman" panose="02020603050405020304" pitchFamily="18" charset="0"/>
              </a:rPr>
              <a:t> </a:t>
            </a:r>
            <a:r>
              <a:rPr lang="en-US" spc="-55" dirty="0">
                <a:latin typeface="Times New Roman" panose="02020603050405020304" pitchFamily="18" charset="0"/>
                <a:cs typeface="Times New Roman" panose="02020603050405020304" pitchFamily="18" charset="0"/>
              </a:rPr>
              <a:t>Loss</a:t>
            </a:r>
            <a:r>
              <a:rPr lang="en-US" dirty="0">
                <a:latin typeface="Times New Roman" panose="02020603050405020304" pitchFamily="18" charset="0"/>
                <a:cs typeface="Times New Roman" panose="02020603050405020304" pitchFamily="18" charset="0"/>
              </a:rPr>
              <a:t>: To increase our segmentation accuracy during training, we reduce this loss function. Reduced loss values signify improved model performance in terms of the probability of producing correct segmentations.</a:t>
            </a:r>
          </a:p>
          <a:p>
            <a:r>
              <a:rPr lang="en-US" dirty="0">
                <a:latin typeface="Times New Roman" panose="02020603050405020304" pitchFamily="18" charset="0"/>
                <a:cs typeface="Times New Roman" panose="02020603050405020304" pitchFamily="18" charset="0"/>
              </a:rPr>
              <a:t>Model</a:t>
            </a:r>
            <a:r>
              <a:rPr lang="en-US" spc="-15" dirty="0">
                <a:latin typeface="Times New Roman" panose="02020603050405020304" pitchFamily="18" charset="0"/>
                <a:cs typeface="Times New Roman" panose="02020603050405020304" pitchFamily="18" charset="0"/>
              </a:rPr>
              <a:t> </a:t>
            </a:r>
            <a:r>
              <a:rPr lang="en-US" spc="-55"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This will act as our model's primary performance indicator, displaying the percentage of correctly classified pixels in the segmentation mask.</a:t>
            </a:r>
          </a:p>
        </p:txBody>
      </p:sp>
    </p:spTree>
    <p:extLst>
      <p:ext uri="{BB962C8B-B14F-4D97-AF65-F5344CB8AC3E}">
        <p14:creationId xmlns:p14="http://schemas.microsoft.com/office/powerpoint/2010/main" val="600529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TotalTime>
  <Words>312</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Times New Roman</vt:lpstr>
      <vt:lpstr>Office Theme</vt:lpstr>
      <vt:lpstr>TEAM SRM</vt:lpstr>
      <vt:lpstr>INTRODUCTION TO ARTIFICIAL INTELLIGENCE</vt:lpstr>
      <vt:lpstr>PROJECT STATEMENT</vt:lpstr>
      <vt:lpstr>APPROACH </vt:lpstr>
      <vt:lpstr>DELIVERABLES</vt:lpstr>
      <vt:lpstr>Metrics used for evaluation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SASIDHAR NALLAPANENI</dc:creator>
  <cp:lastModifiedBy>SASIDHAR NALLAPANENI</cp:lastModifiedBy>
  <cp:revision>1</cp:revision>
  <dcterms:created xsi:type="dcterms:W3CDTF">2024-11-05T00:21:46Z</dcterms:created>
  <dcterms:modified xsi:type="dcterms:W3CDTF">2024-11-05T01:50:53Z</dcterms:modified>
</cp:coreProperties>
</file>