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6" r:id="rId7"/>
    <p:sldId id="264" r:id="rId8"/>
    <p:sldId id="265" r:id="rId9"/>
    <p:sldId id="28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47" userDrawn="1">
          <p15:clr>
            <a:srgbClr val="A4A3A4"/>
          </p15:clr>
        </p15:guide>
        <p15:guide id="2" orient="horz" pos="346" userDrawn="1">
          <p15:clr>
            <a:srgbClr val="A4A3A4"/>
          </p15:clr>
        </p15:guide>
        <p15:guide id="3" pos="7333" userDrawn="1">
          <p15:clr>
            <a:srgbClr val="A4A3A4"/>
          </p15:clr>
        </p15:guide>
        <p15:guide id="4" orient="horz" pos="39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937"/>
    <a:srgbClr val="FFBB00"/>
    <a:srgbClr val="FCA524"/>
    <a:srgbClr val="EF6223"/>
    <a:srgbClr val="79E5FF"/>
    <a:srgbClr val="215FC3"/>
    <a:srgbClr val="3A78DE"/>
    <a:srgbClr val="82AAEA"/>
    <a:srgbClr val="BBEFE9"/>
    <a:srgbClr val="EFFC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3741" autoAdjust="0"/>
  </p:normalViewPr>
  <p:slideViewPr>
    <p:cSldViewPr snapToGrid="0">
      <p:cViewPr varScale="1">
        <p:scale>
          <a:sx n="66" d="100"/>
          <a:sy n="66" d="100"/>
        </p:scale>
        <p:origin x="476" y="44"/>
      </p:cViewPr>
      <p:guideLst>
        <p:guide pos="347"/>
        <p:guide orient="horz" pos="346"/>
        <p:guide pos="7333"/>
        <p:guide orient="horz" pos="39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453603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2" y="0"/>
            <a:ext cx="12192001" cy="356325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72662858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0"/>
            <a:ext cx="7736113"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08633400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846779" y="3206597"/>
            <a:ext cx="5140026" cy="233353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4" name="Picture Placeholder 2">
            <a:extLst>
              <a:ext uri="{FF2B5EF4-FFF2-40B4-BE49-F238E27FC236}">
                <a16:creationId xmlns:a16="http://schemas.microsoft.com/office/drawing/2014/main" id="{84881095-6AE6-4C0F-A868-93F5540ECD20}"/>
              </a:ext>
            </a:extLst>
          </p:cNvPr>
          <p:cNvSpPr>
            <a:spLocks noGrp="1"/>
          </p:cNvSpPr>
          <p:nvPr>
            <p:ph type="pic" sz="quarter" idx="11" hasCustomPrompt="1"/>
          </p:nvPr>
        </p:nvSpPr>
        <p:spPr>
          <a:xfrm>
            <a:off x="6205194" y="3206597"/>
            <a:ext cx="5140026" cy="233353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211596067"/>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6496A05F-6D55-0761-3EBE-3DFB4761B27D}"/>
              </a:ext>
            </a:extLst>
          </p:cNvPr>
          <p:cNvSpPr>
            <a:spLocks noGrp="1"/>
          </p:cNvSpPr>
          <p:nvPr>
            <p:ph type="pic" sz="quarter" idx="10" hasCustomPrompt="1"/>
          </p:nvPr>
        </p:nvSpPr>
        <p:spPr>
          <a:xfrm>
            <a:off x="7051971" y="0"/>
            <a:ext cx="5140028" cy="554286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84327146"/>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5DDF025E-C9C9-ED02-87F6-44D5F1F4621F}"/>
              </a:ext>
            </a:extLst>
          </p:cNvPr>
          <p:cNvSpPr>
            <a:spLocks noGrp="1"/>
          </p:cNvSpPr>
          <p:nvPr>
            <p:ph type="pic" sz="quarter" idx="10" hasCustomPrompt="1"/>
          </p:nvPr>
        </p:nvSpPr>
        <p:spPr>
          <a:xfrm>
            <a:off x="6642456" y="707944"/>
            <a:ext cx="2760941" cy="615005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4" name="Picture Placeholder 2">
            <a:extLst>
              <a:ext uri="{FF2B5EF4-FFF2-40B4-BE49-F238E27FC236}">
                <a16:creationId xmlns:a16="http://schemas.microsoft.com/office/drawing/2014/main" id="{834710BB-11BC-D22A-EB39-2A00C82832C9}"/>
              </a:ext>
            </a:extLst>
          </p:cNvPr>
          <p:cNvSpPr>
            <a:spLocks noGrp="1"/>
          </p:cNvSpPr>
          <p:nvPr>
            <p:ph type="pic" sz="quarter" idx="11" hasCustomPrompt="1"/>
          </p:nvPr>
        </p:nvSpPr>
        <p:spPr>
          <a:xfrm>
            <a:off x="9637486" y="0"/>
            <a:ext cx="2554514" cy="374701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5" name="Picture Placeholder 2">
            <a:extLst>
              <a:ext uri="{FF2B5EF4-FFF2-40B4-BE49-F238E27FC236}">
                <a16:creationId xmlns:a16="http://schemas.microsoft.com/office/drawing/2014/main" id="{085B0E36-039F-E2E7-7F38-710E93404FB5}"/>
              </a:ext>
            </a:extLst>
          </p:cNvPr>
          <p:cNvSpPr>
            <a:spLocks noGrp="1"/>
          </p:cNvSpPr>
          <p:nvPr>
            <p:ph type="pic" sz="quarter" idx="12" hasCustomPrompt="1"/>
          </p:nvPr>
        </p:nvSpPr>
        <p:spPr>
          <a:xfrm>
            <a:off x="9637485" y="4116030"/>
            <a:ext cx="2554514" cy="274197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07071190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3D948DDB-4F72-D658-484F-6553763E69E2}"/>
              </a:ext>
            </a:extLst>
          </p:cNvPr>
          <p:cNvSpPr>
            <a:spLocks noGrp="1"/>
          </p:cNvSpPr>
          <p:nvPr>
            <p:ph type="pic" sz="quarter" idx="10" hasCustomPrompt="1"/>
          </p:nvPr>
        </p:nvSpPr>
        <p:spPr>
          <a:xfrm>
            <a:off x="0" y="0"/>
            <a:ext cx="7108016" cy="3346882"/>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5" name="Picture Placeholder 2">
            <a:extLst>
              <a:ext uri="{FF2B5EF4-FFF2-40B4-BE49-F238E27FC236}">
                <a16:creationId xmlns:a16="http://schemas.microsoft.com/office/drawing/2014/main" id="{FA9720CF-AAE3-3675-B700-8F20793560E1}"/>
              </a:ext>
            </a:extLst>
          </p:cNvPr>
          <p:cNvSpPr>
            <a:spLocks noGrp="1"/>
          </p:cNvSpPr>
          <p:nvPr>
            <p:ph type="pic" sz="quarter" idx="11" hasCustomPrompt="1"/>
          </p:nvPr>
        </p:nvSpPr>
        <p:spPr>
          <a:xfrm>
            <a:off x="7600013" y="1304145"/>
            <a:ext cx="4591986" cy="204273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6" name="Picture Placeholder 2">
            <a:extLst>
              <a:ext uri="{FF2B5EF4-FFF2-40B4-BE49-F238E27FC236}">
                <a16:creationId xmlns:a16="http://schemas.microsoft.com/office/drawing/2014/main" id="{1DCDE73E-F5C9-8405-63FD-14E965EB2641}"/>
              </a:ext>
            </a:extLst>
          </p:cNvPr>
          <p:cNvSpPr>
            <a:spLocks noGrp="1"/>
          </p:cNvSpPr>
          <p:nvPr>
            <p:ph type="pic" sz="quarter" idx="12" hasCustomPrompt="1"/>
          </p:nvPr>
        </p:nvSpPr>
        <p:spPr>
          <a:xfrm>
            <a:off x="7108016" y="3845482"/>
            <a:ext cx="5083984" cy="3012517"/>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05291652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E32E85B1-FC4C-12F7-7F1D-7CFB337F6541}"/>
              </a:ext>
            </a:extLst>
          </p:cNvPr>
          <p:cNvSpPr>
            <a:spLocks noGrp="1"/>
          </p:cNvSpPr>
          <p:nvPr>
            <p:ph type="pic" sz="quarter" idx="16" hasCustomPrompt="1"/>
          </p:nvPr>
        </p:nvSpPr>
        <p:spPr>
          <a:xfrm>
            <a:off x="4481821" y="3190149"/>
            <a:ext cx="3246666" cy="201080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1" name="Picture Placeholder 2">
            <a:extLst>
              <a:ext uri="{FF2B5EF4-FFF2-40B4-BE49-F238E27FC236}">
                <a16:creationId xmlns:a16="http://schemas.microsoft.com/office/drawing/2014/main" id="{F4B2FC16-4FDB-C0E4-A3B6-DD58D5B08A4D}"/>
              </a:ext>
            </a:extLst>
          </p:cNvPr>
          <p:cNvSpPr>
            <a:spLocks noGrp="1"/>
          </p:cNvSpPr>
          <p:nvPr>
            <p:ph type="pic" sz="quarter" idx="10" hasCustomPrompt="1"/>
          </p:nvPr>
        </p:nvSpPr>
        <p:spPr>
          <a:xfrm>
            <a:off x="846780" y="3190150"/>
            <a:ext cx="3246666" cy="201080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2" name="Picture Placeholder 2">
            <a:extLst>
              <a:ext uri="{FF2B5EF4-FFF2-40B4-BE49-F238E27FC236}">
                <a16:creationId xmlns:a16="http://schemas.microsoft.com/office/drawing/2014/main" id="{D35F19EA-ACC4-ED0E-A1E1-93CAF8CBE043}"/>
              </a:ext>
            </a:extLst>
          </p:cNvPr>
          <p:cNvSpPr>
            <a:spLocks noGrp="1"/>
          </p:cNvSpPr>
          <p:nvPr>
            <p:ph type="pic" sz="quarter" idx="11" hasCustomPrompt="1"/>
          </p:nvPr>
        </p:nvSpPr>
        <p:spPr>
          <a:xfrm>
            <a:off x="8098555" y="3190148"/>
            <a:ext cx="3196241" cy="201080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71767513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9AC7C0A4-0F4B-357C-0314-066A2B3500B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347235619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B0A71D5E-DF9C-1C4F-399E-B4A5CB221038}"/>
              </a:ext>
            </a:extLst>
          </p:cNvPr>
          <p:cNvSpPr>
            <a:spLocks noGrp="1"/>
          </p:cNvSpPr>
          <p:nvPr>
            <p:ph type="pic" sz="quarter" idx="10" hasCustomPrompt="1"/>
          </p:nvPr>
        </p:nvSpPr>
        <p:spPr>
          <a:xfrm>
            <a:off x="1471870" y="1466284"/>
            <a:ext cx="2760967" cy="5745873"/>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79773882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5B26F5AA-2916-3C87-D81C-06878BE5D7A8}"/>
              </a:ext>
            </a:extLst>
          </p:cNvPr>
          <p:cNvSpPr>
            <a:spLocks noGrp="1"/>
          </p:cNvSpPr>
          <p:nvPr>
            <p:ph type="pic" sz="quarter" idx="10" hasCustomPrompt="1"/>
          </p:nvPr>
        </p:nvSpPr>
        <p:spPr>
          <a:xfrm>
            <a:off x="5630083" y="737714"/>
            <a:ext cx="2614291" cy="544062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
        <p:nvSpPr>
          <p:cNvPr id="13" name="Picture Placeholder 2">
            <a:extLst>
              <a:ext uri="{FF2B5EF4-FFF2-40B4-BE49-F238E27FC236}">
                <a16:creationId xmlns:a16="http://schemas.microsoft.com/office/drawing/2014/main" id="{D1F6AD19-6061-353F-A13C-900416AEF97A}"/>
              </a:ext>
            </a:extLst>
          </p:cNvPr>
          <p:cNvSpPr>
            <a:spLocks noGrp="1"/>
          </p:cNvSpPr>
          <p:nvPr>
            <p:ph type="pic" sz="quarter" idx="11" hasCustomPrompt="1"/>
          </p:nvPr>
        </p:nvSpPr>
        <p:spPr>
          <a:xfrm>
            <a:off x="8785358" y="1679382"/>
            <a:ext cx="2614289" cy="544062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13469385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8203843" y="1"/>
            <a:ext cx="3988158"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4906942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A4A5A3C6-65CF-5582-9C2A-88A9B9309A7A}"/>
              </a:ext>
            </a:extLst>
          </p:cNvPr>
          <p:cNvSpPr>
            <a:spLocks noGrp="1"/>
          </p:cNvSpPr>
          <p:nvPr>
            <p:ph type="pic" sz="quarter" idx="10" hasCustomPrompt="1"/>
          </p:nvPr>
        </p:nvSpPr>
        <p:spPr>
          <a:xfrm>
            <a:off x="929890" y="1552123"/>
            <a:ext cx="5322765" cy="2978892"/>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81188477"/>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BE8956EC-B5BC-B788-A6F3-0B6B8C138844}"/>
              </a:ext>
            </a:extLst>
          </p:cNvPr>
          <p:cNvSpPr>
            <a:spLocks noGrp="1"/>
          </p:cNvSpPr>
          <p:nvPr>
            <p:ph type="pic" sz="quarter" idx="10" hasCustomPrompt="1"/>
          </p:nvPr>
        </p:nvSpPr>
        <p:spPr>
          <a:xfrm>
            <a:off x="6178695" y="1693163"/>
            <a:ext cx="6436879" cy="407820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27607757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6444342" y="0"/>
            <a:ext cx="5747657"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96715293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0"/>
            <a:ext cx="3690969"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193215940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6096000" y="0"/>
            <a:ext cx="6096000" cy="685800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40291080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1262675"/>
            <a:ext cx="6095998" cy="2166325"/>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00614224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4996038" y="3200399"/>
            <a:ext cx="7195961" cy="2915586"/>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275612004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0"/>
            <a:ext cx="5981076" cy="6857999"/>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103453647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2A6D0-3858-4A1E-AF7D-E5D343F1FA92}"/>
              </a:ext>
            </a:extLst>
          </p:cNvPr>
          <p:cNvSpPr>
            <a:spLocks noGrp="1"/>
          </p:cNvSpPr>
          <p:nvPr>
            <p:ph type="pic" sz="quarter" idx="10" hasCustomPrompt="1"/>
          </p:nvPr>
        </p:nvSpPr>
        <p:spPr>
          <a:xfrm>
            <a:off x="0" y="4003329"/>
            <a:ext cx="12191999" cy="2854670"/>
          </a:xfrm>
          <a:prstGeom prst="rect">
            <a:avLst/>
          </a:prstGeom>
          <a:solidFill>
            <a:schemeClr val="bg1">
              <a:lumMod val="95000"/>
            </a:schemeClr>
          </a:solidFill>
        </p:spPr>
        <p:txBody>
          <a:bodyPr/>
          <a:lstStyle>
            <a:lvl1pPr marL="0" indent="0">
              <a:buNone/>
              <a:defRPr sz="1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ID" dirty="0"/>
              <a:t>Image Placeholder</a:t>
            </a:r>
          </a:p>
        </p:txBody>
      </p:sp>
    </p:spTree>
    <p:extLst>
      <p:ext uri="{BB962C8B-B14F-4D97-AF65-F5344CB8AC3E}">
        <p14:creationId xmlns:p14="http://schemas.microsoft.com/office/powerpoint/2010/main" val="15644458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2939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ip:8080/" TargetMode="External"/><Relationship Id="rId1" Type="http://schemas.openxmlformats.org/officeDocument/2006/relationships/slideLayout" Target="../slideLayouts/slideLayout21.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82937"/>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B5CE469F-9AD8-41F4-E0D3-11FD6AA36D44}"/>
              </a:ext>
            </a:extLst>
          </p:cNvPr>
          <p:cNvSpPr/>
          <p:nvPr/>
        </p:nvSpPr>
        <p:spPr>
          <a:xfrm>
            <a:off x="0" y="4241800"/>
            <a:ext cx="12192000" cy="2616199"/>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B9F81B97-6FA1-4837-B4FA-09FEEDF43770}"/>
              </a:ext>
            </a:extLst>
          </p:cNvPr>
          <p:cNvSpPr txBox="1"/>
          <p:nvPr/>
        </p:nvSpPr>
        <p:spPr>
          <a:xfrm>
            <a:off x="2130886" y="1117892"/>
            <a:ext cx="8274023" cy="2800767"/>
          </a:xfrm>
          <a:prstGeom prst="rect">
            <a:avLst/>
          </a:prstGeom>
          <a:noFill/>
          <a:ln>
            <a:noFill/>
          </a:ln>
          <a:effectLst>
            <a:outerShdw blurRad="107950" dist="12700" dir="5400000" algn="ctr">
              <a:srgbClr val="000000"/>
            </a:outerShdw>
          </a:effectLst>
        </p:spPr>
        <p:txBody>
          <a:bodyPr wrap="square" rtlCol="0">
            <a:spAutoFit/>
          </a:bodyPr>
          <a:lstStyle>
            <a:defPPr>
              <a:defRPr lang="en-US"/>
            </a:defPPr>
            <a:lvl1pPr algn="ctr">
              <a:defRPr sz="2400">
                <a:latin typeface="Albert Sans SemiBold" pitchFamily="2" charset="0"/>
              </a:defRPr>
            </a:lvl1pPr>
          </a:lstStyle>
          <a:p>
            <a:pPr algn="l"/>
            <a:r>
              <a:rPr lang="en-US" sz="8600" b="1" dirty="0">
                <a:solidFill>
                  <a:schemeClr val="bg1"/>
                </a:solidFill>
                <a:latin typeface="Albert Sans Medium" pitchFamily="2" charset="0"/>
                <a:ea typeface="Urbanist SemiBold" panose="020B0A04040200000203" pitchFamily="34" charset="0"/>
                <a:cs typeface="Urbanist SemiBold" panose="020B0A04040200000203" pitchFamily="34" charset="0"/>
              </a:rPr>
              <a:t>Software Version Control With GIT</a:t>
            </a:r>
          </a:p>
        </p:txBody>
      </p:sp>
      <p:sp>
        <p:nvSpPr>
          <p:cNvPr id="46" name="TextBox 45">
            <a:extLst>
              <a:ext uri="{FF2B5EF4-FFF2-40B4-BE49-F238E27FC236}">
                <a16:creationId xmlns:a16="http://schemas.microsoft.com/office/drawing/2014/main" id="{B8458D9C-F58C-44B9-52CA-25CA6825D38E}"/>
              </a:ext>
            </a:extLst>
          </p:cNvPr>
          <p:cNvSpPr txBox="1"/>
          <p:nvPr/>
        </p:nvSpPr>
        <p:spPr>
          <a:xfrm>
            <a:off x="8459905" y="5257510"/>
            <a:ext cx="2825582" cy="584775"/>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3200" dirty="0">
                <a:solidFill>
                  <a:schemeClr val="tx1">
                    <a:lumMod val="85000"/>
                    <a:lumOff val="15000"/>
                  </a:schemeClr>
                </a:solidFill>
                <a:latin typeface="Times New Roman" panose="02020603050405020304" pitchFamily="18" charset="0"/>
                <a:ea typeface="Urbanist SemiBold" panose="020B0A04040200000203" pitchFamily="34" charset="0"/>
                <a:cs typeface="Times New Roman" panose="02020603050405020304" pitchFamily="18" charset="0"/>
              </a:rPr>
              <a:t>Team : IT Elites</a:t>
            </a:r>
            <a:endParaRPr lang="en-ID" sz="3200" dirty="0">
              <a:solidFill>
                <a:schemeClr val="tx1">
                  <a:lumMod val="85000"/>
                  <a:lumOff val="15000"/>
                </a:schemeClr>
              </a:solidFill>
              <a:latin typeface="Times New Roman" panose="02020603050405020304" pitchFamily="18" charset="0"/>
              <a:ea typeface="Urbanist SemiBold" panose="020B0A04040200000203"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A34B5FEC-D51F-D2EA-C04E-36A3D97D0718}"/>
              </a:ext>
            </a:extLst>
          </p:cNvPr>
          <p:cNvSpPr txBox="1"/>
          <p:nvPr/>
        </p:nvSpPr>
        <p:spPr>
          <a:xfrm>
            <a:off x="368300" y="4426514"/>
            <a:ext cx="5945873" cy="224379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Team:</a:t>
            </a:r>
          </a:p>
          <a:p>
            <a:r>
              <a:rPr lang="en-IN" sz="2800" dirty="0">
                <a:latin typeface="Times New Roman" panose="02020603050405020304" pitchFamily="18" charset="0"/>
                <a:cs typeface="Times New Roman" panose="02020603050405020304" pitchFamily="18" charset="0"/>
              </a:rPr>
              <a:t>20P31A1207- B. V. Nihar</a:t>
            </a:r>
          </a:p>
          <a:p>
            <a:r>
              <a:rPr lang="en-IN" sz="2800" dirty="0">
                <a:latin typeface="Times New Roman" panose="02020603050405020304" pitchFamily="18" charset="0"/>
                <a:cs typeface="Times New Roman" panose="02020603050405020304" pitchFamily="18" charset="0"/>
              </a:rPr>
              <a:t>20P31A1210- Ch.Vandana Devi</a:t>
            </a:r>
          </a:p>
          <a:p>
            <a:r>
              <a:rPr lang="en-IN" sz="2800" dirty="0">
                <a:latin typeface="Times New Roman" panose="02020603050405020304" pitchFamily="18" charset="0"/>
                <a:cs typeface="Times New Roman" panose="02020603050405020304" pitchFamily="18" charset="0"/>
              </a:rPr>
              <a:t>20P31A1217- G. Madhunadh</a:t>
            </a:r>
          </a:p>
          <a:p>
            <a:r>
              <a:rPr lang="en-IN" sz="2800" dirty="0">
                <a:latin typeface="Times New Roman" panose="02020603050405020304" pitchFamily="18" charset="0"/>
                <a:cs typeface="Times New Roman" panose="02020603050405020304" pitchFamily="18" charset="0"/>
              </a:rPr>
              <a:t>20P31A1237- N. Pavani Pravallika</a:t>
            </a:r>
          </a:p>
        </p:txBody>
      </p:sp>
    </p:spTree>
    <p:extLst>
      <p:ext uri="{BB962C8B-B14F-4D97-AF65-F5344CB8AC3E}">
        <p14:creationId xmlns:p14="http://schemas.microsoft.com/office/powerpoint/2010/main" val="167087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43019B-E613-7E1D-B0C9-DB5E62D82508}"/>
              </a:ext>
            </a:extLst>
          </p:cNvPr>
          <p:cNvSpPr/>
          <p:nvPr/>
        </p:nvSpPr>
        <p:spPr>
          <a:xfrm>
            <a:off x="-1" y="-121414"/>
            <a:ext cx="12192001" cy="1099310"/>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3" name="TextBox 12">
            <a:extLst>
              <a:ext uri="{FF2B5EF4-FFF2-40B4-BE49-F238E27FC236}">
                <a16:creationId xmlns:a16="http://schemas.microsoft.com/office/drawing/2014/main" id="{19E2FF48-DA33-1C47-9EE2-FB1D5DE5EF26}"/>
              </a:ext>
            </a:extLst>
          </p:cNvPr>
          <p:cNvSpPr txBox="1"/>
          <p:nvPr/>
        </p:nvSpPr>
        <p:spPr>
          <a:xfrm>
            <a:off x="506550" y="239908"/>
            <a:ext cx="4323338" cy="707886"/>
          </a:xfrm>
          <a:prstGeom prst="rect">
            <a:avLst/>
          </a:prstGeom>
          <a:noFill/>
        </p:spPr>
        <p:txBody>
          <a:bodyPr wrap="square" rtlCol="0">
            <a:spAutoFit/>
          </a:bodyPr>
          <a:lstStyle>
            <a:defPPr>
              <a:defRPr lang="en-US"/>
            </a:defPPr>
            <a:lvl1pPr algn="ctr">
              <a:defRPr sz="2400">
                <a:latin typeface="Albert Sans SemiBold" pitchFamily="2" charset="0"/>
              </a:defRPr>
            </a:lvl1pPr>
          </a:lstStyle>
          <a:p>
            <a:pPr algn="l"/>
            <a:r>
              <a:rPr lang="en-US" sz="4000" dirty="0">
                <a:solidFill>
                  <a:schemeClr val="tx1">
                    <a:lumMod val="85000"/>
                    <a:lumOff val="15000"/>
                  </a:schemeClr>
                </a:solidFill>
                <a:latin typeface="Times New Roman" panose="02020603050405020304" pitchFamily="18" charset="0"/>
                <a:ea typeface="Urbanist SemiBold" panose="020B0A04040200000203" pitchFamily="34" charset="0"/>
                <a:cs typeface="Times New Roman" panose="02020603050405020304" pitchFamily="18" charset="0"/>
              </a:rPr>
              <a:t>Introduction</a:t>
            </a:r>
            <a:endParaRPr lang="en-ID" sz="4000" dirty="0">
              <a:solidFill>
                <a:schemeClr val="tx1">
                  <a:lumMod val="85000"/>
                  <a:lumOff val="15000"/>
                </a:schemeClr>
              </a:solidFill>
              <a:latin typeface="Times New Roman" panose="02020603050405020304" pitchFamily="18" charset="0"/>
              <a:ea typeface="Urbanist SemiBold" panose="020B0A04040200000203"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30CB32A8-60EF-60F2-2AEB-2A387CE2AAD0}"/>
              </a:ext>
            </a:extLst>
          </p:cNvPr>
          <p:cNvSpPr txBox="1"/>
          <p:nvPr/>
        </p:nvSpPr>
        <p:spPr>
          <a:xfrm>
            <a:off x="11423198" y="428241"/>
            <a:ext cx="524503"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01</a:t>
            </a:r>
            <a:endParaRPr lang="en-ID"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2" name="TextBox 1">
            <a:extLst>
              <a:ext uri="{FF2B5EF4-FFF2-40B4-BE49-F238E27FC236}">
                <a16:creationId xmlns:a16="http://schemas.microsoft.com/office/drawing/2014/main" id="{FF1D5018-6DBC-DD1D-623A-E3D59C21A5BC}"/>
              </a:ext>
            </a:extLst>
          </p:cNvPr>
          <p:cNvSpPr txBox="1"/>
          <p:nvPr/>
        </p:nvSpPr>
        <p:spPr>
          <a:xfrm>
            <a:off x="268681" y="1231978"/>
            <a:ext cx="6414889" cy="523220"/>
          </a:xfrm>
          <a:prstGeom prst="rect">
            <a:avLst/>
          </a:prstGeom>
          <a:noFill/>
        </p:spPr>
        <p:txBody>
          <a:bodyPr wrap="square" rtlCol="0">
            <a:spAutoFit/>
          </a:bodyPr>
          <a:lstStyle/>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What is Version Control System ?</a:t>
            </a:r>
          </a:p>
        </p:txBody>
      </p:sp>
      <p:sp>
        <p:nvSpPr>
          <p:cNvPr id="3" name="TextBox 2">
            <a:extLst>
              <a:ext uri="{FF2B5EF4-FFF2-40B4-BE49-F238E27FC236}">
                <a16:creationId xmlns:a16="http://schemas.microsoft.com/office/drawing/2014/main" id="{C91550D4-1C62-D716-F6E8-6F31357FF198}"/>
              </a:ext>
            </a:extLst>
          </p:cNvPr>
          <p:cNvSpPr txBox="1"/>
          <p:nvPr/>
        </p:nvSpPr>
        <p:spPr>
          <a:xfrm>
            <a:off x="244298" y="1910224"/>
            <a:ext cx="6414889" cy="1235723"/>
          </a:xfrm>
          <a:prstGeom prst="rect">
            <a:avLst/>
          </a:prstGeom>
          <a:noFill/>
        </p:spPr>
        <p:txBody>
          <a:bodyPr wrap="square" rtlCol="0">
            <a:spAutoFit/>
          </a:bodyPr>
          <a:lstStyle/>
          <a:p>
            <a:pPr marL="285750" indent="-285750" algn="just">
              <a:lnSpc>
                <a:spcPct val="115000"/>
              </a:lnSpc>
              <a:spcAft>
                <a:spcPts val="1000"/>
              </a:spcAft>
              <a:buFont typeface="Wingdings" panose="05000000000000000000" pitchFamily="2" charset="2"/>
              <a:buChar char="Ø"/>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Version control systems are a category of software tools that helps in recording changes made to files by keeping a track of modifications done in the code.</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What is version control | Document Locator Knowledge">
            <a:extLst>
              <a:ext uri="{FF2B5EF4-FFF2-40B4-BE49-F238E27FC236}">
                <a16:creationId xmlns:a16="http://schemas.microsoft.com/office/drawing/2014/main" id="{2DA74F1D-E1D2-2FFA-E911-2582F7981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9405" y="2286001"/>
            <a:ext cx="5108296" cy="30692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54533A8-4EB7-647A-3D1E-21608427FDF8}"/>
              </a:ext>
            </a:extLst>
          </p:cNvPr>
          <p:cNvSpPr txBox="1"/>
          <p:nvPr/>
        </p:nvSpPr>
        <p:spPr>
          <a:xfrm>
            <a:off x="244298" y="4050566"/>
            <a:ext cx="6439271" cy="2007857"/>
          </a:xfrm>
          <a:prstGeom prst="rect">
            <a:avLst/>
          </a:prstGeom>
          <a:noFill/>
        </p:spPr>
        <p:txBody>
          <a:bodyPr wrap="square">
            <a:spAutoFit/>
          </a:bodyPr>
          <a:lstStyle/>
          <a:p>
            <a:pPr marL="342900" indent="-342900" algn="just">
              <a:lnSpc>
                <a:spcPct val="115000"/>
              </a:lnSpc>
              <a:spcAft>
                <a:spcPts val="1000"/>
              </a:spcAft>
              <a:buFont typeface="Wingdings" panose="05000000000000000000" pitchFamily="2" charset="2"/>
              <a:buChar char="Ø"/>
            </a:pPr>
            <a:r>
              <a:rPr lang="en-US" sz="2200" dirty="0">
                <a:effectLst/>
                <a:latin typeface="Times New Roman" panose="02020603050405020304" pitchFamily="18" charset="0"/>
                <a:ea typeface="Calibri" panose="020F0502020204030204" pitchFamily="34" charset="0"/>
              </a:rPr>
              <a:t>A version control system is a kind of software that helps the developer team to efficiently communicate and manage(track) all the changes that have been made to the source code along with the information like who made and what changes have been made.</a:t>
            </a:r>
            <a:endParaRPr lang="en-US" sz="22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C608C911-CC55-5771-4935-14B1E52548AC}"/>
              </a:ext>
            </a:extLst>
          </p:cNvPr>
          <p:cNvSpPr txBox="1"/>
          <p:nvPr/>
        </p:nvSpPr>
        <p:spPr>
          <a:xfrm>
            <a:off x="268681" y="3145947"/>
            <a:ext cx="6097772" cy="829586"/>
          </a:xfrm>
          <a:prstGeom prst="rect">
            <a:avLst/>
          </a:prstGeom>
          <a:noFill/>
        </p:spPr>
        <p:txBody>
          <a:bodyPr wrap="square">
            <a:spAutoFit/>
          </a:bodyPr>
          <a:lstStyle/>
          <a:p>
            <a:pPr marL="298450" indent="-285750">
              <a:lnSpc>
                <a:spcPct val="200000"/>
              </a:lnSpc>
              <a:spcBef>
                <a:spcPts val="100"/>
              </a:spcBef>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rPr>
              <a:t>Why </a:t>
            </a:r>
            <a:r>
              <a:rPr lang="en-US" sz="2800" dirty="0">
                <a:latin typeface="Times New Roman" panose="02020603050405020304" pitchFamily="18" charset="0"/>
                <a:ea typeface="Calibri" panose="020F0502020204030204" pitchFamily="34" charset="0"/>
              </a:rPr>
              <a:t>VCS </a:t>
            </a:r>
            <a:r>
              <a:rPr lang="en-US" sz="2800" dirty="0">
                <a:effectLst/>
                <a:latin typeface="Times New Roman" panose="02020603050405020304" pitchFamily="18" charset="0"/>
                <a:ea typeface="Calibri" panose="020F0502020204030204" pitchFamily="34" charset="0"/>
              </a:rPr>
              <a:t>is so important?</a:t>
            </a:r>
            <a:endParaRPr lang="en-US" sz="2800"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125867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BB6FD089-7DD8-EC06-DAC9-FA02A4A53407}"/>
              </a:ext>
            </a:extLst>
          </p:cNvPr>
          <p:cNvSpPr/>
          <p:nvPr/>
        </p:nvSpPr>
        <p:spPr>
          <a:xfrm>
            <a:off x="1320799" y="1315633"/>
            <a:ext cx="10109201" cy="2486123"/>
          </a:xfrm>
          <a:prstGeom prst="roundRect">
            <a:avLst>
              <a:gd name="adj" fmla="val 6870"/>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0" name="Rectangle 19">
            <a:extLst>
              <a:ext uri="{FF2B5EF4-FFF2-40B4-BE49-F238E27FC236}">
                <a16:creationId xmlns:a16="http://schemas.microsoft.com/office/drawing/2014/main" id="{C017782A-3F87-660E-63A0-7E908C970212}"/>
              </a:ext>
            </a:extLst>
          </p:cNvPr>
          <p:cNvSpPr/>
          <p:nvPr/>
        </p:nvSpPr>
        <p:spPr>
          <a:xfrm flipH="1">
            <a:off x="509809" y="491266"/>
            <a:ext cx="302990" cy="6163534"/>
          </a:xfrm>
          <a:prstGeom prst="rect">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Rectangle 1">
            <a:extLst>
              <a:ext uri="{FF2B5EF4-FFF2-40B4-BE49-F238E27FC236}">
                <a16:creationId xmlns:a16="http://schemas.microsoft.com/office/drawing/2014/main" id="{FBD87AB3-49F9-4FB1-729E-F98A48802511}"/>
              </a:ext>
            </a:extLst>
          </p:cNvPr>
          <p:cNvSpPr/>
          <p:nvPr/>
        </p:nvSpPr>
        <p:spPr>
          <a:xfrm>
            <a:off x="-39188" y="0"/>
            <a:ext cx="12231188" cy="368300"/>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 name="Rectangle 3">
            <a:extLst>
              <a:ext uri="{FF2B5EF4-FFF2-40B4-BE49-F238E27FC236}">
                <a16:creationId xmlns:a16="http://schemas.microsoft.com/office/drawing/2014/main" id="{3C5712F1-94A8-8329-E442-6EA7091CCA85}"/>
              </a:ext>
            </a:extLst>
          </p:cNvPr>
          <p:cNvSpPr/>
          <p:nvPr/>
        </p:nvSpPr>
        <p:spPr>
          <a:xfrm rot="16200000">
            <a:off x="-3296194" y="3257005"/>
            <a:ext cx="6858002" cy="343988"/>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TextBox 4">
            <a:extLst>
              <a:ext uri="{FF2B5EF4-FFF2-40B4-BE49-F238E27FC236}">
                <a16:creationId xmlns:a16="http://schemas.microsoft.com/office/drawing/2014/main" id="{97F926A9-7D80-E674-61B2-6348EFD7177D}"/>
              </a:ext>
            </a:extLst>
          </p:cNvPr>
          <p:cNvSpPr txBox="1"/>
          <p:nvPr/>
        </p:nvSpPr>
        <p:spPr>
          <a:xfrm>
            <a:off x="1119667" y="542656"/>
            <a:ext cx="6591300" cy="630942"/>
          </a:xfrm>
          <a:prstGeom prst="rect">
            <a:avLst/>
          </a:prstGeom>
          <a:noFill/>
        </p:spPr>
        <p:txBody>
          <a:bodyPr wrap="square" rtlCol="0">
            <a:spAutoFit/>
          </a:bodyPr>
          <a:lstStyle/>
          <a:p>
            <a:pPr marL="457200" indent="-457200">
              <a:buFont typeface="Arial" panose="020B0604020202020204" pitchFamily="34" charset="0"/>
              <a:buChar char="•"/>
            </a:pPr>
            <a:r>
              <a:rPr lang="en-US" sz="3500" kern="100" dirty="0">
                <a:effectLst/>
                <a:latin typeface="Times New Roman" panose="02020603050405020304" pitchFamily="18" charset="0"/>
                <a:ea typeface="Calibri" panose="020F0502020204030204" pitchFamily="34" charset="0"/>
                <a:cs typeface="Times New Roman" panose="02020603050405020304" pitchFamily="18" charset="0"/>
              </a:rPr>
              <a:t>What is Git?</a:t>
            </a:r>
            <a:endParaRPr lang="en-IN" sz="35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03838F4D-27BE-F747-F9DF-E5B256D99D49}"/>
              </a:ext>
            </a:extLst>
          </p:cNvPr>
          <p:cNvSpPr txBox="1"/>
          <p:nvPr/>
        </p:nvSpPr>
        <p:spPr>
          <a:xfrm>
            <a:off x="1487448" y="1390040"/>
            <a:ext cx="9712399" cy="2136098"/>
          </a:xfrm>
          <a:prstGeom prst="rect">
            <a:avLst/>
          </a:prstGeom>
          <a:noFill/>
        </p:spPr>
        <p:txBody>
          <a:bodyPr wrap="square" rtlCol="0">
            <a:spAutoFit/>
          </a:bodyPr>
          <a:lstStyle/>
          <a:p>
            <a:pPr marL="342900" indent="-342900" algn="just">
              <a:lnSpc>
                <a:spcPct val="115000"/>
              </a:lnSpc>
              <a:spcAft>
                <a:spcPts val="1000"/>
              </a:spcAft>
              <a:buFont typeface="Wingdings" panose="05000000000000000000" pitchFamily="2" charset="2"/>
              <a:buChar char="Ø"/>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GIT, which stands for Global Information Tracker, used for software development and other collaborative projects. Git is a Version Control System or also known as VCS. </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Wingdings" panose="05000000000000000000" pitchFamily="2" charset="2"/>
              <a:buChar char="Ø"/>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VCS is basically software designed to record changes within one or more files over time. </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8DC3E91-249D-EB32-5701-CCD0D97BBBC4}"/>
              </a:ext>
            </a:extLst>
          </p:cNvPr>
          <p:cNvSpPr txBox="1"/>
          <p:nvPr/>
        </p:nvSpPr>
        <p:spPr>
          <a:xfrm>
            <a:off x="1226807" y="4070341"/>
            <a:ext cx="6115050" cy="630942"/>
          </a:xfrm>
          <a:prstGeom prst="rect">
            <a:avLst/>
          </a:prstGeom>
          <a:noFill/>
        </p:spPr>
        <p:txBody>
          <a:bodyPr wrap="square">
            <a:spAutoFit/>
          </a:bodyPr>
          <a:lstStyle/>
          <a:p>
            <a:pPr marL="457200" indent="-457200">
              <a:buFont typeface="Arial" panose="020B0604020202020204" pitchFamily="34" charset="0"/>
              <a:buChar char="•"/>
            </a:pPr>
            <a:r>
              <a:rPr lang="en-US" sz="3500" kern="100" dirty="0">
                <a:effectLst/>
                <a:latin typeface="Times New Roman" panose="02020603050405020304" pitchFamily="18" charset="0"/>
                <a:ea typeface="Calibri" panose="020F0502020204030204" pitchFamily="34" charset="0"/>
                <a:cs typeface="Times New Roman" panose="02020603050405020304" pitchFamily="18" charset="0"/>
              </a:rPr>
              <a:t>Why Git?</a:t>
            </a:r>
            <a:endParaRPr lang="en-IN" sz="35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EAE55888-3757-9218-B7DF-D38EFF715D0F}"/>
              </a:ext>
            </a:extLst>
          </p:cNvPr>
          <p:cNvSpPr/>
          <p:nvPr/>
        </p:nvSpPr>
        <p:spPr>
          <a:xfrm>
            <a:off x="1320799" y="4732256"/>
            <a:ext cx="10045701" cy="1774948"/>
          </a:xfrm>
          <a:prstGeom prst="roundRect">
            <a:avLst>
              <a:gd name="adj" fmla="val 6870"/>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15000"/>
              </a:lnSpc>
              <a:spcAft>
                <a:spcPts val="1000"/>
              </a:spcAft>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GIT, which stands for Global Information Tracker, used for software development and other collaborative projects. Git is a Version Control System or also known as VCS.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VCS is basically software designed to record changes within one or more files over time.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F34092E1-0057-C41A-F19C-6AB20DDF4460}"/>
              </a:ext>
            </a:extLst>
          </p:cNvPr>
          <p:cNvSpPr txBox="1"/>
          <p:nvPr/>
        </p:nvSpPr>
        <p:spPr>
          <a:xfrm>
            <a:off x="1487449" y="5000841"/>
            <a:ext cx="9712399" cy="1107996"/>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It’s for free and is open source.</a:t>
            </a:r>
          </a:p>
          <a:p>
            <a:pPr marL="285750" indent="-285750">
              <a:buFont typeface="Wingdings" panose="05000000000000000000" pitchFamily="2" charset="2"/>
              <a:buChar char="Ø"/>
            </a:pPr>
            <a:r>
              <a:rPr lang="en-US" sz="2200" kern="100" dirty="0">
                <a:latin typeface="Times New Roman" panose="02020603050405020304" pitchFamily="18" charset="0"/>
                <a:ea typeface="Calibri" panose="020F0502020204030204" pitchFamily="34" charset="0"/>
                <a:cs typeface="Times New Roman" panose="02020603050405020304" pitchFamily="18" charset="0"/>
              </a:rPr>
              <a:t>E</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very user has his own copy of the repository data stored locally.</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nearly every task in git is undo-able.</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50" name="Picture 2" descr="Git Logo PNG Transparent &amp; SVG Vector - Freebie Supply">
            <a:extLst>
              <a:ext uri="{FF2B5EF4-FFF2-40B4-BE49-F238E27FC236}">
                <a16:creationId xmlns:a16="http://schemas.microsoft.com/office/drawing/2014/main" id="{91177115-5677-6DC8-D6B2-BD59DA940A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564" t="27112" r="8186" b="27196"/>
          <a:stretch/>
        </p:blipFill>
        <p:spPr bwMode="auto">
          <a:xfrm>
            <a:off x="8771860" y="3975698"/>
            <a:ext cx="2307266" cy="9852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158A3E9-9FAA-126B-7B7B-C03B89388AFE}"/>
              </a:ext>
            </a:extLst>
          </p:cNvPr>
          <p:cNvSpPr txBox="1"/>
          <p:nvPr/>
        </p:nvSpPr>
        <p:spPr>
          <a:xfrm>
            <a:off x="11409961" y="557332"/>
            <a:ext cx="55015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latin typeface="Albert Sans Medium" pitchFamily="2" charset="0"/>
                <a:ea typeface="Urbanist SemiBold" panose="020B0A04040200000203" pitchFamily="34" charset="0"/>
                <a:cs typeface="Urbanist SemiBold" panose="020B0A04040200000203" pitchFamily="34" charset="0"/>
              </a:rPr>
              <a:t>03</a:t>
            </a:r>
            <a:endParaRPr lang="en-ID" sz="2800" dirty="0">
              <a:latin typeface="Albert Sans Medium" pitchFamily="2" charset="0"/>
              <a:ea typeface="Urbanist SemiBold" panose="020B0A04040200000203" pitchFamily="34" charset="0"/>
              <a:cs typeface="Urbanist SemiBold" panose="020B0A04040200000203" pitchFamily="34" charset="0"/>
            </a:endParaRPr>
          </a:p>
        </p:txBody>
      </p:sp>
    </p:spTree>
    <p:extLst>
      <p:ext uri="{BB962C8B-B14F-4D97-AF65-F5344CB8AC3E}">
        <p14:creationId xmlns:p14="http://schemas.microsoft.com/office/powerpoint/2010/main" val="2576896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E8A1BE9-C79C-6CB4-EDFA-F3FA249AE2A9}"/>
              </a:ext>
            </a:extLst>
          </p:cNvPr>
          <p:cNvSpPr/>
          <p:nvPr/>
        </p:nvSpPr>
        <p:spPr>
          <a:xfrm>
            <a:off x="0" y="0"/>
            <a:ext cx="6214596" cy="6858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Rectangle 2">
            <a:extLst>
              <a:ext uri="{FF2B5EF4-FFF2-40B4-BE49-F238E27FC236}">
                <a16:creationId xmlns:a16="http://schemas.microsoft.com/office/drawing/2014/main" id="{9D3993D8-F614-C4FE-2B01-AB8AE2E9329A}"/>
              </a:ext>
            </a:extLst>
          </p:cNvPr>
          <p:cNvSpPr/>
          <p:nvPr/>
        </p:nvSpPr>
        <p:spPr>
          <a:xfrm>
            <a:off x="966078" y="573787"/>
            <a:ext cx="10054215" cy="742012"/>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endParaRPr>
          </a:p>
        </p:txBody>
      </p:sp>
      <p:sp>
        <p:nvSpPr>
          <p:cNvPr id="23" name="TextBox 22">
            <a:extLst>
              <a:ext uri="{FF2B5EF4-FFF2-40B4-BE49-F238E27FC236}">
                <a16:creationId xmlns:a16="http://schemas.microsoft.com/office/drawing/2014/main" id="{BC0D5307-0076-F4A4-4808-773CCE6D9E47}"/>
              </a:ext>
            </a:extLst>
          </p:cNvPr>
          <p:cNvSpPr txBox="1"/>
          <p:nvPr/>
        </p:nvSpPr>
        <p:spPr>
          <a:xfrm>
            <a:off x="11556497" y="282324"/>
            <a:ext cx="55015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solidFill>
                  <a:schemeClr val="bg1"/>
                </a:solidFill>
                <a:latin typeface="Albert Sans Medium" pitchFamily="2" charset="0"/>
                <a:ea typeface="Urbanist SemiBold" panose="020B0A04040200000203" pitchFamily="34" charset="0"/>
                <a:cs typeface="Urbanist SemiBold" panose="020B0A04040200000203" pitchFamily="34" charset="0"/>
              </a:rPr>
              <a:t>04</a:t>
            </a:r>
            <a:endParaRPr lang="en-ID" sz="2800" dirty="0">
              <a:solidFill>
                <a:schemeClr val="bg1"/>
              </a:solidFill>
              <a:latin typeface="Albert Sans Medium" pitchFamily="2" charset="0"/>
              <a:ea typeface="Urbanist SemiBold" panose="020B0A04040200000203" pitchFamily="34" charset="0"/>
              <a:cs typeface="Urbanist SemiBold" panose="020B0A04040200000203" pitchFamily="34" charset="0"/>
            </a:endParaRPr>
          </a:p>
        </p:txBody>
      </p:sp>
      <p:sp>
        <p:nvSpPr>
          <p:cNvPr id="2" name="TextBox 1">
            <a:extLst>
              <a:ext uri="{FF2B5EF4-FFF2-40B4-BE49-F238E27FC236}">
                <a16:creationId xmlns:a16="http://schemas.microsoft.com/office/drawing/2014/main" id="{BA327AE8-FDB2-F9AF-52A4-85107C837651}"/>
              </a:ext>
            </a:extLst>
          </p:cNvPr>
          <p:cNvSpPr txBox="1"/>
          <p:nvPr/>
        </p:nvSpPr>
        <p:spPr>
          <a:xfrm>
            <a:off x="1219061" y="687286"/>
            <a:ext cx="10527274"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a:solidFill>
                  <a:schemeClr val="bg1"/>
                </a:solidFill>
                <a:latin typeface="Times New Roman" panose="02020603050405020304" pitchFamily="18" charset="0"/>
                <a:cs typeface="Times New Roman" panose="02020603050405020304" pitchFamily="18" charset="0"/>
              </a:rPr>
              <a:t>Continuous Integration and Continuous Delivery (CI/CD) </a:t>
            </a:r>
            <a:endParaRPr lang="en-IN" sz="30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D7DFE00-02B3-6BB0-05D1-B785A81605A4}"/>
              </a:ext>
            </a:extLst>
          </p:cNvPr>
          <p:cNvSpPr txBox="1"/>
          <p:nvPr/>
        </p:nvSpPr>
        <p:spPr>
          <a:xfrm>
            <a:off x="98611" y="2302875"/>
            <a:ext cx="6214596" cy="3046988"/>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CI/CD is a method to frequently deliver apps to customers by introducing automation into the stages of app development.</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Continuous Integration:</a:t>
            </a:r>
            <a:r>
              <a:rPr lang="en-IN" sz="2400" dirty="0">
                <a:latin typeface="Times New Roman" panose="02020603050405020304" pitchFamily="18" charset="0"/>
                <a:cs typeface="Times New Roman" panose="02020603050405020304" pitchFamily="18" charset="0"/>
              </a:rPr>
              <a:t> The practice of Merging development work with the main branch constantly.</a:t>
            </a:r>
          </a:p>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Continuous Delivery: </a:t>
            </a:r>
            <a:r>
              <a:rPr lang="en-US" sz="2400" dirty="0">
                <a:latin typeface="Times New Roman" panose="02020603050405020304" pitchFamily="18" charset="0"/>
                <a:cs typeface="Times New Roman" panose="02020603050405020304" pitchFamily="18" charset="0"/>
              </a:rPr>
              <a:t>Code is ready to deploy at the push of a button.</a:t>
            </a:r>
          </a:p>
        </p:txBody>
      </p:sp>
      <p:pic>
        <p:nvPicPr>
          <p:cNvPr id="2052" name="Picture 4" descr="What Is CI/CD? Expedite The Software Development Life Cycle - testRigor">
            <a:extLst>
              <a:ext uri="{FF2B5EF4-FFF2-40B4-BE49-F238E27FC236}">
                <a16:creationId xmlns:a16="http://schemas.microsoft.com/office/drawing/2014/main" id="{D00CBD96-5924-45D3-92CA-D334319080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69" r="5080"/>
          <a:stretch/>
        </p:blipFill>
        <p:spPr bwMode="auto">
          <a:xfrm>
            <a:off x="6313207" y="2142143"/>
            <a:ext cx="5721752" cy="33433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84EBB7-2922-EFDF-BC0A-BDF4DDBDD52E}"/>
              </a:ext>
            </a:extLst>
          </p:cNvPr>
          <p:cNvSpPr txBox="1"/>
          <p:nvPr/>
        </p:nvSpPr>
        <p:spPr>
          <a:xfrm>
            <a:off x="11409961" y="557332"/>
            <a:ext cx="55015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latin typeface="Albert Sans Medium" pitchFamily="2" charset="0"/>
                <a:ea typeface="Urbanist SemiBold" panose="020B0A04040200000203" pitchFamily="34" charset="0"/>
                <a:cs typeface="Urbanist SemiBold" panose="020B0A04040200000203" pitchFamily="34" charset="0"/>
              </a:rPr>
              <a:t>04</a:t>
            </a:r>
            <a:endParaRPr lang="en-ID" sz="2800" dirty="0">
              <a:latin typeface="Albert Sans Medium" pitchFamily="2" charset="0"/>
              <a:ea typeface="Urbanist SemiBold" panose="020B0A04040200000203" pitchFamily="34" charset="0"/>
              <a:cs typeface="Urbanist SemiBold" panose="020B0A04040200000203" pitchFamily="34" charset="0"/>
            </a:endParaRPr>
          </a:p>
        </p:txBody>
      </p:sp>
    </p:spTree>
    <p:extLst>
      <p:ext uri="{BB962C8B-B14F-4D97-AF65-F5344CB8AC3E}">
        <p14:creationId xmlns:p14="http://schemas.microsoft.com/office/powerpoint/2010/main" val="2407056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7D2DF1C-7335-1D02-ADE9-0CA5D79B54F4}"/>
              </a:ext>
            </a:extLst>
          </p:cNvPr>
          <p:cNvSpPr/>
          <p:nvPr/>
        </p:nvSpPr>
        <p:spPr>
          <a:xfrm>
            <a:off x="6368896" y="2348980"/>
            <a:ext cx="5365903" cy="3239020"/>
          </a:xfrm>
          <a:prstGeom prst="roundRect">
            <a:avLst>
              <a:gd name="adj" fmla="val 3201"/>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74996576-9B7C-8B78-ACF7-0EE4FE1A5E74}"/>
              </a:ext>
            </a:extLst>
          </p:cNvPr>
          <p:cNvSpPr/>
          <p:nvPr/>
        </p:nvSpPr>
        <p:spPr>
          <a:xfrm>
            <a:off x="0" y="6070077"/>
            <a:ext cx="12192002" cy="810299"/>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2" name="Rectangle 21">
            <a:extLst>
              <a:ext uri="{FF2B5EF4-FFF2-40B4-BE49-F238E27FC236}">
                <a16:creationId xmlns:a16="http://schemas.microsoft.com/office/drawing/2014/main" id="{FBF913CA-5969-98C0-6711-D4EE859A45D4}"/>
              </a:ext>
            </a:extLst>
          </p:cNvPr>
          <p:cNvSpPr/>
          <p:nvPr/>
        </p:nvSpPr>
        <p:spPr>
          <a:xfrm>
            <a:off x="-2" y="-88899"/>
            <a:ext cx="12192001" cy="1778000"/>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7" name="TextBox 16">
            <a:extLst>
              <a:ext uri="{FF2B5EF4-FFF2-40B4-BE49-F238E27FC236}">
                <a16:creationId xmlns:a16="http://schemas.microsoft.com/office/drawing/2014/main" id="{52CB2882-C914-F1D5-980B-76CFCECB36F3}"/>
              </a:ext>
            </a:extLst>
          </p:cNvPr>
          <p:cNvSpPr txBox="1"/>
          <p:nvPr/>
        </p:nvSpPr>
        <p:spPr>
          <a:xfrm>
            <a:off x="541418" y="562114"/>
            <a:ext cx="5827478" cy="707886"/>
          </a:xfrm>
          <a:prstGeom prst="rect">
            <a:avLst/>
          </a:prstGeom>
          <a:noFill/>
        </p:spPr>
        <p:txBody>
          <a:bodyPr wrap="square" rtlCol="0">
            <a:spAutoFit/>
          </a:bodyPr>
          <a:lstStyle>
            <a:defPPr>
              <a:defRPr lang="en-US"/>
            </a:defPPr>
            <a:lvl1pPr algn="ctr">
              <a:defRPr sz="2400">
                <a:latin typeface="Albert Sans SemiBold" pitchFamily="2" charset="0"/>
              </a:defRPr>
            </a:lvl1pPr>
          </a:lstStyle>
          <a:p>
            <a:pPr marL="571500" indent="-571500" algn="l">
              <a:buFont typeface="Arial" panose="020B0604020202020204" pitchFamily="34" charset="0"/>
              <a:buChar char="•"/>
            </a:pPr>
            <a:r>
              <a:rPr lang="en-US" sz="4000" dirty="0">
                <a:solidFill>
                  <a:schemeClr val="bg1"/>
                </a:solidFill>
                <a:latin typeface="Times New Roman" panose="02020603050405020304" pitchFamily="18" charset="0"/>
                <a:ea typeface="Urbanist SemiBold" panose="020B0A04040200000203" pitchFamily="34" charset="0"/>
                <a:cs typeface="Times New Roman" panose="02020603050405020304" pitchFamily="18" charset="0"/>
              </a:rPr>
              <a:t>CI/CD Using Jenkins</a:t>
            </a:r>
            <a:endParaRPr lang="en-ID" sz="4000" dirty="0">
              <a:solidFill>
                <a:schemeClr val="bg1"/>
              </a:solidFill>
              <a:latin typeface="Times New Roman" panose="02020603050405020304" pitchFamily="18" charset="0"/>
              <a:ea typeface="Urbanist SemiBold" panose="020B0A04040200000203"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545083CE-76FB-849C-BEC4-CF1D5AEC7CE4}"/>
              </a:ext>
            </a:extLst>
          </p:cNvPr>
          <p:cNvSpPr txBox="1"/>
          <p:nvPr/>
        </p:nvSpPr>
        <p:spPr>
          <a:xfrm>
            <a:off x="11492879" y="795163"/>
            <a:ext cx="55015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solidFill>
                  <a:schemeClr val="bg1"/>
                </a:solidFill>
                <a:latin typeface="Albert Sans Medium" pitchFamily="2" charset="0"/>
                <a:ea typeface="Urbanist SemiBold" panose="020B0A04040200000203" pitchFamily="34" charset="0"/>
                <a:cs typeface="Urbanist SemiBold" panose="020B0A04040200000203" pitchFamily="34" charset="0"/>
              </a:rPr>
              <a:t>05</a:t>
            </a:r>
            <a:endParaRPr lang="en-ID" sz="2800" dirty="0">
              <a:solidFill>
                <a:schemeClr val="bg1"/>
              </a:solidFill>
              <a:latin typeface="Albert Sans Medium" pitchFamily="2" charset="0"/>
              <a:ea typeface="Urbanist SemiBold" panose="020B0A04040200000203" pitchFamily="34" charset="0"/>
              <a:cs typeface="Urbanist SemiBold" panose="020B0A04040200000203" pitchFamily="34" charset="0"/>
            </a:endParaRPr>
          </a:p>
        </p:txBody>
      </p:sp>
      <p:sp>
        <p:nvSpPr>
          <p:cNvPr id="9" name="Rectangle: Rounded Corners 8">
            <a:extLst>
              <a:ext uri="{FF2B5EF4-FFF2-40B4-BE49-F238E27FC236}">
                <a16:creationId xmlns:a16="http://schemas.microsoft.com/office/drawing/2014/main" id="{07CC1CB9-47A4-4F01-C878-80E95E86432E}"/>
              </a:ext>
            </a:extLst>
          </p:cNvPr>
          <p:cNvSpPr/>
          <p:nvPr/>
        </p:nvSpPr>
        <p:spPr>
          <a:xfrm>
            <a:off x="457820" y="2348980"/>
            <a:ext cx="5638180" cy="3239020"/>
          </a:xfrm>
          <a:prstGeom prst="roundRect">
            <a:avLst>
              <a:gd name="adj" fmla="val 3201"/>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extBox 1">
            <a:extLst>
              <a:ext uri="{FF2B5EF4-FFF2-40B4-BE49-F238E27FC236}">
                <a16:creationId xmlns:a16="http://schemas.microsoft.com/office/drawing/2014/main" id="{468BA74D-A61B-A787-3498-E22D792D5758}"/>
              </a:ext>
            </a:extLst>
          </p:cNvPr>
          <p:cNvSpPr txBox="1"/>
          <p:nvPr/>
        </p:nvSpPr>
        <p:spPr>
          <a:xfrm>
            <a:off x="246250" y="2905147"/>
            <a:ext cx="5849750" cy="206287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Jenkins helps you to build and test your software projects thus it is a powerful application that allows continuous integration and continuous delivery of projects. </a:t>
            </a:r>
          </a:p>
        </p:txBody>
      </p:sp>
      <p:sp>
        <p:nvSpPr>
          <p:cNvPr id="3" name="TextBox 2">
            <a:extLst>
              <a:ext uri="{FF2B5EF4-FFF2-40B4-BE49-F238E27FC236}">
                <a16:creationId xmlns:a16="http://schemas.microsoft.com/office/drawing/2014/main" id="{3BBA6EB9-48D6-6CE1-0283-503460C31EF4}"/>
              </a:ext>
            </a:extLst>
          </p:cNvPr>
          <p:cNvSpPr txBox="1"/>
          <p:nvPr/>
        </p:nvSpPr>
        <p:spPr>
          <a:xfrm>
            <a:off x="6368896" y="2791159"/>
            <a:ext cx="5365284" cy="206287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Jenkins integrates development life-cycle processes of all kinds, including build, document, test, package, stage, deploy, static analysis.</a:t>
            </a:r>
            <a:endParaRPr lang="en-IN" sz="22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66202678-E6D7-E7FF-0B2A-971DAF599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5924" y="320734"/>
            <a:ext cx="3206749" cy="102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042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B76F04B-3A59-146A-EEF4-99A4288F65E3}"/>
              </a:ext>
            </a:extLst>
          </p:cNvPr>
          <p:cNvSpPr/>
          <p:nvPr/>
        </p:nvSpPr>
        <p:spPr>
          <a:xfrm>
            <a:off x="0" y="0"/>
            <a:ext cx="12191999" cy="1712306"/>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8" name="Rectangle: Rounded Corners 17">
            <a:extLst>
              <a:ext uri="{FF2B5EF4-FFF2-40B4-BE49-F238E27FC236}">
                <a16:creationId xmlns:a16="http://schemas.microsoft.com/office/drawing/2014/main" id="{114A1363-30A8-0BA7-73CD-21D1D869CE15}"/>
              </a:ext>
            </a:extLst>
          </p:cNvPr>
          <p:cNvSpPr/>
          <p:nvPr/>
        </p:nvSpPr>
        <p:spPr>
          <a:xfrm>
            <a:off x="777947" y="2237224"/>
            <a:ext cx="4568754" cy="4377579"/>
          </a:xfrm>
          <a:prstGeom prst="roundRect">
            <a:avLst>
              <a:gd name="adj" fmla="val 4237"/>
            </a:avLst>
          </a:prstGeom>
          <a:solidFill>
            <a:schemeClr val="bg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5" name="TextBox 14">
            <a:extLst>
              <a:ext uri="{FF2B5EF4-FFF2-40B4-BE49-F238E27FC236}">
                <a16:creationId xmlns:a16="http://schemas.microsoft.com/office/drawing/2014/main" id="{F609DB7C-3BBF-3D5E-C4A2-347F8772C419}"/>
              </a:ext>
            </a:extLst>
          </p:cNvPr>
          <p:cNvSpPr txBox="1"/>
          <p:nvPr/>
        </p:nvSpPr>
        <p:spPr>
          <a:xfrm>
            <a:off x="11628554" y="105483"/>
            <a:ext cx="184731" cy="338554"/>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r"/>
            <a:endParaRPr lang="en-ID" sz="1600" dirty="0">
              <a:solidFill>
                <a:schemeClr val="bg1"/>
              </a:solidFill>
              <a:latin typeface="Albert Sans" pitchFamily="2" charset="0"/>
            </a:endParaRPr>
          </a:p>
        </p:txBody>
      </p:sp>
      <p:sp>
        <p:nvSpPr>
          <p:cNvPr id="16" name="TextBox 15">
            <a:extLst>
              <a:ext uri="{FF2B5EF4-FFF2-40B4-BE49-F238E27FC236}">
                <a16:creationId xmlns:a16="http://schemas.microsoft.com/office/drawing/2014/main" id="{C43D6BB3-C30C-CEE1-39CE-3DF7DD84BBBE}"/>
              </a:ext>
            </a:extLst>
          </p:cNvPr>
          <p:cNvSpPr txBox="1"/>
          <p:nvPr/>
        </p:nvSpPr>
        <p:spPr>
          <a:xfrm>
            <a:off x="526470" y="566133"/>
            <a:ext cx="7485731" cy="707886"/>
          </a:xfrm>
          <a:prstGeom prst="rect">
            <a:avLst/>
          </a:prstGeom>
          <a:noFill/>
        </p:spPr>
        <p:txBody>
          <a:bodyPr wrap="square" rtlCol="0">
            <a:spAutoFit/>
          </a:bodyPr>
          <a:lstStyle>
            <a:defPPr>
              <a:defRPr lang="en-US"/>
            </a:defPPr>
            <a:lvl1pPr algn="ctr">
              <a:defRPr sz="2400">
                <a:latin typeface="Albert Sans SemiBold" pitchFamily="2" charset="0"/>
              </a:defRPr>
            </a:lvl1pPr>
          </a:lstStyle>
          <a:p>
            <a:pPr marL="457200" indent="-457200" algn="l">
              <a:buFont typeface="Arial" panose="020B0604020202020204" pitchFamily="34" charset="0"/>
              <a:buChar char="•"/>
            </a:pPr>
            <a:r>
              <a:rPr lang="en-US" sz="4000" dirty="0">
                <a:solidFill>
                  <a:schemeClr val="bg1"/>
                </a:solidFill>
                <a:latin typeface="Times New Roman" panose="02020603050405020304" pitchFamily="18" charset="0"/>
                <a:ea typeface="Urbanist SemiBold" panose="020B0A04040200000203" pitchFamily="34" charset="0"/>
                <a:cs typeface="Times New Roman" panose="02020603050405020304" pitchFamily="18" charset="0"/>
              </a:rPr>
              <a:t>Companies using CI/CD</a:t>
            </a:r>
            <a:endParaRPr lang="en-ID" sz="4000" dirty="0">
              <a:solidFill>
                <a:schemeClr val="bg1"/>
              </a:solidFill>
              <a:latin typeface="Times New Roman" panose="02020603050405020304" pitchFamily="18" charset="0"/>
              <a:ea typeface="Urbanist SemiBold" panose="020B0A04040200000203"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BE137986-393A-2229-7DDE-69B8C47FF0A2}"/>
              </a:ext>
            </a:extLst>
          </p:cNvPr>
          <p:cNvSpPr/>
          <p:nvPr/>
        </p:nvSpPr>
        <p:spPr>
          <a:xfrm>
            <a:off x="1" y="1776912"/>
            <a:ext cx="12192000" cy="2503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extBox 1">
            <a:extLst>
              <a:ext uri="{FF2B5EF4-FFF2-40B4-BE49-F238E27FC236}">
                <a16:creationId xmlns:a16="http://schemas.microsoft.com/office/drawing/2014/main" id="{80D12062-B437-A97A-53DE-3535FC750376}"/>
              </a:ext>
            </a:extLst>
          </p:cNvPr>
          <p:cNvSpPr txBox="1"/>
          <p:nvPr/>
        </p:nvSpPr>
        <p:spPr>
          <a:xfrm>
            <a:off x="871191" y="2237224"/>
            <a:ext cx="4978697" cy="427604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Facebook</a:t>
            </a:r>
          </a:p>
          <a:p>
            <a:pPr marL="342900" indent="-342900">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Netflix</a:t>
            </a:r>
          </a:p>
          <a:p>
            <a:pPr marL="342900" indent="-342900">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Udemy</a:t>
            </a:r>
          </a:p>
          <a:p>
            <a:pPr marL="342900" indent="-342900">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Instacart</a:t>
            </a:r>
          </a:p>
          <a:p>
            <a:pPr marL="342900" indent="-342900">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Robinhood</a:t>
            </a:r>
          </a:p>
          <a:p>
            <a:pPr marL="342900" indent="-342900">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Twitch</a:t>
            </a:r>
          </a:p>
          <a:p>
            <a:pPr marL="342900" indent="-342900">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LinkedIn</a:t>
            </a:r>
          </a:p>
          <a:p>
            <a:pPr marL="342900" indent="-342900">
              <a:lnSpc>
                <a:spcPct val="150000"/>
              </a:lnSpc>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Delivery Hero</a:t>
            </a:r>
          </a:p>
        </p:txBody>
      </p:sp>
      <p:pic>
        <p:nvPicPr>
          <p:cNvPr id="4" name="Picture 3">
            <a:extLst>
              <a:ext uri="{FF2B5EF4-FFF2-40B4-BE49-F238E27FC236}">
                <a16:creationId xmlns:a16="http://schemas.microsoft.com/office/drawing/2014/main" id="{C8BAB0E6-1C57-C29A-C02D-BF5347215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7327" y="5201035"/>
            <a:ext cx="1243728" cy="1243728"/>
          </a:xfrm>
          <a:prstGeom prst="rect">
            <a:avLst/>
          </a:prstGeom>
        </p:spPr>
      </p:pic>
      <p:pic>
        <p:nvPicPr>
          <p:cNvPr id="8" name="Picture 7">
            <a:extLst>
              <a:ext uri="{FF2B5EF4-FFF2-40B4-BE49-F238E27FC236}">
                <a16:creationId xmlns:a16="http://schemas.microsoft.com/office/drawing/2014/main" id="{9E0123A9-0D99-5840-51F9-43706BB3988E}"/>
              </a:ext>
            </a:extLst>
          </p:cNvPr>
          <p:cNvPicPr>
            <a:picLocks noChangeAspect="1"/>
          </p:cNvPicPr>
          <p:nvPr/>
        </p:nvPicPr>
        <p:blipFill rotWithShape="1">
          <a:blip r:embed="rId3">
            <a:extLst>
              <a:ext uri="{28A0092B-C50C-407E-A947-70E740481C1C}">
                <a14:useLocalDpi xmlns:a14="http://schemas.microsoft.com/office/drawing/2010/main" val="0"/>
              </a:ext>
            </a:extLst>
          </a:blip>
          <a:srcRect l="19456" t="25461" r="17731" b="22803"/>
          <a:stretch/>
        </p:blipFill>
        <p:spPr>
          <a:xfrm>
            <a:off x="8120598" y="2357437"/>
            <a:ext cx="2889674" cy="1451297"/>
          </a:xfrm>
          <a:prstGeom prst="rect">
            <a:avLst/>
          </a:prstGeom>
        </p:spPr>
      </p:pic>
      <p:pic>
        <p:nvPicPr>
          <p:cNvPr id="10" name="Picture 9">
            <a:extLst>
              <a:ext uri="{FF2B5EF4-FFF2-40B4-BE49-F238E27FC236}">
                <a16:creationId xmlns:a16="http://schemas.microsoft.com/office/drawing/2014/main" id="{2F06165A-0323-B62B-F99E-5467A7B2B376}"/>
              </a:ext>
            </a:extLst>
          </p:cNvPr>
          <p:cNvPicPr>
            <a:picLocks noChangeAspect="1"/>
          </p:cNvPicPr>
          <p:nvPr/>
        </p:nvPicPr>
        <p:blipFill rotWithShape="1">
          <a:blip r:embed="rId4">
            <a:extLst>
              <a:ext uri="{28A0092B-C50C-407E-A947-70E740481C1C}">
                <a14:useLocalDpi xmlns:a14="http://schemas.microsoft.com/office/drawing/2010/main" val="0"/>
              </a:ext>
            </a:extLst>
          </a:blip>
          <a:srcRect l="8335" t="19893" r="13549" b="13531"/>
          <a:stretch/>
        </p:blipFill>
        <p:spPr>
          <a:xfrm>
            <a:off x="5943132" y="4934204"/>
            <a:ext cx="2889673" cy="1294930"/>
          </a:xfrm>
          <a:prstGeom prst="rect">
            <a:avLst/>
          </a:prstGeom>
        </p:spPr>
      </p:pic>
      <p:pic>
        <p:nvPicPr>
          <p:cNvPr id="12" name="Picture 11">
            <a:extLst>
              <a:ext uri="{FF2B5EF4-FFF2-40B4-BE49-F238E27FC236}">
                <a16:creationId xmlns:a16="http://schemas.microsoft.com/office/drawing/2014/main" id="{D463293E-C5F6-B8DD-B57C-9724D4CEBE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9424" y="3749738"/>
            <a:ext cx="3381375" cy="1352550"/>
          </a:xfrm>
          <a:prstGeom prst="rect">
            <a:avLst/>
          </a:prstGeom>
        </p:spPr>
      </p:pic>
      <p:pic>
        <p:nvPicPr>
          <p:cNvPr id="1026" name="Picture 2" descr="Netflix Vector Flat Logo | Citypng">
            <a:extLst>
              <a:ext uri="{FF2B5EF4-FFF2-40B4-BE49-F238E27FC236}">
                <a16:creationId xmlns:a16="http://schemas.microsoft.com/office/drawing/2014/main" id="{C22075CE-AACF-9F5D-ED3C-A40FA8D3AF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9888" y="2357437"/>
            <a:ext cx="2278063" cy="22780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E9C7E09-6D1B-8BEE-D74F-3788CB5CCB25}"/>
              </a:ext>
            </a:extLst>
          </p:cNvPr>
          <p:cNvSpPr txBox="1"/>
          <p:nvPr/>
        </p:nvSpPr>
        <p:spPr>
          <a:xfrm>
            <a:off x="11409961" y="557332"/>
            <a:ext cx="55015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solidFill>
                  <a:schemeClr val="bg1"/>
                </a:solidFill>
                <a:latin typeface="Albert Sans Medium" pitchFamily="2" charset="0"/>
                <a:ea typeface="Urbanist SemiBold" panose="020B0A04040200000203" pitchFamily="34" charset="0"/>
                <a:cs typeface="Urbanist SemiBold" panose="020B0A04040200000203" pitchFamily="34" charset="0"/>
              </a:rPr>
              <a:t>06</a:t>
            </a:r>
            <a:endParaRPr lang="en-ID" sz="2800" dirty="0">
              <a:solidFill>
                <a:schemeClr val="bg1"/>
              </a:solidFill>
              <a:latin typeface="Albert Sans Medium" pitchFamily="2" charset="0"/>
              <a:ea typeface="Urbanist SemiBold" panose="020B0A04040200000203" pitchFamily="34" charset="0"/>
              <a:cs typeface="Urbanist SemiBold" panose="020B0A04040200000203" pitchFamily="34" charset="0"/>
            </a:endParaRPr>
          </a:p>
        </p:txBody>
      </p:sp>
    </p:spTree>
    <p:extLst>
      <p:ext uri="{BB962C8B-B14F-4D97-AF65-F5344CB8AC3E}">
        <p14:creationId xmlns:p14="http://schemas.microsoft.com/office/powerpoint/2010/main" val="249358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F5B802-71F1-E69A-EF59-5D17C2BA94E8}"/>
              </a:ext>
            </a:extLst>
          </p:cNvPr>
          <p:cNvSpPr/>
          <p:nvPr/>
        </p:nvSpPr>
        <p:spPr>
          <a:xfrm>
            <a:off x="145562" y="144566"/>
            <a:ext cx="6720645" cy="952325"/>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0" name="Rectangle 19">
            <a:extLst>
              <a:ext uri="{FF2B5EF4-FFF2-40B4-BE49-F238E27FC236}">
                <a16:creationId xmlns:a16="http://schemas.microsoft.com/office/drawing/2014/main" id="{2943C79C-7D45-D456-D6FC-50DC6E906D59}"/>
              </a:ext>
            </a:extLst>
          </p:cNvPr>
          <p:cNvSpPr/>
          <p:nvPr/>
        </p:nvSpPr>
        <p:spPr>
          <a:xfrm>
            <a:off x="173073" y="1326563"/>
            <a:ext cx="3332811" cy="49009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5" name="Picture Placeholder 4">
            <a:extLst>
              <a:ext uri="{FF2B5EF4-FFF2-40B4-BE49-F238E27FC236}">
                <a16:creationId xmlns:a16="http://schemas.microsoft.com/office/drawing/2014/main" id="{69C3FBE8-79BE-16FD-4975-76A0466C97C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20" b="11820"/>
          <a:stretch>
            <a:fillRect/>
          </a:stretch>
        </p:blipFill>
        <p:spPr>
          <a:xfrm>
            <a:off x="3796579" y="1388926"/>
            <a:ext cx="8222348" cy="4479591"/>
          </a:xfrm>
        </p:spPr>
      </p:pic>
      <p:sp>
        <p:nvSpPr>
          <p:cNvPr id="16" name="TextBox 15">
            <a:extLst>
              <a:ext uri="{FF2B5EF4-FFF2-40B4-BE49-F238E27FC236}">
                <a16:creationId xmlns:a16="http://schemas.microsoft.com/office/drawing/2014/main" id="{91A8A0EB-6609-6215-E4DF-23A463387579}"/>
              </a:ext>
            </a:extLst>
          </p:cNvPr>
          <p:cNvSpPr txBox="1"/>
          <p:nvPr/>
        </p:nvSpPr>
        <p:spPr>
          <a:xfrm>
            <a:off x="348376" y="286888"/>
            <a:ext cx="8295894" cy="630942"/>
          </a:xfrm>
          <a:prstGeom prst="rect">
            <a:avLst/>
          </a:prstGeom>
          <a:noFill/>
        </p:spPr>
        <p:txBody>
          <a:bodyPr wrap="square" rtlCol="0">
            <a:spAutoFit/>
          </a:bodyPr>
          <a:lstStyle>
            <a:defPPr>
              <a:defRPr lang="en-US"/>
            </a:defPPr>
            <a:lvl1pPr algn="ctr">
              <a:defRPr sz="2400">
                <a:latin typeface="Albert Sans SemiBold" pitchFamily="2" charset="0"/>
              </a:defRPr>
            </a:lvl1pPr>
          </a:lstStyle>
          <a:p>
            <a:pPr marL="457200" indent="-457200" algn="l">
              <a:buFont typeface="Arial" panose="020B0604020202020204" pitchFamily="34" charset="0"/>
              <a:buChar char="•"/>
            </a:pPr>
            <a:r>
              <a:rPr lang="en-US" sz="3500" dirty="0">
                <a:solidFill>
                  <a:schemeClr val="tx1">
                    <a:lumMod val="85000"/>
                    <a:lumOff val="15000"/>
                  </a:schemeClr>
                </a:solidFill>
                <a:latin typeface="Times New Roman" panose="02020603050405020304" pitchFamily="18" charset="0"/>
                <a:ea typeface="Urbanist SemiBold" panose="020B0A04040200000203" pitchFamily="34" charset="0"/>
                <a:cs typeface="Times New Roman" panose="02020603050405020304" pitchFamily="18" charset="0"/>
              </a:rPr>
              <a:t>Implementation</a:t>
            </a:r>
            <a:endParaRPr lang="en-ID" sz="3500" dirty="0">
              <a:solidFill>
                <a:schemeClr val="tx1">
                  <a:lumMod val="85000"/>
                  <a:lumOff val="15000"/>
                </a:schemeClr>
              </a:solidFill>
              <a:latin typeface="Times New Roman" panose="02020603050405020304" pitchFamily="18" charset="0"/>
              <a:ea typeface="Urbanist SemiBold" panose="020B0A04040200000203" pitchFamily="34" charset="0"/>
              <a:cs typeface="Times New Roman" panose="02020603050405020304" pitchFamily="18" charset="0"/>
            </a:endParaRPr>
          </a:p>
        </p:txBody>
      </p:sp>
      <p:sp>
        <p:nvSpPr>
          <p:cNvPr id="25" name="TextBox 24">
            <a:extLst>
              <a:ext uri="{FF2B5EF4-FFF2-40B4-BE49-F238E27FC236}">
                <a16:creationId xmlns:a16="http://schemas.microsoft.com/office/drawing/2014/main" id="{F18D6CD9-C96C-FDAB-496B-75F485B27D42}"/>
              </a:ext>
            </a:extLst>
          </p:cNvPr>
          <p:cNvSpPr txBox="1"/>
          <p:nvPr/>
        </p:nvSpPr>
        <p:spPr>
          <a:xfrm>
            <a:off x="11359141" y="389817"/>
            <a:ext cx="55015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rPr>
              <a:t>07</a:t>
            </a:r>
            <a:endParaRPr lang="en-ID" sz="2800" dirty="0">
              <a:solidFill>
                <a:schemeClr val="tx1">
                  <a:lumMod val="85000"/>
                  <a:lumOff val="15000"/>
                </a:schemeClr>
              </a:solidFill>
              <a:latin typeface="Albert Sans Medium" pitchFamily="2" charset="0"/>
              <a:ea typeface="Urbanist SemiBold" panose="020B0A04040200000203" pitchFamily="34" charset="0"/>
              <a:cs typeface="Urbanist SemiBold" panose="020B0A04040200000203" pitchFamily="34" charset="0"/>
            </a:endParaRPr>
          </a:p>
        </p:txBody>
      </p:sp>
      <p:sp>
        <p:nvSpPr>
          <p:cNvPr id="44" name="object 10">
            <a:extLst>
              <a:ext uri="{FF2B5EF4-FFF2-40B4-BE49-F238E27FC236}">
                <a16:creationId xmlns:a16="http://schemas.microsoft.com/office/drawing/2014/main" id="{FDD2B2DD-E7A2-4768-3AC9-1492024745B2}"/>
              </a:ext>
            </a:extLst>
          </p:cNvPr>
          <p:cNvSpPr txBox="1"/>
          <p:nvPr/>
        </p:nvSpPr>
        <p:spPr>
          <a:xfrm>
            <a:off x="348376" y="2138778"/>
            <a:ext cx="3010790" cy="3729739"/>
          </a:xfrm>
          <a:prstGeom prst="rect">
            <a:avLst/>
          </a:prstGeom>
        </p:spPr>
        <p:txBody>
          <a:bodyPr vert="horz" wrap="square" lIns="0" tIns="12700" rIns="0" bIns="0" rtlCol="0">
            <a:spAutoFit/>
          </a:bodyPr>
          <a:lstStyle/>
          <a:p>
            <a:pPr marL="355600" indent="-342900">
              <a:lnSpc>
                <a:spcPct val="150000"/>
              </a:lnSpc>
              <a:spcBef>
                <a:spcPts val="100"/>
              </a:spcBef>
              <a:buFont typeface="Courier New" panose="02070309020205020404" pitchFamily="49" charset="0"/>
              <a:buChar char="o"/>
            </a:pPr>
            <a:r>
              <a:rPr lang="en-IN" sz="2300" dirty="0">
                <a:latin typeface="Times New Roman" panose="02020603050405020304" pitchFamily="18" charset="0"/>
                <a:ea typeface="Open Sans" pitchFamily="2" charset="0"/>
                <a:cs typeface="Times New Roman" panose="02020603050405020304" pitchFamily="18" charset="0"/>
              </a:rPr>
              <a:t>Creation of Instances in Virtual machine.</a:t>
            </a:r>
          </a:p>
          <a:p>
            <a:pPr marL="355600" indent="-342900">
              <a:lnSpc>
                <a:spcPct val="150000"/>
              </a:lnSpc>
              <a:spcBef>
                <a:spcPts val="100"/>
              </a:spcBef>
              <a:buFont typeface="Courier New" panose="02070309020205020404" pitchFamily="49" charset="0"/>
              <a:buChar char="o"/>
            </a:pPr>
            <a:r>
              <a:rPr lang="en-IN" sz="2300" dirty="0">
                <a:latin typeface="Times New Roman" panose="02020603050405020304" pitchFamily="18" charset="0"/>
                <a:ea typeface="Open Sans" pitchFamily="2" charset="0"/>
                <a:cs typeface="Times New Roman" panose="02020603050405020304" pitchFamily="18" charset="0"/>
              </a:rPr>
              <a:t>Git </a:t>
            </a:r>
          </a:p>
          <a:p>
            <a:pPr marL="355600" indent="-342900">
              <a:lnSpc>
                <a:spcPct val="150000"/>
              </a:lnSpc>
              <a:spcBef>
                <a:spcPts val="100"/>
              </a:spcBef>
              <a:buFont typeface="Courier New" panose="02070309020205020404" pitchFamily="49" charset="0"/>
              <a:buChar char="o"/>
            </a:pPr>
            <a:r>
              <a:rPr lang="en-IN" sz="2300" dirty="0">
                <a:latin typeface="Times New Roman" panose="02020603050405020304" pitchFamily="18" charset="0"/>
                <a:ea typeface="Open Sans" pitchFamily="2" charset="0"/>
                <a:cs typeface="Times New Roman" panose="02020603050405020304" pitchFamily="18" charset="0"/>
              </a:rPr>
              <a:t>Java </a:t>
            </a:r>
          </a:p>
          <a:p>
            <a:pPr marL="355600" indent="-342900">
              <a:lnSpc>
                <a:spcPct val="150000"/>
              </a:lnSpc>
              <a:spcBef>
                <a:spcPts val="100"/>
              </a:spcBef>
              <a:buFont typeface="Courier New" panose="02070309020205020404" pitchFamily="49" charset="0"/>
              <a:buChar char="o"/>
            </a:pPr>
            <a:r>
              <a:rPr lang="en-IN" sz="2300" dirty="0">
                <a:latin typeface="Times New Roman" panose="02020603050405020304" pitchFamily="18" charset="0"/>
                <a:ea typeface="Open Sans" pitchFamily="2" charset="0"/>
                <a:cs typeface="Times New Roman" panose="02020603050405020304" pitchFamily="18" charset="0"/>
              </a:rPr>
              <a:t>Maven </a:t>
            </a:r>
          </a:p>
          <a:p>
            <a:pPr marL="355600" indent="-342900">
              <a:lnSpc>
                <a:spcPct val="150000"/>
              </a:lnSpc>
              <a:spcBef>
                <a:spcPts val="100"/>
              </a:spcBef>
              <a:buFont typeface="Courier New" panose="02070309020205020404" pitchFamily="49" charset="0"/>
              <a:buChar char="o"/>
            </a:pPr>
            <a:r>
              <a:rPr lang="en-IN" sz="2300" dirty="0">
                <a:latin typeface="Times New Roman" panose="02020603050405020304" pitchFamily="18" charset="0"/>
                <a:ea typeface="Open Sans" pitchFamily="2" charset="0"/>
                <a:cs typeface="Times New Roman" panose="02020603050405020304" pitchFamily="18" charset="0"/>
              </a:rPr>
              <a:t>Jenkins</a:t>
            </a:r>
          </a:p>
          <a:p>
            <a:pPr marL="355600" indent="-342900">
              <a:lnSpc>
                <a:spcPct val="150000"/>
              </a:lnSpc>
              <a:spcBef>
                <a:spcPts val="100"/>
              </a:spcBef>
              <a:buFont typeface="Courier New" panose="02070309020205020404" pitchFamily="49" charset="0"/>
              <a:buChar char="o"/>
            </a:pPr>
            <a:r>
              <a:rPr lang="en-IN" sz="2300" dirty="0">
                <a:latin typeface="Times New Roman" panose="02020603050405020304" pitchFamily="18" charset="0"/>
                <a:ea typeface="Open Sans" pitchFamily="2" charset="0"/>
                <a:cs typeface="Times New Roman" panose="02020603050405020304" pitchFamily="18" charset="0"/>
              </a:rPr>
              <a:t>Apache Tomcat 9 </a:t>
            </a:r>
            <a:endParaRPr sz="2300" dirty="0">
              <a:latin typeface="Times New Roman" panose="02020603050405020304" pitchFamily="18" charset="0"/>
              <a:ea typeface="Open Sans" pitchFamily="2" charset="0"/>
              <a:cs typeface="Times New Roman" panose="02020603050405020304" pitchFamily="18" charset="0"/>
            </a:endParaRPr>
          </a:p>
        </p:txBody>
      </p:sp>
      <p:sp>
        <p:nvSpPr>
          <p:cNvPr id="46" name="TextBox 45">
            <a:extLst>
              <a:ext uri="{FF2B5EF4-FFF2-40B4-BE49-F238E27FC236}">
                <a16:creationId xmlns:a16="http://schemas.microsoft.com/office/drawing/2014/main" id="{FCAE6309-2F31-7ED6-33CF-80B527AE8E2B}"/>
              </a:ext>
            </a:extLst>
          </p:cNvPr>
          <p:cNvSpPr txBox="1"/>
          <p:nvPr/>
        </p:nvSpPr>
        <p:spPr>
          <a:xfrm>
            <a:off x="348376" y="1677113"/>
            <a:ext cx="2400558" cy="461665"/>
          </a:xfrm>
          <a:prstGeom prst="rect">
            <a:avLst/>
          </a:prstGeom>
          <a:noFill/>
        </p:spPr>
        <p:txBody>
          <a:bodyPr wrap="square" rtlCol="0">
            <a:spAutoFit/>
          </a:bodyPr>
          <a:lstStyle/>
          <a:p>
            <a:r>
              <a:rPr lang="en-US" sz="2300" b="1" dirty="0">
                <a:latin typeface="Times New Roman" panose="02020603050405020304" pitchFamily="18" charset="0"/>
                <a:ea typeface="Inter Medium" panose="020B0502030000000004" pitchFamily="34" charset="0"/>
                <a:cs typeface="Times New Roman" panose="02020603050405020304" pitchFamily="18" charset="0"/>
              </a:rPr>
              <a:t>Requirements:</a:t>
            </a:r>
            <a:endParaRPr lang="en-ID" sz="2300" b="1" dirty="0">
              <a:latin typeface="Times New Roman" panose="02020603050405020304" pitchFamily="18" charset="0"/>
              <a:ea typeface="Inter Medium" panose="020B05020300000000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893D6EA6-22C7-FAE2-60D2-704D3805C0D3}"/>
              </a:ext>
            </a:extLst>
          </p:cNvPr>
          <p:cNvSpPr txBox="1"/>
          <p:nvPr/>
        </p:nvSpPr>
        <p:spPr>
          <a:xfrm>
            <a:off x="348376" y="282095"/>
            <a:ext cx="4276787" cy="630942"/>
          </a:xfrm>
          <a:prstGeom prst="rect">
            <a:avLst/>
          </a:prstGeom>
          <a:noFill/>
        </p:spPr>
        <p:txBody>
          <a:bodyPr wrap="square" rtlCol="0">
            <a:spAutoFit/>
          </a:bodyPr>
          <a:lstStyle>
            <a:defPPr>
              <a:defRPr lang="en-US"/>
            </a:defPPr>
            <a:lvl1pPr algn="ctr">
              <a:defRPr sz="2400">
                <a:latin typeface="Albert Sans SemiBold" pitchFamily="2" charset="0"/>
              </a:defRPr>
            </a:lvl1pPr>
          </a:lstStyle>
          <a:p>
            <a:pPr marL="457200" indent="-457200" algn="l">
              <a:buFont typeface="Arial" panose="020B0604020202020204" pitchFamily="34" charset="0"/>
              <a:buChar char="•"/>
            </a:pPr>
            <a:r>
              <a:rPr lang="en-US" sz="3500" dirty="0">
                <a:solidFill>
                  <a:schemeClr val="bg1"/>
                </a:solidFill>
                <a:latin typeface="Times New Roman" panose="02020603050405020304" pitchFamily="18" charset="0"/>
                <a:ea typeface="Urbanist SemiBold" panose="020B0A04040200000203" pitchFamily="34" charset="0"/>
                <a:cs typeface="Times New Roman" panose="02020603050405020304" pitchFamily="18" charset="0"/>
              </a:rPr>
              <a:t>Implementation</a:t>
            </a:r>
            <a:endParaRPr lang="en-ID" sz="3500" dirty="0">
              <a:solidFill>
                <a:schemeClr val="bg1"/>
              </a:solidFill>
              <a:latin typeface="Times New Roman" panose="02020603050405020304" pitchFamily="18" charset="0"/>
              <a:ea typeface="Urbanist SemiBold" panose="020B0A04040200000203"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11985C91-A523-C304-DDD0-D0A126538B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6579" y="1393719"/>
            <a:ext cx="8222348" cy="4474797"/>
          </a:xfrm>
          <a:prstGeom prst="rect">
            <a:avLst/>
          </a:prstGeom>
        </p:spPr>
      </p:pic>
    </p:spTree>
    <p:extLst>
      <p:ext uri="{BB962C8B-B14F-4D97-AF65-F5344CB8AC3E}">
        <p14:creationId xmlns:p14="http://schemas.microsoft.com/office/powerpoint/2010/main" val="133846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F3DA190-40B4-AEE0-9526-97943F2221F3}"/>
              </a:ext>
            </a:extLst>
          </p:cNvPr>
          <p:cNvSpPr/>
          <p:nvPr/>
        </p:nvSpPr>
        <p:spPr>
          <a:xfrm>
            <a:off x="0" y="-1277"/>
            <a:ext cx="1952292" cy="68554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4" name="Rectangle 23">
            <a:extLst>
              <a:ext uri="{FF2B5EF4-FFF2-40B4-BE49-F238E27FC236}">
                <a16:creationId xmlns:a16="http://schemas.microsoft.com/office/drawing/2014/main" id="{4FA24A82-4FD3-0F0B-AD3E-2B22E28A6484}"/>
              </a:ext>
            </a:extLst>
          </p:cNvPr>
          <p:cNvSpPr/>
          <p:nvPr/>
        </p:nvSpPr>
        <p:spPr>
          <a:xfrm>
            <a:off x="10005237" y="-1"/>
            <a:ext cx="2186763" cy="6855445"/>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3" name="Picture 2">
            <a:extLst>
              <a:ext uri="{FF2B5EF4-FFF2-40B4-BE49-F238E27FC236}">
                <a16:creationId xmlns:a16="http://schemas.microsoft.com/office/drawing/2014/main" id="{51380136-0EAA-D8E4-CCEE-9F7118350A90}"/>
              </a:ext>
            </a:extLst>
          </p:cNvPr>
          <p:cNvPicPr>
            <a:picLocks noChangeAspect="1"/>
          </p:cNvPicPr>
          <p:nvPr/>
        </p:nvPicPr>
        <p:blipFill rotWithShape="1">
          <a:blip r:embed="rId2">
            <a:extLst>
              <a:ext uri="{28A0092B-C50C-407E-A947-70E740481C1C}">
                <a14:useLocalDpi xmlns:a14="http://schemas.microsoft.com/office/drawing/2010/main" val="0"/>
              </a:ext>
            </a:extLst>
          </a:blip>
          <a:srcRect t="11108" b="6062"/>
          <a:stretch/>
        </p:blipFill>
        <p:spPr>
          <a:xfrm>
            <a:off x="538391" y="348999"/>
            <a:ext cx="5210652" cy="2788837"/>
          </a:xfrm>
          <a:prstGeom prst="rect">
            <a:avLst/>
          </a:prstGeom>
        </p:spPr>
      </p:pic>
      <p:pic>
        <p:nvPicPr>
          <p:cNvPr id="5" name="Picture 4">
            <a:extLst>
              <a:ext uri="{FF2B5EF4-FFF2-40B4-BE49-F238E27FC236}">
                <a16:creationId xmlns:a16="http://schemas.microsoft.com/office/drawing/2014/main" id="{8CA3406C-1B41-7555-77D4-3D5203F0260D}"/>
              </a:ext>
            </a:extLst>
          </p:cNvPr>
          <p:cNvPicPr>
            <a:picLocks noChangeAspect="1"/>
          </p:cNvPicPr>
          <p:nvPr/>
        </p:nvPicPr>
        <p:blipFill rotWithShape="1">
          <a:blip r:embed="rId3">
            <a:extLst>
              <a:ext uri="{28A0092B-C50C-407E-A947-70E740481C1C}">
                <a14:useLocalDpi xmlns:a14="http://schemas.microsoft.com/office/drawing/2010/main" val="0"/>
              </a:ext>
            </a:extLst>
          </a:blip>
          <a:srcRect t="11085" b="5161"/>
          <a:stretch/>
        </p:blipFill>
        <p:spPr>
          <a:xfrm>
            <a:off x="6286344" y="348999"/>
            <a:ext cx="4735115" cy="2787258"/>
          </a:xfrm>
          <a:prstGeom prst="rect">
            <a:avLst/>
          </a:prstGeom>
        </p:spPr>
      </p:pic>
      <p:sp>
        <p:nvSpPr>
          <p:cNvPr id="6" name="TextBox 5">
            <a:extLst>
              <a:ext uri="{FF2B5EF4-FFF2-40B4-BE49-F238E27FC236}">
                <a16:creationId xmlns:a16="http://schemas.microsoft.com/office/drawing/2014/main" id="{874E02D7-BF63-9503-6CE9-D9A8B8471D47}"/>
              </a:ext>
            </a:extLst>
          </p:cNvPr>
          <p:cNvSpPr txBox="1"/>
          <p:nvPr/>
        </p:nvSpPr>
        <p:spPr>
          <a:xfrm>
            <a:off x="3575937" y="674546"/>
            <a:ext cx="1622406"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Compile</a:t>
            </a:r>
          </a:p>
        </p:txBody>
      </p:sp>
      <p:sp>
        <p:nvSpPr>
          <p:cNvPr id="8" name="TextBox 7">
            <a:extLst>
              <a:ext uri="{FF2B5EF4-FFF2-40B4-BE49-F238E27FC236}">
                <a16:creationId xmlns:a16="http://schemas.microsoft.com/office/drawing/2014/main" id="{4556D111-1E6E-07F8-0205-CD45FDAA98D0}"/>
              </a:ext>
            </a:extLst>
          </p:cNvPr>
          <p:cNvSpPr txBox="1"/>
          <p:nvPr/>
        </p:nvSpPr>
        <p:spPr>
          <a:xfrm>
            <a:off x="9609063" y="633984"/>
            <a:ext cx="1253833"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Test</a:t>
            </a:r>
          </a:p>
        </p:txBody>
      </p:sp>
      <p:sp>
        <p:nvSpPr>
          <p:cNvPr id="2" name="TextBox 1">
            <a:extLst>
              <a:ext uri="{FF2B5EF4-FFF2-40B4-BE49-F238E27FC236}">
                <a16:creationId xmlns:a16="http://schemas.microsoft.com/office/drawing/2014/main" id="{2920C967-198B-6F10-1013-84844C5BAC94}"/>
              </a:ext>
            </a:extLst>
          </p:cNvPr>
          <p:cNvSpPr txBox="1"/>
          <p:nvPr/>
        </p:nvSpPr>
        <p:spPr>
          <a:xfrm>
            <a:off x="11409961" y="557332"/>
            <a:ext cx="55015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solidFill>
                  <a:schemeClr val="bg1"/>
                </a:solidFill>
                <a:latin typeface="Albert Sans Medium" pitchFamily="2" charset="0"/>
                <a:ea typeface="Urbanist SemiBold" panose="020B0A04040200000203" pitchFamily="34" charset="0"/>
                <a:cs typeface="Urbanist SemiBold" panose="020B0A04040200000203" pitchFamily="34" charset="0"/>
              </a:rPr>
              <a:t>08</a:t>
            </a:r>
            <a:endParaRPr lang="en-ID" sz="2800" dirty="0">
              <a:solidFill>
                <a:schemeClr val="bg1"/>
              </a:solidFill>
              <a:latin typeface="Albert Sans Medium" pitchFamily="2" charset="0"/>
              <a:ea typeface="Urbanist SemiBold" panose="020B0A04040200000203" pitchFamily="34" charset="0"/>
              <a:cs typeface="Urbanist SemiBold" panose="020B0A04040200000203" pitchFamily="34" charset="0"/>
            </a:endParaRPr>
          </a:p>
        </p:txBody>
      </p:sp>
      <p:pic>
        <p:nvPicPr>
          <p:cNvPr id="7" name="Picture 6">
            <a:extLst>
              <a:ext uri="{FF2B5EF4-FFF2-40B4-BE49-F238E27FC236}">
                <a16:creationId xmlns:a16="http://schemas.microsoft.com/office/drawing/2014/main" id="{36643711-414B-DA49-5880-D0651E354FB2}"/>
              </a:ext>
            </a:extLst>
          </p:cNvPr>
          <p:cNvPicPr>
            <a:picLocks noChangeAspect="1"/>
          </p:cNvPicPr>
          <p:nvPr/>
        </p:nvPicPr>
        <p:blipFill rotWithShape="1">
          <a:blip r:embed="rId4">
            <a:extLst>
              <a:ext uri="{28A0092B-C50C-407E-A947-70E740481C1C}">
                <a14:useLocalDpi xmlns:a14="http://schemas.microsoft.com/office/drawing/2010/main" val="0"/>
              </a:ext>
            </a:extLst>
          </a:blip>
          <a:srcRect t="12437" r="1258" b="164"/>
          <a:stretch/>
        </p:blipFill>
        <p:spPr>
          <a:xfrm>
            <a:off x="2340067" y="3390756"/>
            <a:ext cx="6826067" cy="3209807"/>
          </a:xfrm>
          <a:prstGeom prst="rect">
            <a:avLst/>
          </a:prstGeom>
        </p:spPr>
      </p:pic>
      <p:sp>
        <p:nvSpPr>
          <p:cNvPr id="14" name="TextBox 13">
            <a:extLst>
              <a:ext uri="{FF2B5EF4-FFF2-40B4-BE49-F238E27FC236}">
                <a16:creationId xmlns:a16="http://schemas.microsoft.com/office/drawing/2014/main" id="{EFF53EA3-222D-D24A-100D-7E3760442B7E}"/>
              </a:ext>
            </a:extLst>
          </p:cNvPr>
          <p:cNvSpPr txBox="1"/>
          <p:nvPr/>
        </p:nvSpPr>
        <p:spPr>
          <a:xfrm>
            <a:off x="7397602" y="3958685"/>
            <a:ext cx="2016191"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Deploy</a:t>
            </a:r>
          </a:p>
        </p:txBody>
      </p:sp>
    </p:spTree>
    <p:extLst>
      <p:ext uri="{BB962C8B-B14F-4D97-AF65-F5344CB8AC3E}">
        <p14:creationId xmlns:p14="http://schemas.microsoft.com/office/powerpoint/2010/main" val="412290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A981819-C5AE-45D9-06B0-937CC971488B}"/>
              </a:ext>
            </a:extLst>
          </p:cNvPr>
          <p:cNvSpPr/>
          <p:nvPr/>
        </p:nvSpPr>
        <p:spPr>
          <a:xfrm>
            <a:off x="0" y="4648199"/>
            <a:ext cx="12192000" cy="2209801"/>
          </a:xfrm>
          <a:prstGeom prst="rect">
            <a:avLst/>
          </a:prstGeom>
          <a:solidFill>
            <a:srgbClr val="282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 name="TextBox 3">
            <a:extLst>
              <a:ext uri="{FF2B5EF4-FFF2-40B4-BE49-F238E27FC236}">
                <a16:creationId xmlns:a16="http://schemas.microsoft.com/office/drawing/2014/main" id="{6E4D8ECC-D53F-0D33-D71E-5773B5D6F390}"/>
              </a:ext>
            </a:extLst>
          </p:cNvPr>
          <p:cNvSpPr txBox="1"/>
          <p:nvPr/>
        </p:nvSpPr>
        <p:spPr>
          <a:xfrm>
            <a:off x="365979" y="461904"/>
            <a:ext cx="3604296" cy="707886"/>
          </a:xfrm>
          <a:prstGeom prst="rect">
            <a:avLst/>
          </a:prstGeom>
          <a:noFill/>
        </p:spPr>
        <p:txBody>
          <a:bodyPr wrap="square" rtlCol="0">
            <a:spAutoFit/>
          </a:bodyPr>
          <a:lstStyle>
            <a:defPPr>
              <a:defRPr lang="en-US"/>
            </a:defPPr>
            <a:lvl1pPr algn="ctr">
              <a:defRPr sz="2400">
                <a:latin typeface="Albert Sans SemiBold" pitchFamily="2" charset="0"/>
              </a:defRPr>
            </a:lvl1pPr>
          </a:lstStyle>
          <a:p>
            <a:pPr marL="457200" indent="-457200" algn="l">
              <a:buFont typeface="Arial" panose="020B0604020202020204" pitchFamily="34" charset="0"/>
              <a:buChar char="•"/>
            </a:pPr>
            <a:r>
              <a:rPr lang="en-US" sz="4000" dirty="0">
                <a:latin typeface="Times New Roman" panose="02020603050405020304" pitchFamily="18" charset="0"/>
                <a:ea typeface="Urbanist SemiBold" panose="020B0A04040200000203" pitchFamily="34" charset="0"/>
                <a:cs typeface="Times New Roman" panose="02020603050405020304" pitchFamily="18" charset="0"/>
              </a:rPr>
              <a:t>Conclusion</a:t>
            </a:r>
            <a:endParaRPr lang="en-ID" sz="4000" dirty="0">
              <a:latin typeface="Times New Roman" panose="02020603050405020304" pitchFamily="18" charset="0"/>
              <a:ea typeface="Urbanist SemiBold" panose="020B0A04040200000203"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9294E358-C027-1C9F-271E-874C4322A89E}"/>
              </a:ext>
            </a:extLst>
          </p:cNvPr>
          <p:cNvSpPr/>
          <p:nvPr/>
        </p:nvSpPr>
        <p:spPr>
          <a:xfrm>
            <a:off x="205164" y="5210279"/>
            <a:ext cx="11781672" cy="1647722"/>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extBox 1">
            <a:extLst>
              <a:ext uri="{FF2B5EF4-FFF2-40B4-BE49-F238E27FC236}">
                <a16:creationId xmlns:a16="http://schemas.microsoft.com/office/drawing/2014/main" id="{5B3EF052-0B6E-DDE8-D344-38F8D00AB94E}"/>
              </a:ext>
            </a:extLst>
          </p:cNvPr>
          <p:cNvSpPr txBox="1"/>
          <p:nvPr/>
        </p:nvSpPr>
        <p:spPr>
          <a:xfrm>
            <a:off x="11409961" y="557332"/>
            <a:ext cx="550151" cy="523220"/>
          </a:xfrm>
          <a:prstGeom prst="rect">
            <a:avLst/>
          </a:prstGeom>
          <a:noFill/>
        </p:spPr>
        <p:txBody>
          <a:bodyPr wrap="none" rtlCol="0">
            <a:spAutoFit/>
          </a:bodyPr>
          <a:lstStyle>
            <a:defPPr>
              <a:defRPr lang="en-US"/>
            </a:defPPr>
            <a:lvl1pPr algn="ctr">
              <a:defRPr sz="2400">
                <a:latin typeface="Albert Sans SemiBold" pitchFamily="2" charset="0"/>
              </a:defRPr>
            </a:lvl1pPr>
          </a:lstStyle>
          <a:p>
            <a:pPr algn="l"/>
            <a:r>
              <a:rPr lang="en-US" sz="2800" dirty="0">
                <a:latin typeface="Albert Sans Medium" pitchFamily="2" charset="0"/>
                <a:ea typeface="Urbanist SemiBold" panose="020B0A04040200000203" pitchFamily="34" charset="0"/>
                <a:cs typeface="Urbanist SemiBold" panose="020B0A04040200000203" pitchFamily="34" charset="0"/>
              </a:rPr>
              <a:t>09</a:t>
            </a:r>
            <a:endParaRPr lang="en-ID" sz="2800" dirty="0">
              <a:latin typeface="Albert Sans Medium" pitchFamily="2" charset="0"/>
              <a:ea typeface="Urbanist SemiBold" panose="020B0A04040200000203" pitchFamily="34" charset="0"/>
              <a:cs typeface="Urbanist SemiBold" panose="020B0A04040200000203" pitchFamily="34" charset="0"/>
            </a:endParaRPr>
          </a:p>
        </p:txBody>
      </p:sp>
      <p:sp>
        <p:nvSpPr>
          <p:cNvPr id="10" name="TextBox 9">
            <a:extLst>
              <a:ext uri="{FF2B5EF4-FFF2-40B4-BE49-F238E27FC236}">
                <a16:creationId xmlns:a16="http://schemas.microsoft.com/office/drawing/2014/main" id="{24A12C7B-57E4-01CC-2F05-632BFE231A6B}"/>
              </a:ext>
            </a:extLst>
          </p:cNvPr>
          <p:cNvSpPr txBox="1"/>
          <p:nvPr/>
        </p:nvSpPr>
        <p:spPr>
          <a:xfrm>
            <a:off x="205164" y="1381901"/>
            <a:ext cx="5526756" cy="3078535"/>
          </a:xfrm>
          <a:prstGeom prst="rect">
            <a:avLst/>
          </a:prstGeom>
          <a:noFill/>
        </p:spPr>
        <p:txBody>
          <a:bodyPr wrap="square">
            <a:spAutoFit/>
          </a:bodyPr>
          <a:lstStyle/>
          <a:p>
            <a:pPr marL="342900" indent="-342900">
              <a:lnSpc>
                <a:spcPct val="150000"/>
              </a:lnSpc>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After all the implementation of the requirements, by giving the public IP of the instance where tomcat server is installed.</a:t>
            </a:r>
          </a:p>
          <a:p>
            <a:pPr marL="342900" indent="-342900">
              <a:lnSpc>
                <a:spcPct val="150000"/>
              </a:lnSpc>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That url will be directed to the shown Image.</a:t>
            </a:r>
          </a:p>
          <a:p>
            <a:pPr marL="342900" indent="-342900">
              <a:lnSpc>
                <a:spcPct val="150000"/>
              </a:lnSpc>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Url : </a:t>
            </a:r>
            <a:r>
              <a:rPr lang="en-IN" sz="2200" dirty="0">
                <a:latin typeface="Times New Roman" panose="02020603050405020304" pitchFamily="18" charset="0"/>
                <a:cs typeface="Times New Roman" panose="02020603050405020304" pitchFamily="18" charset="0"/>
                <a:hlinkClick r:id="rId2"/>
              </a:rPr>
              <a:t>http://IP:8080</a:t>
            </a:r>
            <a:endParaRPr lang="en-IN" sz="2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497177A-A639-EFCB-8603-188E202889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3262" y="1080552"/>
            <a:ext cx="8513307" cy="4844484"/>
          </a:xfrm>
          <a:prstGeom prst="rect">
            <a:avLst/>
          </a:prstGeom>
        </p:spPr>
      </p:pic>
      <p:pic>
        <p:nvPicPr>
          <p:cNvPr id="6" name="Picture Placeholder 5">
            <a:extLst>
              <a:ext uri="{FF2B5EF4-FFF2-40B4-BE49-F238E27FC236}">
                <a16:creationId xmlns:a16="http://schemas.microsoft.com/office/drawing/2014/main" id="{E043E4A3-7A3C-2C07-1E95-30799B5ACD6A}"/>
              </a:ext>
            </a:extLst>
          </p:cNvPr>
          <p:cNvPicPr>
            <a:picLocks noGrp="1" noChangeAspect="1"/>
          </p:cNvPicPr>
          <p:nvPr>
            <p:ph type="pic" sz="quarter" idx="10"/>
          </p:nvPr>
        </p:nvPicPr>
        <p:blipFill rotWithShape="1">
          <a:blip r:embed="rId4">
            <a:extLst>
              <a:ext uri="{28A0092B-C50C-407E-A947-70E740481C1C}">
                <a14:useLocalDpi xmlns:a14="http://schemas.microsoft.com/office/drawing/2010/main" val="0"/>
              </a:ext>
            </a:extLst>
          </a:blip>
          <a:srcRect l="328" r="5607"/>
          <a:stretch/>
        </p:blipFill>
        <p:spPr>
          <a:xfrm>
            <a:off x="6066343" y="1268315"/>
            <a:ext cx="6487144" cy="4133761"/>
          </a:xfrm>
        </p:spPr>
      </p:pic>
    </p:spTree>
    <p:extLst>
      <p:ext uri="{BB962C8B-B14F-4D97-AF65-F5344CB8AC3E}">
        <p14:creationId xmlns:p14="http://schemas.microsoft.com/office/powerpoint/2010/main" val="4229213982"/>
      </p:ext>
    </p:extLst>
  </p:cSld>
  <p:clrMapOvr>
    <a:masterClrMapping/>
  </p:clrMapOvr>
</p:sld>
</file>

<file path=ppt/theme/theme1.xml><?xml version="1.0" encoding="utf-8"?>
<a:theme xmlns:a="http://schemas.openxmlformats.org/drawingml/2006/main" name="Office Theme">
  <a:themeElements>
    <a:clrScheme name="Light">
      <a:dk1>
        <a:sysClr val="windowText" lastClr="000000"/>
      </a:dk1>
      <a:lt1>
        <a:sysClr val="window" lastClr="FFFFFF"/>
      </a:lt1>
      <a:dk2>
        <a:srgbClr val="1C1C1C"/>
      </a:dk2>
      <a:lt2>
        <a:srgbClr val="E7E6E6"/>
      </a:lt2>
      <a:accent1>
        <a:srgbClr val="EF5423"/>
      </a:accent1>
      <a:accent2>
        <a:srgbClr val="522E5C"/>
      </a:accent2>
      <a:accent3>
        <a:srgbClr val="FFC00D"/>
      </a:accent3>
      <a:accent4>
        <a:srgbClr val="A8C686"/>
      </a:accent4>
      <a:accent5>
        <a:srgbClr val="669BBC"/>
      </a:accent5>
      <a:accent6>
        <a:srgbClr val="F8F8F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6459</TotalTime>
  <Words>449</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Albert Sans</vt:lpstr>
      <vt:lpstr>Albert Sans Medium</vt:lpstr>
      <vt:lpstr>Arial</vt:lpstr>
      <vt:lpstr>Calibri</vt:lpstr>
      <vt:lpstr>Courier New</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Ramanda Galang Bryantama</dc:creator>
  <cp:lastModifiedBy>pavani pravallika nalla</cp:lastModifiedBy>
  <cp:revision>68</cp:revision>
  <dcterms:created xsi:type="dcterms:W3CDTF">2019-08-12T03:52:24Z</dcterms:created>
  <dcterms:modified xsi:type="dcterms:W3CDTF">2023-04-07T18:04:46Z</dcterms:modified>
</cp:coreProperties>
</file>