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63" r:id="rId2"/>
    <p:sldId id="261" r:id="rId3"/>
    <p:sldId id="266" r:id="rId4"/>
    <p:sldId id="267" r:id="rId5"/>
    <p:sldId id="264" r:id="rId6"/>
    <p:sldId id="281" r:id="rId7"/>
    <p:sldId id="274" r:id="rId8"/>
    <p:sldId id="268" r:id="rId9"/>
    <p:sldId id="271" r:id="rId10"/>
    <p:sldId id="265" r:id="rId11"/>
    <p:sldId id="272" r:id="rId12"/>
    <p:sldId id="273" r:id="rId13"/>
    <p:sldId id="275" r:id="rId14"/>
    <p:sldId id="276" r:id="rId15"/>
    <p:sldId id="277" r:id="rId16"/>
    <p:sldId id="282" r:id="rId17"/>
    <p:sldId id="278" r:id="rId18"/>
    <p:sldId id="280" r:id="rId19"/>
    <p:sldId id="283" r:id="rId20"/>
    <p:sldId id="284" r:id="rId21"/>
    <p:sldId id="285" r:id="rId22"/>
    <p:sldId id="286" r:id="rId23"/>
    <p:sldId id="28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9EF5D-AB6D-4C16-8609-F37D4348BAC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7959D-3B24-46C0-9EBE-E57AC9078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88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7959D-3B24-46C0-9EBE-E57AC90785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03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7959D-3B24-46C0-9EBE-E57AC90785C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0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7959D-3B24-46C0-9EBE-E57AC90785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53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7959D-3B24-46C0-9EBE-E57AC90785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74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7959D-3B24-46C0-9EBE-E57AC90785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20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7959D-3B24-46C0-9EBE-E57AC90785C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88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7959D-3B24-46C0-9EBE-E57AC90785C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64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7959D-3B24-46C0-9EBE-E57AC90785C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55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7959D-3B24-46C0-9EBE-E57AC90785C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7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7959D-3B24-46C0-9EBE-E57AC90785C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30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9597-9705-480A-9180-D0CCF1783487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2E01-9608-4217-8E16-BD4BD87D0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95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9597-9705-480A-9180-D0CCF1783487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2E01-9608-4217-8E16-BD4BD87D0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06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9597-9705-480A-9180-D0CCF1783487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2E01-9608-4217-8E16-BD4BD87D0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286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9597-9705-480A-9180-D0CCF1783487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2E01-9608-4217-8E16-BD4BD87D02F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966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9597-9705-480A-9180-D0CCF1783487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2E01-9608-4217-8E16-BD4BD87D0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275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9597-9705-480A-9180-D0CCF1783487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2E01-9608-4217-8E16-BD4BD87D0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824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9597-9705-480A-9180-D0CCF1783487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2E01-9608-4217-8E16-BD4BD87D0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054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9597-9705-480A-9180-D0CCF1783487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2E01-9608-4217-8E16-BD4BD87D0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759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9597-9705-480A-9180-D0CCF1783487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2E01-9608-4217-8E16-BD4BD87D0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89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9597-9705-480A-9180-D0CCF1783487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2E01-9608-4217-8E16-BD4BD87D0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45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9597-9705-480A-9180-D0CCF1783487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2E01-9608-4217-8E16-BD4BD87D0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27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9597-9705-480A-9180-D0CCF1783487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2E01-9608-4217-8E16-BD4BD87D0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24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9597-9705-480A-9180-D0CCF1783487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2E01-9608-4217-8E16-BD4BD87D0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67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9597-9705-480A-9180-D0CCF1783487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2E01-9608-4217-8E16-BD4BD87D0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04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9597-9705-480A-9180-D0CCF1783487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2E01-9608-4217-8E16-BD4BD87D0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6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9597-9705-480A-9180-D0CCF1783487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2E01-9608-4217-8E16-BD4BD87D0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84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9597-9705-480A-9180-D0CCF1783487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2E01-9608-4217-8E16-BD4BD87D0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14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969597-9705-480A-9180-D0CCF1783487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12E01-9608-4217-8E16-BD4BD87D0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443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629" y="763481"/>
            <a:ext cx="9880122" cy="1812666"/>
          </a:xfrm>
        </p:spPr>
        <p:txBody>
          <a:bodyPr/>
          <a:lstStyle/>
          <a:p>
            <a:r>
              <a:rPr lang="en-US" sz="3600" dirty="0"/>
              <a:t>TRAFFIC FORECASTING by capturing the continuity and periodicity of time series through Traffic transformer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5084"/>
            <a:ext cx="9144000" cy="1655762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>
                <a:solidFill>
                  <a:schemeClr val="tx1"/>
                </a:solidFill>
              </a:rPr>
              <a:t>GUIDE	DETAILS					STUDENT DETAILS</a:t>
            </a:r>
          </a:p>
          <a:p>
            <a:r>
              <a:rPr lang="it-IT" dirty="0">
                <a:solidFill>
                  <a:schemeClr val="tx1"/>
                </a:solidFill>
              </a:rPr>
              <a:t>DR.M.VIJAYALAKSHMI				Nallendiran, A P</a:t>
            </a:r>
          </a:p>
          <a:p>
            <a:r>
              <a:rPr lang="it-IT" dirty="0">
                <a:solidFill>
                  <a:schemeClr val="tx1"/>
                </a:solidFill>
              </a:rPr>
              <a:t>Associate Professor			MCA(SS) - 2019272026</a:t>
            </a:r>
          </a:p>
          <a:p>
            <a:r>
              <a:rPr lang="it-IT" dirty="0">
                <a:solidFill>
                  <a:schemeClr val="tx1"/>
                </a:solidFill>
              </a:rPr>
              <a:t>											</a:t>
            </a:r>
          </a:p>
          <a:p>
            <a:endParaRPr lang="it-IT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546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A5425F7-4389-4BF3-8C85-E4115DF0F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68" y="234139"/>
            <a:ext cx="9404723" cy="1400530"/>
          </a:xfrm>
        </p:spPr>
        <p:txBody>
          <a:bodyPr/>
          <a:lstStyle/>
          <a:p>
            <a:r>
              <a:rPr lang="en-US" dirty="0"/>
              <a:t>Modelling &amp; Prediction</a:t>
            </a:r>
            <a:endParaRPr lang="en-US" sz="1800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4CADD5E7-A211-4D2E-BA75-8E66580B9CF8}"/>
              </a:ext>
            </a:extLst>
          </p:cNvPr>
          <p:cNvSpPr txBox="1">
            <a:spLocks/>
          </p:cNvSpPr>
          <p:nvPr/>
        </p:nvSpPr>
        <p:spPr>
          <a:xfrm>
            <a:off x="2450082" y="1315072"/>
            <a:ext cx="9741918" cy="36475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/>
              <a:t>Main Components:</a:t>
            </a:r>
          </a:p>
          <a:p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Importing Libraries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Loading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Data Exploration - Feature Engineering &amp; EDA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Data Transformation and Preprocessing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Model Building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Fitting the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Inversing the Transformation of Data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687046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994B8A97-0CEA-4605-B11C-AC533DD6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77" y="397099"/>
            <a:ext cx="9404723" cy="1400530"/>
          </a:xfrm>
        </p:spPr>
        <p:txBody>
          <a:bodyPr/>
          <a:lstStyle/>
          <a:p>
            <a:r>
              <a:rPr lang="en-US" dirty="0"/>
              <a:t>Loading Data:</a:t>
            </a:r>
            <a:br>
              <a:rPr lang="en-US" dirty="0"/>
            </a:br>
            <a:r>
              <a:rPr lang="en-US" dirty="0"/>
              <a:t>	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48F410-F86D-47F5-816B-7F69D2CBF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21" y="1646497"/>
            <a:ext cx="5280135" cy="38223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10BCC1-575A-485B-9531-E3AAA8BD4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18809"/>
            <a:ext cx="5787332" cy="385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37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4BF1713F-5C83-4982-9CA3-9CDD77C1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89" y="216384"/>
            <a:ext cx="9404723" cy="140053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/>
              <a:t>Data Exploration:</a:t>
            </a:r>
            <a:br>
              <a:rPr lang="en-US" dirty="0"/>
            </a:br>
            <a:r>
              <a:rPr lang="en-US" sz="1800" dirty="0" err="1"/>
              <a:t>Pharsing</a:t>
            </a:r>
            <a:r>
              <a:rPr lang="en-US" sz="1800" dirty="0"/>
              <a:t> dates, </a:t>
            </a:r>
            <a:r>
              <a:rPr lang="en-US" sz="1800" dirty="0" err="1"/>
              <a:t>Ploting</a:t>
            </a:r>
            <a:r>
              <a:rPr lang="en-US" sz="1800" dirty="0"/>
              <a:t> </a:t>
            </a:r>
            <a:r>
              <a:rPr lang="en-US" sz="1800" dirty="0" err="1"/>
              <a:t>timeseris</a:t>
            </a:r>
            <a:r>
              <a:rPr lang="en-US" sz="1800" dirty="0"/>
              <a:t>, Feature engineering for EDA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D6E02B-C3AD-4704-BACB-6924292D0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265" y="1706732"/>
            <a:ext cx="6454205" cy="359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67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25DE6A-6294-46FA-9E05-079A39A10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603" y="755837"/>
            <a:ext cx="7751212" cy="534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68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012877-53ED-4351-9146-08E0CE209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110" y="155914"/>
            <a:ext cx="6534730" cy="30361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86180E-0B0F-4953-A209-7946FBB7C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0110" y="3429000"/>
            <a:ext cx="6534730" cy="307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52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C54B43F4-04F7-4D8D-969A-9D0A5374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67" y="704656"/>
            <a:ext cx="11562598" cy="875569"/>
          </a:xfrm>
        </p:spPr>
        <p:txBody>
          <a:bodyPr/>
          <a:lstStyle/>
          <a:p>
            <a:r>
              <a:rPr lang="en-US" dirty="0"/>
              <a:t>Data Transformation And Preprocessing:</a:t>
            </a:r>
            <a:br>
              <a:rPr lang="en-US" dirty="0"/>
            </a:br>
            <a:endParaRPr lang="en-US" sz="1800" dirty="0"/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CC52FEB7-511D-46FF-B304-708E40A1A36F}"/>
              </a:ext>
            </a:extLst>
          </p:cNvPr>
          <p:cNvSpPr txBox="1">
            <a:spLocks/>
          </p:cNvSpPr>
          <p:nvPr/>
        </p:nvSpPr>
        <p:spPr>
          <a:xfrm>
            <a:off x="1267114" y="1780335"/>
            <a:ext cx="11562598" cy="8755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Creating different frames for each Junction and plotting them.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Transforming the series and plotting them.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To check the seasonality of transformed series.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Creating test and train sets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45952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EDEF7E-7CCC-4A90-91D8-CC1A5C6A8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63" y="1497229"/>
            <a:ext cx="6153150" cy="4467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D4B435-ABF5-4F85-B3BB-56B460F8F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3064" y="2582523"/>
            <a:ext cx="41529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45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36A793-6E5A-4F55-A77E-B44F578D0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25" y="2128607"/>
            <a:ext cx="4925258" cy="36139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5985AC-6276-4120-B895-78055A2C6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506" y="2128607"/>
            <a:ext cx="6056981" cy="3468210"/>
          </a:xfrm>
          <a:prstGeom prst="rect">
            <a:avLst/>
          </a:prstGeom>
        </p:spPr>
      </p:pic>
      <p:sp>
        <p:nvSpPr>
          <p:cNvPr id="7" name="Title 5">
            <a:extLst>
              <a:ext uri="{FF2B5EF4-FFF2-40B4-BE49-F238E27FC236}">
                <a16:creationId xmlns:a16="http://schemas.microsoft.com/office/drawing/2014/main" id="{B5B849BA-9A44-451D-9FA0-BCC35AB95528}"/>
              </a:ext>
            </a:extLst>
          </p:cNvPr>
          <p:cNvSpPr txBox="1">
            <a:spLocks/>
          </p:cNvSpPr>
          <p:nvPr/>
        </p:nvSpPr>
        <p:spPr>
          <a:xfrm>
            <a:off x="667668" y="1838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Transforming:</a:t>
            </a:r>
            <a:br>
              <a:rPr lang="en-US" b="1" dirty="0"/>
            </a:b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44D931-E088-4FCA-8C5D-B7E16E7D88B2}"/>
              </a:ext>
            </a:extLst>
          </p:cNvPr>
          <p:cNvSpPr/>
          <p:nvPr/>
        </p:nvSpPr>
        <p:spPr>
          <a:xfrm>
            <a:off x="3465250" y="96163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Inter"/>
              </a:rPr>
              <a:t>Normalizing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Inter"/>
              </a:rPr>
              <a:t>Differencing</a:t>
            </a:r>
            <a:endParaRPr lang="en-US" sz="2400" b="0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218897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A04C93-B525-4406-9627-13019AB45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042" y="1137525"/>
            <a:ext cx="3868885" cy="5204407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B4D173CA-2ECE-4FEA-9DB9-9C966CDE8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575" y="192902"/>
            <a:ext cx="88565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Transformed series for stationarity: </a:t>
            </a:r>
          </a:p>
        </p:txBody>
      </p:sp>
    </p:spTree>
    <p:extLst>
      <p:ext uri="{BB962C8B-B14F-4D97-AF65-F5344CB8AC3E}">
        <p14:creationId xmlns:p14="http://schemas.microsoft.com/office/powerpoint/2010/main" val="2983136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FDF5B5B5-8F67-4003-9660-696BCA966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07" y="330841"/>
            <a:ext cx="9422841" cy="1240507"/>
          </a:xfrm>
        </p:spPr>
        <p:txBody>
          <a:bodyPr/>
          <a:lstStyle/>
          <a:p>
            <a:r>
              <a:rPr lang="en-US" dirty="0"/>
              <a:t>Model Building:</a:t>
            </a:r>
            <a:br>
              <a:rPr lang="en-US" dirty="0"/>
            </a:b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B0CF7F-F37C-4ADE-9CB2-6FF77DF18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886" y="1649488"/>
            <a:ext cx="6603563" cy="394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782" y="197741"/>
            <a:ext cx="10515600" cy="1855177"/>
          </a:xfrm>
        </p:spPr>
        <p:txBody>
          <a:bodyPr>
            <a:normAutofit fontScale="90000"/>
          </a:bodyPr>
          <a:lstStyle/>
          <a:p>
            <a:r>
              <a:rPr lang="en-US" dirty="0"/>
              <a:t>OVERALL ARCHITECTURE 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40CAF8-B099-4E0D-BD18-F91C6D293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871" y="1375079"/>
            <a:ext cx="8139421" cy="433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30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FDF5B5B5-8F67-4003-9660-696BCA966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07" y="330841"/>
            <a:ext cx="9422841" cy="1240507"/>
          </a:xfrm>
        </p:spPr>
        <p:txBody>
          <a:bodyPr/>
          <a:lstStyle/>
          <a:p>
            <a:r>
              <a:rPr lang="en-US" dirty="0"/>
              <a:t>Fitting the Model:</a:t>
            </a:r>
            <a:br>
              <a:rPr lang="en-US" dirty="0"/>
            </a:b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6408A2-EC30-46E6-92DC-6DBDDE2CC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582" y="1664139"/>
            <a:ext cx="6764415" cy="395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9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FDF5B5B5-8F67-4003-9660-696BCA966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07" y="330841"/>
            <a:ext cx="9422841" cy="1240507"/>
          </a:xfrm>
        </p:spPr>
        <p:txBody>
          <a:bodyPr/>
          <a:lstStyle/>
          <a:p>
            <a:r>
              <a:rPr lang="en-US" dirty="0"/>
              <a:t>Results for Junction:</a:t>
            </a:r>
            <a:br>
              <a:rPr lang="en-US" dirty="0"/>
            </a:b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8D82BC-D228-4827-A6CA-B4BAB7770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247" y="1159439"/>
            <a:ext cx="8652074" cy="50925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D17A86-BA16-4C4F-87A8-E6D8A5698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528762"/>
            <a:ext cx="77724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48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FDF5B5B5-8F67-4003-9660-696BCA966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07" y="330841"/>
            <a:ext cx="9422841" cy="1240507"/>
          </a:xfrm>
        </p:spPr>
        <p:txBody>
          <a:bodyPr/>
          <a:lstStyle/>
          <a:p>
            <a:r>
              <a:rPr lang="en-US" dirty="0"/>
              <a:t>Results for Model:</a:t>
            </a:r>
            <a:br>
              <a:rPr lang="en-US" dirty="0"/>
            </a:b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17A86-BA16-4C4F-87A8-E6D8A5698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528762"/>
            <a:ext cx="77724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8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FDF5B5B5-8F67-4003-9660-696BCA966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07" y="330841"/>
            <a:ext cx="9422841" cy="1240507"/>
          </a:xfrm>
        </p:spPr>
        <p:txBody>
          <a:bodyPr/>
          <a:lstStyle/>
          <a:p>
            <a:r>
              <a:rPr lang="en-US" dirty="0"/>
              <a:t>Inverse Transform:</a:t>
            </a:r>
            <a:br>
              <a:rPr lang="en-US" dirty="0"/>
            </a:b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772BDC-13ED-48B2-B2AD-16B47A8FF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189" y="1627548"/>
            <a:ext cx="8964004" cy="419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3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48B394-396E-4908-B1DF-C9CD57D66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41" y="1558212"/>
            <a:ext cx="9318672" cy="295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DAAF28-3BC7-43FB-BADA-97D1BC201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69" y="294450"/>
            <a:ext cx="9657184" cy="617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5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872" y="639149"/>
            <a:ext cx="9404723" cy="1400530"/>
          </a:xfrm>
        </p:spPr>
        <p:txBody>
          <a:bodyPr/>
          <a:lstStyle/>
          <a:p>
            <a:r>
              <a:rPr lang="en-IN" dirty="0"/>
              <a:t>LIST OF MODULES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4086" y="1545979"/>
            <a:ext cx="4982308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Import Modules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Video Pre-processing </a:t>
            </a:r>
            <a:r>
              <a:rPr lang="en-US" dirty="0"/>
              <a:t>Format data for the mode</a:t>
            </a:r>
            <a:r>
              <a:rPr lang="en-IN" dirty="0"/>
              <a:t>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Input Split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Model Training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Test Results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14483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731D107-E592-4952-AF3A-F6139FDB1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650" y="777839"/>
            <a:ext cx="9404723" cy="1400530"/>
          </a:xfrm>
        </p:spPr>
        <p:txBody>
          <a:bodyPr/>
          <a:lstStyle/>
          <a:p>
            <a:r>
              <a:rPr lang="en-US" dirty="0"/>
              <a:t>Video Preprocessing:</a:t>
            </a:r>
            <a:br>
              <a:rPr lang="en-US" dirty="0"/>
            </a:br>
            <a:r>
              <a:rPr lang="en-US" sz="1800" dirty="0"/>
              <a:t>Extracting key features from traffic footage using computer vision and OpenCV.</a:t>
            </a:r>
            <a:endParaRPr lang="en-US" sz="2000" dirty="0"/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298E1A4C-7C7D-4699-B027-F3E9DCB2B98D}"/>
              </a:ext>
            </a:extLst>
          </p:cNvPr>
          <p:cNvSpPr txBox="1">
            <a:spLocks/>
          </p:cNvSpPr>
          <p:nvPr/>
        </p:nvSpPr>
        <p:spPr>
          <a:xfrm>
            <a:off x="1278228" y="232403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/>
              <a:t>Main Components: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Background subtraction algorithms used for foreground detection.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OpenCV image filters.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Object detection by contours.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Building processing pipeline for further data manipulation.</a:t>
            </a:r>
            <a:br>
              <a:rPr lang="en-US" sz="1800" dirty="0"/>
            </a:b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463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731D107-E592-4952-AF3A-F6139FDB1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196" y="98462"/>
            <a:ext cx="9404723" cy="1400530"/>
          </a:xfrm>
        </p:spPr>
        <p:txBody>
          <a:bodyPr/>
          <a:lstStyle/>
          <a:p>
            <a:r>
              <a:rPr lang="en-US" dirty="0"/>
              <a:t>Background subtraction: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7B3298-B775-4C73-B1A7-1EFA2A2EB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488" y="798727"/>
            <a:ext cx="5365765" cy="28360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F2F074-79A7-49DF-AAB5-C2190FFD0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059" y="3937689"/>
            <a:ext cx="8996039" cy="252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0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731D107-E592-4952-AF3A-F6139FDB1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54" y="184487"/>
            <a:ext cx="9404723" cy="1400530"/>
          </a:xfrm>
        </p:spPr>
        <p:txBody>
          <a:bodyPr/>
          <a:lstStyle/>
          <a:p>
            <a:r>
              <a:rPr lang="en-US" dirty="0"/>
              <a:t>Filters</a:t>
            </a:r>
            <a:br>
              <a:rPr lang="en-US" dirty="0"/>
            </a:br>
            <a:r>
              <a:rPr lang="en-US" dirty="0"/>
              <a:t>		</a:t>
            </a:r>
            <a:r>
              <a:rPr lang="en-US" sz="1800" dirty="0"/>
              <a:t>Threshold, Erode, Dilate, Opening, Closing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BCFC71-07BC-42E4-9B41-C36631F39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831" y="1757779"/>
            <a:ext cx="6942338" cy="390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85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CF2F736-1DA9-4D1C-8991-E536303A2609}"/>
              </a:ext>
            </a:extLst>
          </p:cNvPr>
          <p:cNvSpPr/>
          <p:nvPr/>
        </p:nvSpPr>
        <p:spPr>
          <a:xfrm>
            <a:off x="304799" y="363887"/>
            <a:ext cx="117540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Object Detection &amp; Building processing pipeline:</a:t>
            </a:r>
            <a:br>
              <a:rPr lang="en-US" sz="4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4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F1342-4124-404A-87B5-C82A9D686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114" y="1672512"/>
            <a:ext cx="7821227" cy="439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4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2733</TotalTime>
  <Words>285</Words>
  <Application>Microsoft Office PowerPoint</Application>
  <PresentationFormat>Widescreen</PresentationFormat>
  <Paragraphs>68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Gothic</vt:lpstr>
      <vt:lpstr>Inter</vt:lpstr>
      <vt:lpstr>Wingdings</vt:lpstr>
      <vt:lpstr>Wingdings 3</vt:lpstr>
      <vt:lpstr>Ion</vt:lpstr>
      <vt:lpstr>TRAFFIC FORECASTING by capturing the continuity and periodicity of time series through Traffic transformer</vt:lpstr>
      <vt:lpstr>OVERALL ARCHITECTURE   </vt:lpstr>
      <vt:lpstr>PowerPoint Presentation</vt:lpstr>
      <vt:lpstr>PowerPoint Presentation</vt:lpstr>
      <vt:lpstr>LIST OF MODULES </vt:lpstr>
      <vt:lpstr>Video Preprocessing: Extracting key features from traffic footage using computer vision and OpenCV.</vt:lpstr>
      <vt:lpstr>Background subtraction: </vt:lpstr>
      <vt:lpstr>Filters   Threshold, Erode, Dilate, Opening, Closing</vt:lpstr>
      <vt:lpstr>PowerPoint Presentation</vt:lpstr>
      <vt:lpstr>Modelling &amp; Prediction</vt:lpstr>
      <vt:lpstr>Loading Data:  </vt:lpstr>
      <vt:lpstr>Data Exploration: Pharsing dates, Ploting timeseris, Feature engineering for EDA </vt:lpstr>
      <vt:lpstr>PowerPoint Presentation</vt:lpstr>
      <vt:lpstr>PowerPoint Presentation</vt:lpstr>
      <vt:lpstr>Data Transformation And Preprocessing: </vt:lpstr>
      <vt:lpstr>PowerPoint Presentation</vt:lpstr>
      <vt:lpstr>PowerPoint Presentation</vt:lpstr>
      <vt:lpstr>PowerPoint Presentation</vt:lpstr>
      <vt:lpstr>Model Building: </vt:lpstr>
      <vt:lpstr>Fitting the Model: </vt:lpstr>
      <vt:lpstr>Results for Junction: </vt:lpstr>
      <vt:lpstr>Results for Model: </vt:lpstr>
      <vt:lpstr>Inverse Transform: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 REVIEW PPT FORMAT</dc:title>
  <dc:creator>Windows User</dc:creator>
  <cp:lastModifiedBy>A P, Nallendiran</cp:lastModifiedBy>
  <cp:revision>56</cp:revision>
  <dcterms:created xsi:type="dcterms:W3CDTF">2022-05-25T03:39:27Z</dcterms:created>
  <dcterms:modified xsi:type="dcterms:W3CDTF">2022-06-14T17:48:11Z</dcterms:modified>
</cp:coreProperties>
</file>