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50" r:id="rId2"/>
  </p:sldMasterIdLst>
  <p:sldIdLst>
    <p:sldId id="263" r:id="rId3"/>
    <p:sldId id="264" r:id="rId4"/>
    <p:sldId id="265" r:id="rId5"/>
    <p:sldId id="266" r:id="rId6"/>
    <p:sldId id="267" r:id="rId7"/>
    <p:sldId id="268" r:id="rId8"/>
    <p:sldId id="293" r:id="rId9"/>
    <p:sldId id="290" r:id="rId10"/>
    <p:sldId id="292" r:id="rId11"/>
    <p:sldId id="270" r:id="rId12"/>
    <p:sldId id="271" r:id="rId13"/>
    <p:sldId id="273" r:id="rId14"/>
    <p:sldId id="284" r:id="rId15"/>
    <p:sldId id="281" r:id="rId16"/>
    <p:sldId id="287" r:id="rId17"/>
    <p:sldId id="28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874"/>
    <a:srgbClr val="FFCCCC"/>
    <a:srgbClr val="9999FF"/>
    <a:srgbClr val="4F2270"/>
    <a:srgbClr val="5F2987"/>
    <a:srgbClr val="3A1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78" y="66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iboina Ramya" userId="065deed3e381adfb" providerId="LiveId" clId="{676ED6E4-7600-4193-93CF-A51B14199093}"/>
    <pc:docChg chg="undo custSel addSld delSld modSld sldOrd">
      <pc:chgData name="Naliboina Ramya" userId="065deed3e381adfb" providerId="LiveId" clId="{676ED6E4-7600-4193-93CF-A51B14199093}" dt="2021-12-22T02:37:12.123" v="2677" actId="931"/>
      <pc:docMkLst>
        <pc:docMk/>
      </pc:docMkLst>
      <pc:sldChg chg="del">
        <pc:chgData name="Naliboina Ramya" userId="065deed3e381adfb" providerId="LiveId" clId="{676ED6E4-7600-4193-93CF-A51B14199093}" dt="2021-12-08T18:04:19.630" v="1366" actId="2696"/>
        <pc:sldMkLst>
          <pc:docMk/>
          <pc:sldMk cId="92332853" sldId="257"/>
        </pc:sldMkLst>
      </pc:sldChg>
      <pc:sldChg chg="addSp delSp modSp mod ord chgLayout">
        <pc:chgData name="Naliboina Ramya" userId="065deed3e381adfb" providerId="LiveId" clId="{676ED6E4-7600-4193-93CF-A51B14199093}" dt="2021-12-20T02:42:30.149" v="2649"/>
        <pc:sldMkLst>
          <pc:docMk/>
          <pc:sldMk cId="2877070687" sldId="258"/>
        </pc:sldMkLst>
        <pc:spChg chg="del mod">
          <ac:chgData name="Naliboina Ramya" userId="065deed3e381adfb" providerId="LiveId" clId="{676ED6E4-7600-4193-93CF-A51B14199093}" dt="2021-12-08T18:00:16.092" v="1347" actId="6264"/>
          <ac:spMkLst>
            <pc:docMk/>
            <pc:sldMk cId="2877070687" sldId="258"/>
            <ac:spMk id="2" creationId="{C21F617C-EC75-4004-A9A7-6D61F64426B3}"/>
          </ac:spMkLst>
        </pc:spChg>
        <pc:spChg chg="del mod">
          <ac:chgData name="Naliboina Ramya" userId="065deed3e381adfb" providerId="LiveId" clId="{676ED6E4-7600-4193-93CF-A51B14199093}" dt="2021-12-08T18:00:16.092" v="1347" actId="6264"/>
          <ac:spMkLst>
            <pc:docMk/>
            <pc:sldMk cId="2877070687" sldId="258"/>
            <ac:spMk id="3" creationId="{512A68BF-1100-4147-B21F-26F9B26C6A82}"/>
          </ac:spMkLst>
        </pc:spChg>
        <pc:spChg chg="add mod ord">
          <ac:chgData name="Naliboina Ramya" userId="065deed3e381adfb" providerId="LiveId" clId="{676ED6E4-7600-4193-93CF-A51B14199093}" dt="2021-12-10T16:07:45.836" v="2428" actId="255"/>
          <ac:spMkLst>
            <pc:docMk/>
            <pc:sldMk cId="2877070687" sldId="258"/>
            <ac:spMk id="5" creationId="{D1F18C43-1338-4C25-83DD-994F0B421103}"/>
          </ac:spMkLst>
        </pc:spChg>
        <pc:spChg chg="add del mod ord">
          <ac:chgData name="Naliboina Ramya" userId="065deed3e381adfb" providerId="LiveId" clId="{676ED6E4-7600-4193-93CF-A51B14199093}" dt="2021-12-10T16:10:27.623" v="2459" actId="21"/>
          <ac:spMkLst>
            <pc:docMk/>
            <pc:sldMk cId="2877070687" sldId="258"/>
            <ac:spMk id="6" creationId="{36E676FC-C681-43AA-BDBB-2B0C972DA972}"/>
          </ac:spMkLst>
        </pc:spChg>
        <pc:picChg chg="add del ord">
          <ac:chgData name="Naliboina Ramya" userId="065deed3e381adfb" providerId="LiveId" clId="{676ED6E4-7600-4193-93CF-A51B14199093}" dt="2021-12-10T16:10:17.609" v="2458" actId="21"/>
          <ac:picMkLst>
            <pc:docMk/>
            <pc:sldMk cId="2877070687" sldId="258"/>
            <ac:picMk id="4" creationId="{A778C345-52D1-49D0-9506-897F7A5D644B}"/>
          </ac:picMkLst>
        </pc:picChg>
      </pc:sldChg>
      <pc:sldChg chg="modSp del">
        <pc:chgData name="Naliboina Ramya" userId="065deed3e381adfb" providerId="LiveId" clId="{676ED6E4-7600-4193-93CF-A51B14199093}" dt="2021-12-08T18:04:38.072" v="1368" actId="2696"/>
        <pc:sldMkLst>
          <pc:docMk/>
          <pc:sldMk cId="1897658305" sldId="259"/>
        </pc:sldMkLst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1897658305" sldId="259"/>
            <ac:spMk id="2" creationId="{C21F617C-EC75-4004-A9A7-6D61F64426B3}"/>
          </ac:spMkLst>
        </pc:spChg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1897658305" sldId="259"/>
            <ac:spMk id="3" creationId="{512A68BF-1100-4147-B21F-26F9B26C6A82}"/>
          </ac:spMkLst>
        </pc:spChg>
      </pc:sldChg>
      <pc:sldChg chg="modSp del">
        <pc:chgData name="Naliboina Ramya" userId="065deed3e381adfb" providerId="LiveId" clId="{676ED6E4-7600-4193-93CF-A51B14199093}" dt="2021-12-08T18:04:40.909" v="1369" actId="2696"/>
        <pc:sldMkLst>
          <pc:docMk/>
          <pc:sldMk cId="3987421939" sldId="260"/>
        </pc:sldMkLst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3987421939" sldId="260"/>
            <ac:spMk id="2" creationId="{C21F617C-EC75-4004-A9A7-6D61F64426B3}"/>
          </ac:spMkLst>
        </pc:spChg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3987421939" sldId="260"/>
            <ac:spMk id="3" creationId="{512A68BF-1100-4147-B21F-26F9B26C6A82}"/>
          </ac:spMkLst>
        </pc:spChg>
      </pc:sldChg>
      <pc:sldChg chg="modSp del">
        <pc:chgData name="Naliboina Ramya" userId="065deed3e381adfb" providerId="LiveId" clId="{676ED6E4-7600-4193-93CF-A51B14199093}" dt="2021-12-08T18:04:43.529" v="1370" actId="2696"/>
        <pc:sldMkLst>
          <pc:docMk/>
          <pc:sldMk cId="2692626952" sldId="261"/>
        </pc:sldMkLst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2692626952" sldId="261"/>
            <ac:spMk id="2" creationId="{C21F617C-EC75-4004-A9A7-6D61F64426B3}"/>
          </ac:spMkLst>
        </pc:spChg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2692626952" sldId="261"/>
            <ac:spMk id="3" creationId="{512A68BF-1100-4147-B21F-26F9B26C6A82}"/>
          </ac:spMkLst>
        </pc:spChg>
      </pc:sldChg>
      <pc:sldChg chg="modSp del">
        <pc:chgData name="Naliboina Ramya" userId="065deed3e381adfb" providerId="LiveId" clId="{676ED6E4-7600-4193-93CF-A51B14199093}" dt="2021-12-08T18:04:46.599" v="1371" actId="2696"/>
        <pc:sldMkLst>
          <pc:docMk/>
          <pc:sldMk cId="3792095428" sldId="262"/>
        </pc:sldMkLst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3792095428" sldId="262"/>
            <ac:spMk id="2" creationId="{C21F617C-EC75-4004-A9A7-6D61F64426B3}"/>
          </ac:spMkLst>
        </pc:spChg>
        <pc:spChg chg="mod">
          <ac:chgData name="Naliboina Ramya" userId="065deed3e381adfb" providerId="LiveId" clId="{676ED6E4-7600-4193-93CF-A51B14199093}" dt="2021-12-08T17:59:23.831" v="1343"/>
          <ac:spMkLst>
            <pc:docMk/>
            <pc:sldMk cId="3792095428" sldId="262"/>
            <ac:spMk id="3" creationId="{512A68BF-1100-4147-B21F-26F9B26C6A82}"/>
          </ac:spMkLst>
        </pc:spChg>
      </pc:sldChg>
      <pc:sldChg chg="addSp delSp modSp mod">
        <pc:chgData name="Naliboina Ramya" userId="065deed3e381adfb" providerId="LiveId" clId="{676ED6E4-7600-4193-93CF-A51B14199093}" dt="2021-12-10T16:17:23.868" v="2462" actId="20577"/>
        <pc:sldMkLst>
          <pc:docMk/>
          <pc:sldMk cId="1639603440" sldId="263"/>
        </pc:sldMkLst>
        <pc:spChg chg="mod">
          <ac:chgData name="Naliboina Ramya" userId="065deed3e381adfb" providerId="LiveId" clId="{676ED6E4-7600-4193-93CF-A51B14199093}" dt="2021-12-10T15:30:04.378" v="1472" actId="2711"/>
          <ac:spMkLst>
            <pc:docMk/>
            <pc:sldMk cId="1639603440" sldId="263"/>
            <ac:spMk id="2" creationId="{2C263CD3-4597-4E36-BBB9-00DC543ACCEB}"/>
          </ac:spMkLst>
        </pc:spChg>
        <pc:spChg chg="mod">
          <ac:chgData name="Naliboina Ramya" userId="065deed3e381adfb" providerId="LiveId" clId="{676ED6E4-7600-4193-93CF-A51B14199093}" dt="2021-12-10T16:17:23.868" v="2462" actId="20577"/>
          <ac:spMkLst>
            <pc:docMk/>
            <pc:sldMk cId="1639603440" sldId="263"/>
            <ac:spMk id="3" creationId="{EB06EFD3-2805-42F6-B5C7-08F82F4B3086}"/>
          </ac:spMkLst>
        </pc:spChg>
        <pc:picChg chg="add del mod ord">
          <ac:chgData name="Naliboina Ramya" userId="065deed3e381adfb" providerId="LiveId" clId="{676ED6E4-7600-4193-93CF-A51B14199093}" dt="2021-12-10T15:36:08.251" v="1540" actId="931"/>
          <ac:picMkLst>
            <pc:docMk/>
            <pc:sldMk cId="1639603440" sldId="263"/>
            <ac:picMk id="5" creationId="{0CA93B99-8BE0-4647-94E9-2A487F2D0919}"/>
          </ac:picMkLst>
        </pc:picChg>
      </pc:sldChg>
      <pc:sldChg chg="modSp mod">
        <pc:chgData name="Naliboina Ramya" userId="065deed3e381adfb" providerId="LiveId" clId="{676ED6E4-7600-4193-93CF-A51B14199093}" dt="2021-12-10T15:31:27.011" v="1474" actId="2711"/>
        <pc:sldMkLst>
          <pc:docMk/>
          <pc:sldMk cId="4124654054" sldId="264"/>
        </pc:sldMkLst>
        <pc:spChg chg="mod">
          <ac:chgData name="Naliboina Ramya" userId="065deed3e381adfb" providerId="LiveId" clId="{676ED6E4-7600-4193-93CF-A51B14199093}" dt="2021-12-10T15:31:20.112" v="1473" actId="2711"/>
          <ac:spMkLst>
            <pc:docMk/>
            <pc:sldMk cId="4124654054" sldId="264"/>
            <ac:spMk id="2" creationId="{2C263CD3-4597-4E36-BBB9-00DC543ACCEB}"/>
          </ac:spMkLst>
        </pc:spChg>
        <pc:spChg chg="mod">
          <ac:chgData name="Naliboina Ramya" userId="065deed3e381adfb" providerId="LiveId" clId="{676ED6E4-7600-4193-93CF-A51B14199093}" dt="2021-12-10T15:31:27.011" v="1474" actId="2711"/>
          <ac:spMkLst>
            <pc:docMk/>
            <pc:sldMk cId="4124654054" sldId="264"/>
            <ac:spMk id="3" creationId="{EB06EFD3-2805-42F6-B5C7-08F82F4B3086}"/>
          </ac:spMkLst>
        </pc:spChg>
      </pc:sldChg>
      <pc:sldChg chg="modSp mod">
        <pc:chgData name="Naliboina Ramya" userId="065deed3e381adfb" providerId="LiveId" clId="{676ED6E4-7600-4193-93CF-A51B14199093}" dt="2021-12-10T16:06:51.300" v="2423" actId="255"/>
        <pc:sldMkLst>
          <pc:docMk/>
          <pc:sldMk cId="1314545692" sldId="265"/>
        </pc:sldMkLst>
        <pc:spChg chg="mod">
          <ac:chgData name="Naliboina Ramya" userId="065deed3e381adfb" providerId="LiveId" clId="{676ED6E4-7600-4193-93CF-A51B14199093}" dt="2021-12-10T15:31:32.819" v="1475" actId="2711"/>
          <ac:spMkLst>
            <pc:docMk/>
            <pc:sldMk cId="1314545692" sldId="265"/>
            <ac:spMk id="2" creationId="{2C263CD3-4597-4E36-BBB9-00DC543ACCEB}"/>
          </ac:spMkLst>
        </pc:spChg>
        <pc:spChg chg="mod">
          <ac:chgData name="Naliboina Ramya" userId="065deed3e381adfb" providerId="LiveId" clId="{676ED6E4-7600-4193-93CF-A51B14199093}" dt="2021-12-10T16:06:51.300" v="2423" actId="255"/>
          <ac:spMkLst>
            <pc:docMk/>
            <pc:sldMk cId="1314545692" sldId="265"/>
            <ac:spMk id="3" creationId="{EB06EFD3-2805-42F6-B5C7-08F82F4B3086}"/>
          </ac:spMkLst>
        </pc:spChg>
      </pc:sldChg>
      <pc:sldChg chg="modSp mod">
        <pc:chgData name="Naliboina Ramya" userId="065deed3e381adfb" providerId="LiveId" clId="{676ED6E4-7600-4193-93CF-A51B14199093}" dt="2021-12-10T16:07:02.822" v="2424" actId="2711"/>
        <pc:sldMkLst>
          <pc:docMk/>
          <pc:sldMk cId="1334641368" sldId="266"/>
        </pc:sldMkLst>
        <pc:spChg chg="mod">
          <ac:chgData name="Naliboina Ramya" userId="065deed3e381adfb" providerId="LiveId" clId="{676ED6E4-7600-4193-93CF-A51B14199093}" dt="2021-12-10T16:07:02.822" v="2424" actId="2711"/>
          <ac:spMkLst>
            <pc:docMk/>
            <pc:sldMk cId="1334641368" sldId="266"/>
            <ac:spMk id="2" creationId="{2C263CD3-4597-4E36-BBB9-00DC543ACCEB}"/>
          </ac:spMkLst>
        </pc:spChg>
        <pc:spChg chg="mod">
          <ac:chgData name="Naliboina Ramya" userId="065deed3e381adfb" providerId="LiveId" clId="{676ED6E4-7600-4193-93CF-A51B14199093}" dt="2021-12-10T16:05:56.278" v="2421" actId="20577"/>
          <ac:spMkLst>
            <pc:docMk/>
            <pc:sldMk cId="1334641368" sldId="266"/>
            <ac:spMk id="3" creationId="{EB06EFD3-2805-42F6-B5C7-08F82F4B3086}"/>
          </ac:spMkLst>
        </pc:spChg>
      </pc:sldChg>
      <pc:sldChg chg="modSp mod">
        <pc:chgData name="Naliboina Ramya" userId="065deed3e381adfb" providerId="LiveId" clId="{676ED6E4-7600-4193-93CF-A51B14199093}" dt="2021-12-19T18:11:30.569" v="2632" actId="20577"/>
        <pc:sldMkLst>
          <pc:docMk/>
          <pc:sldMk cId="2636343926" sldId="267"/>
        </pc:sldMkLst>
        <pc:spChg chg="mod">
          <ac:chgData name="Naliboina Ramya" userId="065deed3e381adfb" providerId="LiveId" clId="{676ED6E4-7600-4193-93CF-A51B14199093}" dt="2021-12-10T16:07:11.014" v="2425" actId="2711"/>
          <ac:spMkLst>
            <pc:docMk/>
            <pc:sldMk cId="2636343926" sldId="267"/>
            <ac:spMk id="2" creationId="{2C263CD3-4597-4E36-BBB9-00DC543ACCEB}"/>
          </ac:spMkLst>
        </pc:spChg>
        <pc:spChg chg="mod">
          <ac:chgData name="Naliboina Ramya" userId="065deed3e381adfb" providerId="LiveId" clId="{676ED6E4-7600-4193-93CF-A51B14199093}" dt="2021-12-19T18:11:30.569" v="2632" actId="20577"/>
          <ac:spMkLst>
            <pc:docMk/>
            <pc:sldMk cId="2636343926" sldId="267"/>
            <ac:spMk id="3" creationId="{EB06EFD3-2805-42F6-B5C7-08F82F4B3086}"/>
          </ac:spMkLst>
        </pc:spChg>
      </pc:sldChg>
      <pc:sldChg chg="addSp delSp modSp add mod">
        <pc:chgData name="Naliboina Ramya" userId="065deed3e381adfb" providerId="LiveId" clId="{676ED6E4-7600-4193-93CF-A51B14199093}" dt="2021-12-10T16:07:18.505" v="2426" actId="2711"/>
        <pc:sldMkLst>
          <pc:docMk/>
          <pc:sldMk cId="3509495714" sldId="268"/>
        </pc:sldMkLst>
        <pc:spChg chg="mod">
          <ac:chgData name="Naliboina Ramya" userId="065deed3e381adfb" providerId="LiveId" clId="{676ED6E4-7600-4193-93CF-A51B14199093}" dt="2021-12-10T16:07:18.505" v="2426" actId="2711"/>
          <ac:spMkLst>
            <pc:docMk/>
            <pc:sldMk cId="3509495714" sldId="268"/>
            <ac:spMk id="2" creationId="{2C263CD3-4597-4E36-BBB9-00DC543ACCEB}"/>
          </ac:spMkLst>
        </pc:spChg>
        <pc:spChg chg="mod">
          <ac:chgData name="Naliboina Ramya" userId="065deed3e381adfb" providerId="LiveId" clId="{676ED6E4-7600-4193-93CF-A51B14199093}" dt="2021-12-10T16:03:11.410" v="2390" actId="14100"/>
          <ac:spMkLst>
            <pc:docMk/>
            <pc:sldMk cId="3509495714" sldId="268"/>
            <ac:spMk id="3" creationId="{EB06EFD3-2805-42F6-B5C7-08F82F4B3086}"/>
          </ac:spMkLst>
        </pc:spChg>
        <pc:spChg chg="add del mod">
          <ac:chgData name="Naliboina Ramya" userId="065deed3e381adfb" providerId="LiveId" clId="{676ED6E4-7600-4193-93CF-A51B14199093}" dt="2021-12-10T16:03:15.099" v="2392"/>
          <ac:spMkLst>
            <pc:docMk/>
            <pc:sldMk cId="3509495714" sldId="268"/>
            <ac:spMk id="4" creationId="{8D387305-A17B-465B-8BA0-D786F703A475}"/>
          </ac:spMkLst>
        </pc:spChg>
        <pc:spChg chg="add mod">
          <ac:chgData name="Naliboina Ramya" userId="065deed3e381adfb" providerId="LiveId" clId="{676ED6E4-7600-4193-93CF-A51B14199093}" dt="2021-12-10T16:04:12.118" v="2401" actId="14100"/>
          <ac:spMkLst>
            <pc:docMk/>
            <pc:sldMk cId="3509495714" sldId="268"/>
            <ac:spMk id="5" creationId="{0FD8CDD2-68C5-4DBD-8514-E345D87CAF1C}"/>
          </ac:spMkLst>
        </pc:spChg>
        <pc:graphicFrameChg chg="add del mod modGraphic">
          <ac:chgData name="Naliboina Ramya" userId="065deed3e381adfb" providerId="LiveId" clId="{676ED6E4-7600-4193-93CF-A51B14199093}" dt="2021-12-08T17:46:36.452" v="1067" actId="21"/>
          <ac:graphicFrameMkLst>
            <pc:docMk/>
            <pc:sldMk cId="3509495714" sldId="268"/>
            <ac:graphicFrameMk id="4" creationId="{EAEC2812-173A-4BC8-80A0-396C0AD3D845}"/>
          </ac:graphicFrameMkLst>
        </pc:graphicFrameChg>
      </pc:sldChg>
      <pc:sldChg chg="addSp delSp modSp new del mod chgLayout">
        <pc:chgData name="Naliboina Ramya" userId="065deed3e381adfb" providerId="LiveId" clId="{676ED6E4-7600-4193-93CF-A51B14199093}" dt="2021-12-08T18:04:34.090" v="1367" actId="2696"/>
        <pc:sldMkLst>
          <pc:docMk/>
          <pc:sldMk cId="2215687473" sldId="269"/>
        </pc:sldMkLst>
        <pc:spChg chg="del">
          <ac:chgData name="Naliboina Ramya" userId="065deed3e381adfb" providerId="LiveId" clId="{676ED6E4-7600-4193-93CF-A51B14199093}" dt="2021-12-08T18:00:09.644" v="1346" actId="6264"/>
          <ac:spMkLst>
            <pc:docMk/>
            <pc:sldMk cId="2215687473" sldId="269"/>
            <ac:spMk id="2" creationId="{C2140385-FC97-4A01-95E7-1665AF0EB70A}"/>
          </ac:spMkLst>
        </pc:spChg>
        <pc:spChg chg="del">
          <ac:chgData name="Naliboina Ramya" userId="065deed3e381adfb" providerId="LiveId" clId="{676ED6E4-7600-4193-93CF-A51B14199093}" dt="2021-12-08T18:00:09.644" v="1346" actId="6264"/>
          <ac:spMkLst>
            <pc:docMk/>
            <pc:sldMk cId="2215687473" sldId="269"/>
            <ac:spMk id="3" creationId="{B720CA9F-C942-4572-B010-66712DCF84F5}"/>
          </ac:spMkLst>
        </pc:spChg>
        <pc:spChg chg="add mod ord">
          <ac:chgData name="Naliboina Ramya" userId="065deed3e381adfb" providerId="LiveId" clId="{676ED6E4-7600-4193-93CF-A51B14199093}" dt="2021-12-08T18:00:09.644" v="1346" actId="6264"/>
          <ac:spMkLst>
            <pc:docMk/>
            <pc:sldMk cId="2215687473" sldId="269"/>
            <ac:spMk id="4" creationId="{03ACE136-72FE-4F36-8FFD-63C348F3C194}"/>
          </ac:spMkLst>
        </pc:spChg>
        <pc:spChg chg="add mod ord">
          <ac:chgData name="Naliboina Ramya" userId="065deed3e381adfb" providerId="LiveId" clId="{676ED6E4-7600-4193-93CF-A51B14199093}" dt="2021-12-08T18:00:09.644" v="1346" actId="6264"/>
          <ac:spMkLst>
            <pc:docMk/>
            <pc:sldMk cId="2215687473" sldId="269"/>
            <ac:spMk id="5" creationId="{F95AB47D-0427-4601-A31F-A7B230B119C3}"/>
          </ac:spMkLst>
        </pc:spChg>
      </pc:sldChg>
      <pc:sldChg chg="addSp modSp new">
        <pc:chgData name="Naliboina Ramya" userId="065deed3e381adfb" providerId="LiveId" clId="{676ED6E4-7600-4193-93CF-A51B14199093}" dt="2021-12-20T02:38:55.149" v="2634" actId="931"/>
        <pc:sldMkLst>
          <pc:docMk/>
          <pc:sldMk cId="2476144220" sldId="272"/>
        </pc:sldMkLst>
        <pc:picChg chg="add mod">
          <ac:chgData name="Naliboina Ramya" userId="065deed3e381adfb" providerId="LiveId" clId="{676ED6E4-7600-4193-93CF-A51B14199093}" dt="2021-12-20T02:38:55.149" v="2634" actId="931"/>
          <ac:picMkLst>
            <pc:docMk/>
            <pc:sldMk cId="2476144220" sldId="272"/>
            <ac:picMk id="3" creationId="{A3DADC4B-B631-492F-A820-09B5F4B9F24E}"/>
          </ac:picMkLst>
        </pc:picChg>
      </pc:sldChg>
      <pc:sldChg chg="addSp modSp new">
        <pc:chgData name="Naliboina Ramya" userId="065deed3e381adfb" providerId="LiveId" clId="{676ED6E4-7600-4193-93CF-A51B14199093}" dt="2021-12-20T02:40:12.902" v="2636" actId="931"/>
        <pc:sldMkLst>
          <pc:docMk/>
          <pc:sldMk cId="3867894238" sldId="273"/>
        </pc:sldMkLst>
        <pc:picChg chg="add mod">
          <ac:chgData name="Naliboina Ramya" userId="065deed3e381adfb" providerId="LiveId" clId="{676ED6E4-7600-4193-93CF-A51B14199093}" dt="2021-12-20T02:40:12.902" v="2636" actId="931"/>
          <ac:picMkLst>
            <pc:docMk/>
            <pc:sldMk cId="3867894238" sldId="273"/>
            <ac:picMk id="4" creationId="{DC6DDEB0-0939-4AD0-9AE8-2FBF1AB08FA1}"/>
          </ac:picMkLst>
        </pc:picChg>
      </pc:sldChg>
      <pc:sldChg chg="addSp modSp new del">
        <pc:chgData name="Naliboina Ramya" userId="065deed3e381adfb" providerId="LiveId" clId="{676ED6E4-7600-4193-93CF-A51B14199093}" dt="2021-12-22T01:47:16.158" v="2674" actId="2696"/>
        <pc:sldMkLst>
          <pc:docMk/>
          <pc:sldMk cId="3105556265" sldId="274"/>
        </pc:sldMkLst>
        <pc:picChg chg="add mod">
          <ac:chgData name="Naliboina Ramya" userId="065deed3e381adfb" providerId="LiveId" clId="{676ED6E4-7600-4193-93CF-A51B14199093}" dt="2021-12-20T02:40:52.743" v="2638" actId="931"/>
          <ac:picMkLst>
            <pc:docMk/>
            <pc:sldMk cId="3105556265" sldId="274"/>
            <ac:picMk id="3" creationId="{8AF8FF0E-9559-401B-95CC-5D469765992F}"/>
          </ac:picMkLst>
        </pc:picChg>
      </pc:sldChg>
      <pc:sldChg chg="addSp modSp new del">
        <pc:chgData name="Naliboina Ramya" userId="065deed3e381adfb" providerId="LiveId" clId="{676ED6E4-7600-4193-93CF-A51B14199093}" dt="2021-12-20T02:41:53.170" v="2644" actId="2696"/>
        <pc:sldMkLst>
          <pc:docMk/>
          <pc:sldMk cId="165507335" sldId="275"/>
        </pc:sldMkLst>
        <pc:picChg chg="add mod">
          <ac:chgData name="Naliboina Ramya" userId="065deed3e381adfb" providerId="LiveId" clId="{676ED6E4-7600-4193-93CF-A51B14199093}" dt="2021-12-20T02:41:48.180" v="2643" actId="931"/>
          <ac:picMkLst>
            <pc:docMk/>
            <pc:sldMk cId="165507335" sldId="275"/>
            <ac:picMk id="3" creationId="{3F01BB82-01C0-4228-AA7F-685DDD219E15}"/>
          </ac:picMkLst>
        </pc:picChg>
      </pc:sldChg>
      <pc:sldChg chg="addSp modSp new">
        <pc:chgData name="Naliboina Ramya" userId="065deed3e381adfb" providerId="LiveId" clId="{676ED6E4-7600-4193-93CF-A51B14199093}" dt="2021-12-20T02:41:14.726" v="2641" actId="931"/>
        <pc:sldMkLst>
          <pc:docMk/>
          <pc:sldMk cId="3340272051" sldId="276"/>
        </pc:sldMkLst>
        <pc:picChg chg="add mod">
          <ac:chgData name="Naliboina Ramya" userId="065deed3e381adfb" providerId="LiveId" clId="{676ED6E4-7600-4193-93CF-A51B14199093}" dt="2021-12-20T02:41:14.726" v="2641" actId="931"/>
          <ac:picMkLst>
            <pc:docMk/>
            <pc:sldMk cId="3340272051" sldId="276"/>
            <ac:picMk id="3" creationId="{30B62F43-062E-4E00-8442-317B4F216B20}"/>
          </ac:picMkLst>
        </pc:picChg>
      </pc:sldChg>
      <pc:sldChg chg="addSp modSp new del">
        <pc:chgData name="Naliboina Ramya" userId="065deed3e381adfb" providerId="LiveId" clId="{676ED6E4-7600-4193-93CF-A51B14199093}" dt="2021-12-20T02:42:10.889" v="2646" actId="2696"/>
        <pc:sldMkLst>
          <pc:docMk/>
          <pc:sldMk cId="2548582330" sldId="277"/>
        </pc:sldMkLst>
        <pc:picChg chg="add mod">
          <ac:chgData name="Naliboina Ramya" userId="065deed3e381adfb" providerId="LiveId" clId="{676ED6E4-7600-4193-93CF-A51B14199093}" dt="2021-12-20T02:42:04.429" v="2645" actId="931"/>
          <ac:picMkLst>
            <pc:docMk/>
            <pc:sldMk cId="2548582330" sldId="277"/>
            <ac:picMk id="3" creationId="{0BCDE185-1CDF-4874-BC71-A665851BEF0B}"/>
          </ac:picMkLst>
        </pc:picChg>
      </pc:sldChg>
      <pc:sldChg chg="addSp delSp modSp new del mod">
        <pc:chgData name="Naliboina Ramya" userId="065deed3e381adfb" providerId="LiveId" clId="{676ED6E4-7600-4193-93CF-A51B14199093}" dt="2021-12-20T02:43:02.245" v="2654" actId="2696"/>
        <pc:sldMkLst>
          <pc:docMk/>
          <pc:sldMk cId="2692447408" sldId="277"/>
        </pc:sldMkLst>
        <pc:spChg chg="del">
          <ac:chgData name="Naliboina Ramya" userId="065deed3e381adfb" providerId="LiveId" clId="{676ED6E4-7600-4193-93CF-A51B14199093}" dt="2021-12-20T02:42:40.432" v="2650" actId="931"/>
          <ac:spMkLst>
            <pc:docMk/>
            <pc:sldMk cId="2692447408" sldId="277"/>
            <ac:spMk id="3" creationId="{E22CEE8C-A328-4205-A18E-5C9FFDA1D6A2}"/>
          </ac:spMkLst>
        </pc:spChg>
        <pc:picChg chg="add mod">
          <ac:chgData name="Naliboina Ramya" userId="065deed3e381adfb" providerId="LiveId" clId="{676ED6E4-7600-4193-93CF-A51B14199093}" dt="2021-12-20T02:42:44.996" v="2651" actId="14100"/>
          <ac:picMkLst>
            <pc:docMk/>
            <pc:sldMk cId="2692447408" sldId="277"/>
            <ac:picMk id="5" creationId="{39EB76CC-DD78-4DEB-BF71-2BD016D9F544}"/>
          </ac:picMkLst>
        </pc:picChg>
      </pc:sldChg>
      <pc:sldChg chg="addSp modSp new del">
        <pc:chgData name="Naliboina Ramya" userId="065deed3e381adfb" providerId="LiveId" clId="{676ED6E4-7600-4193-93CF-A51B14199093}" dt="2021-12-22T00:50:20.198" v="2661" actId="2696"/>
        <pc:sldMkLst>
          <pc:docMk/>
          <pc:sldMk cId="3202156317" sldId="278"/>
        </pc:sldMkLst>
        <pc:picChg chg="add mod">
          <ac:chgData name="Naliboina Ramya" userId="065deed3e381adfb" providerId="LiveId" clId="{676ED6E4-7600-4193-93CF-A51B14199093}" dt="2021-12-20T02:42:56.168" v="2653" actId="931"/>
          <ac:picMkLst>
            <pc:docMk/>
            <pc:sldMk cId="3202156317" sldId="278"/>
            <ac:picMk id="3" creationId="{81C70D81-C2B6-4337-A808-A9F05E5061EA}"/>
          </ac:picMkLst>
        </pc:picChg>
      </pc:sldChg>
      <pc:sldChg chg="addSp modSp new del">
        <pc:chgData name="Naliboina Ramya" userId="065deed3e381adfb" providerId="LiveId" clId="{676ED6E4-7600-4193-93CF-A51B14199093}" dt="2021-12-22T01:45:54.673" v="2671" actId="2696"/>
        <pc:sldMkLst>
          <pc:docMk/>
          <pc:sldMk cId="2255793461" sldId="279"/>
        </pc:sldMkLst>
        <pc:picChg chg="add mod">
          <ac:chgData name="Naliboina Ramya" userId="065deed3e381adfb" providerId="LiveId" clId="{676ED6E4-7600-4193-93CF-A51B14199093}" dt="2021-12-20T02:43:15.311" v="2656" actId="931"/>
          <ac:picMkLst>
            <pc:docMk/>
            <pc:sldMk cId="2255793461" sldId="279"/>
            <ac:picMk id="4" creationId="{F49B0474-E32B-49C2-BF88-7AFE67EFBD9C}"/>
          </ac:picMkLst>
        </pc:picChg>
      </pc:sldChg>
      <pc:sldChg chg="addSp modSp new del mod">
        <pc:chgData name="Naliboina Ramya" userId="065deed3e381adfb" providerId="LiveId" clId="{676ED6E4-7600-4193-93CF-A51B14199093}" dt="2021-12-22T01:47:24.943" v="2675" actId="2696"/>
        <pc:sldMkLst>
          <pc:docMk/>
          <pc:sldMk cId="3156595694" sldId="280"/>
        </pc:sldMkLst>
        <pc:picChg chg="add mod">
          <ac:chgData name="Naliboina Ramya" userId="065deed3e381adfb" providerId="LiveId" clId="{676ED6E4-7600-4193-93CF-A51B14199093}" dt="2021-12-20T02:44:09.463" v="2660" actId="1076"/>
          <ac:picMkLst>
            <pc:docMk/>
            <pc:sldMk cId="3156595694" sldId="280"/>
            <ac:picMk id="3" creationId="{F987D51F-7366-426E-9547-8F29861CBE72}"/>
          </ac:picMkLst>
        </pc:picChg>
      </pc:sldChg>
      <pc:sldChg chg="addSp modSp new mod">
        <pc:chgData name="Naliboina Ramya" userId="065deed3e381adfb" providerId="LiveId" clId="{676ED6E4-7600-4193-93CF-A51B14199093}" dt="2021-12-22T00:52:52.393" v="2665" actId="14100"/>
        <pc:sldMkLst>
          <pc:docMk/>
          <pc:sldMk cId="3451387893" sldId="281"/>
        </pc:sldMkLst>
        <pc:picChg chg="add mod">
          <ac:chgData name="Naliboina Ramya" userId="065deed3e381adfb" providerId="LiveId" clId="{676ED6E4-7600-4193-93CF-A51B14199093}" dt="2021-12-22T00:52:52.393" v="2665" actId="14100"/>
          <ac:picMkLst>
            <pc:docMk/>
            <pc:sldMk cId="3451387893" sldId="281"/>
            <ac:picMk id="4" creationId="{E4CBA46F-0D9F-4617-8BFC-795BBCF18228}"/>
          </ac:picMkLst>
        </pc:picChg>
      </pc:sldChg>
      <pc:sldChg chg="addSp modSp new del">
        <pc:chgData name="Naliboina Ramya" userId="065deed3e381adfb" providerId="LiveId" clId="{676ED6E4-7600-4193-93CF-A51B14199093}" dt="2021-12-22T00:59:38.607" v="2670" actId="2696"/>
        <pc:sldMkLst>
          <pc:docMk/>
          <pc:sldMk cId="1068081760" sldId="282"/>
        </pc:sldMkLst>
        <pc:picChg chg="add mod">
          <ac:chgData name="Naliboina Ramya" userId="065deed3e381adfb" providerId="LiveId" clId="{676ED6E4-7600-4193-93CF-A51B14199093}" dt="2021-12-22T00:59:05.395" v="2667" actId="931"/>
          <ac:picMkLst>
            <pc:docMk/>
            <pc:sldMk cId="1068081760" sldId="282"/>
            <ac:picMk id="4" creationId="{A1527731-B2D5-48A6-96F5-5171CED1827C}"/>
          </ac:picMkLst>
        </pc:picChg>
      </pc:sldChg>
      <pc:sldChg chg="addSp modSp new">
        <pc:chgData name="Naliboina Ramya" userId="065deed3e381adfb" providerId="LiveId" clId="{676ED6E4-7600-4193-93CF-A51B14199093}" dt="2021-12-22T00:59:26.790" v="2669" actId="931"/>
        <pc:sldMkLst>
          <pc:docMk/>
          <pc:sldMk cId="2174212391" sldId="283"/>
        </pc:sldMkLst>
        <pc:picChg chg="add mod">
          <ac:chgData name="Naliboina Ramya" userId="065deed3e381adfb" providerId="LiveId" clId="{676ED6E4-7600-4193-93CF-A51B14199093}" dt="2021-12-22T00:59:26.790" v="2669" actId="931"/>
          <ac:picMkLst>
            <pc:docMk/>
            <pc:sldMk cId="2174212391" sldId="283"/>
            <ac:picMk id="4" creationId="{FFB6967B-A1DF-4D19-9649-DBF9DB0A4AED}"/>
          </ac:picMkLst>
        </pc:picChg>
      </pc:sldChg>
      <pc:sldChg chg="addSp modSp new">
        <pc:chgData name="Naliboina Ramya" userId="065deed3e381adfb" providerId="LiveId" clId="{676ED6E4-7600-4193-93CF-A51B14199093}" dt="2021-12-22T01:46:18.140" v="2673" actId="931"/>
        <pc:sldMkLst>
          <pc:docMk/>
          <pc:sldMk cId="3212800137" sldId="284"/>
        </pc:sldMkLst>
        <pc:picChg chg="add mod">
          <ac:chgData name="Naliboina Ramya" userId="065deed3e381adfb" providerId="LiveId" clId="{676ED6E4-7600-4193-93CF-A51B14199093}" dt="2021-12-22T01:46:18.140" v="2673" actId="931"/>
          <ac:picMkLst>
            <pc:docMk/>
            <pc:sldMk cId="3212800137" sldId="284"/>
            <ac:picMk id="4" creationId="{B5D7A966-30D7-4B84-98F7-A41B2F546037}"/>
          </ac:picMkLst>
        </pc:picChg>
      </pc:sldChg>
      <pc:sldChg chg="addSp modSp new">
        <pc:chgData name="Naliboina Ramya" userId="065deed3e381adfb" providerId="LiveId" clId="{676ED6E4-7600-4193-93CF-A51B14199093}" dt="2021-12-22T02:37:12.123" v="2677" actId="931"/>
        <pc:sldMkLst>
          <pc:docMk/>
          <pc:sldMk cId="1040608999" sldId="285"/>
        </pc:sldMkLst>
        <pc:picChg chg="add mod">
          <ac:chgData name="Naliboina Ramya" userId="065deed3e381adfb" providerId="LiveId" clId="{676ED6E4-7600-4193-93CF-A51B14199093}" dt="2021-12-22T02:37:12.123" v="2677" actId="931"/>
          <ac:picMkLst>
            <pc:docMk/>
            <pc:sldMk cId="1040608999" sldId="285"/>
            <ac:picMk id="3" creationId="{14B1AFBD-AFDC-4EAB-B93C-895D800A01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67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7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5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9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9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9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9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80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40DE-7567-41B4-BC70-316245F46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A37C7-8407-422D-A669-2399B103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B52C-0332-44EB-A1D7-8DB3A167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22FA-89AD-480F-AE6D-CAAAB45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3976-CD2E-4285-9D66-F48B2C03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65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CAC7-B057-4303-A8B3-56260E4B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DA3D-717A-4713-85EC-B2EC18D9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DADB-148C-4834-B822-031B25A6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AAE3-75FC-4E5A-835C-0B1D931A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BA2E-5501-4B98-9643-2206B6F4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1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98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AF0C-65A5-427F-B857-27617EAB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C11C-681A-4086-B540-5F665B6B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E1C2-EC06-412E-AC6F-8D4C025D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A132-8440-4A3C-BD47-BED50AFE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9A3B6-B008-41F0-8116-CB9DB6DA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39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B141-F6A6-4260-BBD1-9C6A0640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4BA6-5CA6-42A0-B17B-8C1C1F635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00C75-552D-4E6B-94BA-85CD99460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0E75-C726-4F00-BB2B-77AA9FA1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8AB4B-6DF1-493A-A85A-EEB5F113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1382-294B-468C-9771-117B3B4D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CDA7-200A-41EF-BF81-400C5175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741-C620-44BD-884F-3BDD87AA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5671-370A-4158-9777-897A7523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E163-8EB2-48C0-8EA2-821366C2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F6B1-9D0C-497B-8CED-633B63B75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C782D-C0CC-4946-9AFD-E0189756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6E23A-DD63-46D6-B4AF-F209EDA8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FB4C3-DCF1-4799-B375-42264D00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86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0A5-1619-49B1-9AA4-1ACE3A6F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32DD-C3B6-4CD5-B279-98128425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84C30-733E-4498-8053-B88E7E20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D839D-7C52-4925-8FE7-DB53668A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29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2EB83-6D26-4EF4-BE41-1DF4E8DE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951B-0A1F-45FA-A243-76EED473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CB39E-DC5B-4FED-B854-A520B9F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03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CC4A-3047-4F2A-BDA3-FBF29910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2D33-F721-45AB-96A1-3D251751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F0E9B-F444-4455-B4A1-13AFA475C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0D02-288F-4CCC-8161-E26198E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49C3-3227-4567-BC8C-B76293B2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E2DA-57E6-4857-84B4-923059E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42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05D7-6155-4FB2-8205-F27FD013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E9D65-2E0C-437D-A8EC-71928E3AF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A76B-27AB-4A9B-BCF7-C3202E0F4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CF3D3-E6B3-49DC-B006-50D278FD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4D6B-EEA3-4B28-A033-D7E51E95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250A-DF0A-485B-B72F-94850A70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75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8F9D-E004-44D2-BCE3-31622D30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063F2-E8A0-412D-81B3-81EF9891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563B-3CBF-43FC-BAE3-FF9A996C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602A-6761-40D4-A01E-567E95C0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950D-C997-4EBE-8656-B19A4CDB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14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23CBA-FA74-4676-BA75-EB669DAAC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6A0D2-E812-4031-843C-41ABE8FC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498F-1F61-4909-B40C-AD9AA60C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9831-027A-48A2-93C9-D4C9BA1B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2456-E85E-49F6-A2B8-09A34904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5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70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36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76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f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fi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C9CE2-9963-49FD-B013-C57CECF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F9D56-E99F-4A50-B5DD-F6C20B21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AB13-E68B-4A25-907C-5ADB7245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AE331-E863-4983-B0F6-297D91920B04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B235-7F20-4843-97A2-22E78679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9695-EF9C-47D4-840F-E67B3849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0EB7-E39F-40A2-A1E1-52F3172E0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CD3-4597-4E36-BBB9-00DC543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45144"/>
            <a:ext cx="9829800" cy="16379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AWARENESS WEBSITE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FD3-2805-42F6-B5C7-08F82F4B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1661160"/>
            <a:ext cx="10606314" cy="5051697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GUIDE NAME :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MR.S.GIRINATH</a:t>
            </a:r>
          </a:p>
          <a:p>
            <a:pPr marL="0" indent="0" algn="ctr">
              <a:buNone/>
            </a:pPr>
            <a:r>
              <a:rPr lang="en-US" sz="960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Assistant 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professor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Engineering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Narayana Engineering college</a:t>
            </a:r>
          </a:p>
          <a:p>
            <a:pPr marL="0" indent="0" algn="ctr">
              <a:buNone/>
            </a:pP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19711A0566 – NALLIBOINA RAMYA</a:t>
            </a:r>
            <a:endParaRPr lang="en-IN" sz="8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19711A0591 – SHAIK ANMOL</a:t>
            </a:r>
            <a:endParaRPr lang="en-IN" sz="8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19711A0576 – PIGILAM BHARGAVI </a:t>
            </a:r>
            <a:endParaRPr lang="en-IN" sz="8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19711A05A8 – THALUCHURI MONIKA TANMAI</a:t>
            </a:r>
            <a:endParaRPr lang="en-IN" sz="8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18711A0533 – MUSALI YESHASWI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0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68E9-6AA4-41DA-A585-2FDE54D1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69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Share Stories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26774-386E-4ABE-9EEF-5CABF4F9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57"/>
            <a:ext cx="12191999" cy="60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3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C0D4-90F2-4C70-833E-180DCFAF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3428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IN" b="1" dirty="0">
                <a:solidFill>
                  <a:srgbClr val="92D050"/>
                </a:solidFill>
              </a:rPr>
              <a:t>Experts advice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C613-BD46-4571-B5C3-148445328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721"/>
            <a:ext cx="12192000" cy="60502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6068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33EB-EB45-4390-9D6B-F415CF4D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8" y="2726303"/>
            <a:ext cx="364671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C1691-DB36-46A6-8CF4-1F32B8E8C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72" y="159657"/>
            <a:ext cx="7750628" cy="64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79F3-52A1-4EB9-8C19-80280F0A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6" y="2103437"/>
            <a:ext cx="3458029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B57F3-7907-4DDD-A2A3-A78598F5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43" y="232229"/>
            <a:ext cx="7184571" cy="64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0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D8A7-A5F4-4531-BB43-F5961E74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1484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1FD93-333E-4527-8037-12D29D56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232230"/>
            <a:ext cx="6520543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B87D-62A0-4A99-9CBA-A4F605CE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266496"/>
            <a:ext cx="4067629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8640-2D34-4CEA-A356-1F61C8C0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30" y="130629"/>
            <a:ext cx="5963482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62E7-1E7A-4DB3-A07B-D33FF496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103437"/>
            <a:ext cx="3094272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9FDB1-B627-4437-8DB1-B66C51BB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042400" cy="6858000"/>
          </a:xfrm>
        </p:spPr>
      </p:pic>
    </p:spTree>
    <p:extLst>
      <p:ext uri="{BB962C8B-B14F-4D97-AF65-F5344CB8AC3E}">
        <p14:creationId xmlns:p14="http://schemas.microsoft.com/office/powerpoint/2010/main" val="369894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Illustration - silhouette of woman in yoga pose surrounded by flowers ">
            <a:extLst>
              <a:ext uri="{FF2B5EF4-FFF2-40B4-BE49-F238E27FC236}">
                <a16:creationId xmlns:a16="http://schemas.microsoft.com/office/drawing/2014/main" id="{A778C345-52D1-49D0-9506-897F7A5D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" r="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1F18C43-1338-4C25-83DD-994F0B42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1"/>
            <a:ext cx="9144000" cy="2525486"/>
          </a:xfrm>
        </p:spPr>
        <p:txBody>
          <a:bodyPr>
            <a:normAutofit/>
          </a:bodyPr>
          <a:lstStyle/>
          <a:p>
            <a:r>
              <a:rPr lang="en-IN" sz="9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70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CD3-4597-4E36-BBB9-00DC543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6720"/>
            <a:ext cx="9829800" cy="1630681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FD3-2805-42F6-B5C7-08F82F4B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6479"/>
            <a:ext cx="10018713" cy="4541521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5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CD3-4597-4E36-BBB9-00DC543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387650" cy="131064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FD3-2805-42F6-B5C7-08F82F4B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11199"/>
            <a:ext cx="10018713" cy="6146801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570"/>
              </a:spcBef>
              <a:spcAft>
                <a:spcPts val="570"/>
              </a:spcAft>
              <a:buClr>
                <a:schemeClr val="tx1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IN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create a website within which users can access resources to educate     themselves, help themselves, others and spread awareness on mental health. </a:t>
            </a:r>
          </a:p>
          <a:p>
            <a:pPr marL="0" indent="0">
              <a:spcBef>
                <a:spcPts val="570"/>
              </a:spcBef>
              <a:spcAft>
                <a:spcPts val="570"/>
              </a:spcAft>
              <a:buClr>
                <a:schemeClr val="tx1"/>
              </a:buClr>
              <a:buSzPct val="150000"/>
              <a:buNone/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570"/>
              </a:spcBef>
              <a:spcAft>
                <a:spcPts val="570"/>
              </a:spcAft>
              <a:buClr>
                <a:schemeClr val="tx1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goal for this project was to create a single website where users with different needs can retrieve information on mental health without having to shift through multiple webpages.</a:t>
            </a:r>
          </a:p>
          <a:p>
            <a:pPr marL="0" indent="0">
              <a:spcBef>
                <a:spcPts val="570"/>
              </a:spcBef>
              <a:spcAft>
                <a:spcPts val="570"/>
              </a:spcAft>
              <a:buClr>
                <a:schemeClr val="tx1"/>
              </a:buClr>
              <a:buSzPct val="150000"/>
              <a:buNone/>
            </a:pPr>
            <a:endParaRPr lang="en-IN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70"/>
              </a:spcBef>
              <a:spcAft>
                <a:spcPts val="570"/>
              </a:spcAft>
              <a:buClr>
                <a:schemeClr val="tx1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our website, users can easily navigate across different pages to find the  information within the area of mental health and mental health awareness.</a:t>
            </a:r>
            <a:endParaRPr lang="en-IN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4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CD3-4597-4E36-BBB9-00DC543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37159"/>
            <a:ext cx="9829800" cy="13716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FD3-2805-42F6-B5C7-08F82F4B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857" y="798286"/>
            <a:ext cx="10813142" cy="6059714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illnesses affect 19% of adult population, 46% of teenagers,13% of children each year.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 you to understand mental health condition symptoms, find professional treatment.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reak the mental health stigma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many people suffering in secret.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need for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treatment</a:t>
            </a: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more mental health resources will become available</a:t>
            </a:r>
            <a:r>
              <a:rPr lang="en-US" sz="2000" i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 </a:t>
            </a:r>
            <a:endParaRPr lang="en-IN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464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CD3-4597-4E36-BBB9-00DC543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"/>
            <a:ext cx="9829800" cy="115824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FD3-2805-42F6-B5C7-08F82F4B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8680"/>
            <a:ext cx="10272261" cy="7193279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share their stories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find information of available</a:t>
            </a:r>
            <a:r>
              <a:rPr lang="en-IN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mental health services.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see </a:t>
            </a: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of exercises, campaigns on mental health.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Yoga centres.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4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CD3-4597-4E36-BBB9-00DC543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"/>
            <a:ext cx="9829800" cy="123371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EFD3-2805-42F6-B5C7-08F82F4B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2172"/>
            <a:ext cx="373742" cy="551542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CDD2-68C5-4DBD-8514-E345D87CAF1C}"/>
              </a:ext>
            </a:extLst>
          </p:cNvPr>
          <p:cNvSpPr txBox="1"/>
          <p:nvPr/>
        </p:nvSpPr>
        <p:spPr>
          <a:xfrm>
            <a:off x="1863271" y="1233714"/>
            <a:ext cx="90278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: Amazon Web Services(aws)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languages : HTML ,CSS ,JS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languages : Php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Editors : Visual Studio Code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 i3,8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or above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 – 35 GB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– 4GB RAM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994F7-25CE-435C-8536-1A32E552E761}"/>
              </a:ext>
            </a:extLst>
          </p:cNvPr>
          <p:cNvSpPr/>
          <p:nvPr/>
        </p:nvSpPr>
        <p:spPr>
          <a:xfrm>
            <a:off x="1712686" y="174171"/>
            <a:ext cx="8331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DESIGN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10D9-F768-4EC3-8F57-A28499C8E8D0}"/>
              </a:ext>
            </a:extLst>
          </p:cNvPr>
          <p:cNvSpPr/>
          <p:nvPr/>
        </p:nvSpPr>
        <p:spPr>
          <a:xfrm>
            <a:off x="1553028" y="1686879"/>
            <a:ext cx="429622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Web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63B67-5F04-4A59-95B3-7DA2FC27B609}"/>
              </a:ext>
            </a:extLst>
          </p:cNvPr>
          <p:cNvSpPr/>
          <p:nvPr/>
        </p:nvSpPr>
        <p:spPr>
          <a:xfrm>
            <a:off x="1712686" y="2456320"/>
            <a:ext cx="48332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UML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0C070-1062-40BF-9EA7-F46916ADC4C7}"/>
              </a:ext>
            </a:extLst>
          </p:cNvPr>
          <p:cNvSpPr txBox="1"/>
          <p:nvPr/>
        </p:nvSpPr>
        <p:spPr>
          <a:xfrm>
            <a:off x="3222172" y="3355239"/>
            <a:ext cx="345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Use Case Diagrams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Class Diagrams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Activity Diagrams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278669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499A3-D302-4CBF-AB0B-DA3A9A7E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0EE92-7FE0-4F8A-95A1-A9CE196B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6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rgbClr val="92D05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755</TotalTime>
  <Words>341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Corbel</vt:lpstr>
      <vt:lpstr>Times New Roman</vt:lpstr>
      <vt:lpstr>Wingdings</vt:lpstr>
      <vt:lpstr>Parallax</vt:lpstr>
      <vt:lpstr>Office Theme</vt:lpstr>
      <vt:lpstr>PROJECT TITLE :  MENTAL HEALTH AWARENESS WEBSITE</vt:lpstr>
      <vt:lpstr>OVERVIEW</vt:lpstr>
      <vt:lpstr>ABSTRACT </vt:lpstr>
      <vt:lpstr>SOCIAL RELEVANCE </vt:lpstr>
      <vt:lpstr>FUNCTIONAL REQUIREMENTS</vt:lpstr>
      <vt:lpstr>SOFTWARE AND HARDWARE REQUIREMENTS </vt:lpstr>
      <vt:lpstr>PowerPoint Presentation</vt:lpstr>
      <vt:lpstr>PowerPoint Presentation</vt:lpstr>
      <vt:lpstr>PowerPoint Presentation</vt:lpstr>
      <vt:lpstr>Share Stories Form</vt:lpstr>
      <vt:lpstr>Experts advice page</vt:lpstr>
      <vt:lpstr>Use case diagram</vt:lpstr>
      <vt:lpstr>Class diagram</vt:lpstr>
      <vt:lpstr>Activity diagram</vt:lpstr>
      <vt:lpstr>Activity diagram</vt:lpstr>
      <vt:lpstr>Sequence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 MENTAL HEALTH AWARENESS WEBSITE</dc:title>
  <dc:creator>Naliboina Ramya</dc:creator>
  <cp:lastModifiedBy>Naliboina Ramya</cp:lastModifiedBy>
  <cp:revision>29</cp:revision>
  <dcterms:created xsi:type="dcterms:W3CDTF">2021-12-08T15:36:27Z</dcterms:created>
  <dcterms:modified xsi:type="dcterms:W3CDTF">2021-12-22T06:27:56Z</dcterms:modified>
</cp:coreProperties>
</file>